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5029200" cy="38862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3429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6858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10287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13716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7145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20574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24003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27432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C900"/>
    <a:srgbClr val="FFE584"/>
    <a:srgbClr val="FCBA2E"/>
    <a:srgbClr val="004FA5"/>
    <a:srgbClr val="3ECDC7"/>
    <a:srgbClr val="00B67F"/>
    <a:srgbClr val="5441A6"/>
    <a:srgbClr val="FF0061"/>
    <a:srgbClr val="250A97"/>
    <a:srgbClr val="FF6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2094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600">
        <a:latin typeface="Lucida Grande"/>
        <a:ea typeface="Lucida Grande"/>
        <a:cs typeface="Lucida Grande"/>
        <a:sym typeface="Lucida Grande"/>
      </a:defRPr>
    </a:lvl1pPr>
    <a:lvl2pPr indent="457200" defTabSz="457200" latinLnBrk="0">
      <a:defRPr sz="1600">
        <a:latin typeface="Lucida Grande"/>
        <a:ea typeface="Lucida Grande"/>
        <a:cs typeface="Lucida Grande"/>
        <a:sym typeface="Lucida Grande"/>
      </a:defRPr>
    </a:lvl2pPr>
    <a:lvl3pPr indent="914400" defTabSz="457200" latinLnBrk="0">
      <a:defRPr sz="1600">
        <a:latin typeface="Lucida Grande"/>
        <a:ea typeface="Lucida Grande"/>
        <a:cs typeface="Lucida Grande"/>
        <a:sym typeface="Lucida Grande"/>
      </a:defRPr>
    </a:lvl3pPr>
    <a:lvl4pPr indent="1371600" defTabSz="457200" latinLnBrk="0">
      <a:defRPr sz="1600">
        <a:latin typeface="Lucida Grande"/>
        <a:ea typeface="Lucida Grande"/>
        <a:cs typeface="Lucida Grande"/>
        <a:sym typeface="Lucida Grande"/>
      </a:defRPr>
    </a:lvl4pPr>
    <a:lvl5pPr indent="1828800" defTabSz="457200" latinLnBrk="0">
      <a:defRPr sz="1600">
        <a:latin typeface="Lucida Grande"/>
        <a:ea typeface="Lucida Grande"/>
        <a:cs typeface="Lucida Grande"/>
        <a:sym typeface="Lucida Grande"/>
      </a:defRPr>
    </a:lvl5pPr>
    <a:lvl6pPr indent="2286000" defTabSz="457200" latinLnBrk="0">
      <a:defRPr sz="1600">
        <a:latin typeface="Lucida Grande"/>
        <a:ea typeface="Lucida Grande"/>
        <a:cs typeface="Lucida Grande"/>
        <a:sym typeface="Lucida Grande"/>
      </a:defRPr>
    </a:lvl6pPr>
    <a:lvl7pPr indent="2743200" defTabSz="457200" latinLnBrk="0">
      <a:defRPr sz="1600">
        <a:latin typeface="Lucida Grande"/>
        <a:ea typeface="Lucida Grande"/>
        <a:cs typeface="Lucida Grande"/>
        <a:sym typeface="Lucida Grande"/>
      </a:defRPr>
    </a:lvl7pPr>
    <a:lvl8pPr indent="3200400" defTabSz="457200" latinLnBrk="0">
      <a:defRPr sz="1600">
        <a:latin typeface="Lucida Grande"/>
        <a:ea typeface="Lucida Grande"/>
        <a:cs typeface="Lucida Grande"/>
        <a:sym typeface="Lucida Grande"/>
      </a:defRPr>
    </a:lvl8pPr>
    <a:lvl9pPr indent="3657600" defTabSz="457200" latinLnBrk="0">
      <a:defRPr sz="16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90600" y="203200"/>
            <a:ext cx="817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90600" y="2159000"/>
            <a:ext cx="8178800" cy="447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>
              <a:tabLst>
                <a:tab pos="1727200" algn="l"/>
              </a:tabLst>
            </a:lvl2pPr>
            <a:lvl3pPr>
              <a:tabLst>
                <a:tab pos="2070100" algn="l"/>
              </a:tabLst>
            </a:lvl3pPr>
            <a:lvl4pPr>
              <a:tabLst>
                <a:tab pos="2413000" algn="l"/>
              </a:tabLst>
            </a:lvl4pPr>
            <a:lvl5pPr>
              <a:tabLst>
                <a:tab pos="2768600" algn="l"/>
              </a:tabLst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26000" y="7239000"/>
            <a:ext cx="495300" cy="292100"/>
          </a:xfrm>
          <a:prstGeom prst="rect">
            <a:avLst/>
          </a:prstGeom>
          <a:ln w="12700">
            <a:miter lim="400000"/>
          </a:ln>
        </p:spPr>
        <p:txBody>
          <a:bodyPr lIns="38100" tIns="38100" rIns="38100" bIns="38100" anchor="b"/>
          <a:lstStyle>
            <a:lvl1pPr>
              <a:lnSpc>
                <a:spcPts val="1600"/>
              </a:lnSpc>
              <a:tabLst>
                <a:tab pos="838200" algn="l"/>
              </a:tabLst>
              <a:defRPr sz="1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4572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9144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13716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18288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22860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27432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32004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36576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8640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2196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15625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19054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2610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26166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29722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3278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36834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4572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9144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13716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18288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22860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27432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32004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36576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"/>
          <p:cNvSpPr/>
          <p:nvPr/>
        </p:nvSpPr>
        <p:spPr>
          <a:xfrm>
            <a:off x="-1" y="0"/>
            <a:ext cx="5029202" cy="3886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1" name="Shape"/>
          <p:cNvSpPr/>
          <p:nvPr/>
        </p:nvSpPr>
        <p:spPr>
          <a:xfrm>
            <a:off x="2908300" y="2971800"/>
            <a:ext cx="2122563" cy="919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  <a:lin ang="9412749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2" name="Shape"/>
          <p:cNvSpPr/>
          <p:nvPr/>
        </p:nvSpPr>
        <p:spPr>
          <a:xfrm>
            <a:off x="2908300" y="2793999"/>
            <a:ext cx="1978746" cy="10973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8520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" name="Shape"/>
          <p:cNvSpPr/>
          <p:nvPr/>
        </p:nvSpPr>
        <p:spPr>
          <a:xfrm>
            <a:off x="2908300" y="3251199"/>
            <a:ext cx="2122563" cy="637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8063" y="11306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Shape"/>
          <p:cNvSpPr/>
          <p:nvPr/>
        </p:nvSpPr>
        <p:spPr>
          <a:xfrm>
            <a:off x="0" y="2959099"/>
            <a:ext cx="2508108" cy="927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04" y="21600"/>
                </a:moveTo>
                <a:lnTo>
                  <a:pt x="21600" y="0"/>
                </a:lnTo>
                <a:lnTo>
                  <a:pt x="0" y="21600"/>
                </a:lnTo>
                <a:lnTo>
                  <a:pt x="3999" y="21600"/>
                </a:lnTo>
                <a:cubicBezTo>
                  <a:pt x="3999" y="21600"/>
                  <a:pt x="7204" y="21600"/>
                  <a:pt x="7204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" name="Shape"/>
          <p:cNvSpPr/>
          <p:nvPr/>
        </p:nvSpPr>
        <p:spPr>
          <a:xfrm>
            <a:off x="2222500" y="342900"/>
            <a:ext cx="560721" cy="560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4875" y="4075"/>
                </a:lnTo>
                <a:lnTo>
                  <a:pt x="13129" y="5820"/>
                </a:lnTo>
                <a:lnTo>
                  <a:pt x="10800" y="3492"/>
                </a:lnTo>
                <a:lnTo>
                  <a:pt x="3492" y="10800"/>
                </a:lnTo>
                <a:lnTo>
                  <a:pt x="10800" y="18108"/>
                </a:lnTo>
                <a:lnTo>
                  <a:pt x="18108" y="10800"/>
                </a:lnTo>
                <a:lnTo>
                  <a:pt x="15687" y="8379"/>
                </a:lnTo>
                <a:lnTo>
                  <a:pt x="17433" y="6633"/>
                </a:ln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cubicBezTo>
                  <a:pt x="0" y="10800"/>
                  <a:pt x="10800" y="0"/>
                  <a:pt x="10800" y="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" name="Shape"/>
          <p:cNvSpPr/>
          <p:nvPr/>
        </p:nvSpPr>
        <p:spPr>
          <a:xfrm>
            <a:off x="2362199" y="431800"/>
            <a:ext cx="352011" cy="248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946"/>
                </a:moveTo>
                <a:lnTo>
                  <a:pt x="10550" y="19627"/>
                </a:lnTo>
                <a:lnTo>
                  <a:pt x="9159" y="21600"/>
                </a:lnTo>
                <a:lnTo>
                  <a:pt x="7769" y="19627"/>
                </a:lnTo>
                <a:lnTo>
                  <a:pt x="5460" y="16350"/>
                </a:lnTo>
                <a:lnTo>
                  <a:pt x="2781" y="20151"/>
                </a:lnTo>
                <a:lnTo>
                  <a:pt x="0" y="16205"/>
                </a:lnTo>
                <a:lnTo>
                  <a:pt x="5460" y="8457"/>
                </a:lnTo>
                <a:lnTo>
                  <a:pt x="8241" y="12404"/>
                </a:lnTo>
                <a:lnTo>
                  <a:pt x="9159" y="13707"/>
                </a:lnTo>
                <a:lnTo>
                  <a:pt x="18819" y="0"/>
                </a:lnTo>
                <a:cubicBezTo>
                  <a:pt x="18819" y="0"/>
                  <a:pt x="21600" y="3946"/>
                  <a:pt x="21600" y="3946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" name="Shape"/>
          <p:cNvSpPr/>
          <p:nvPr/>
        </p:nvSpPr>
        <p:spPr>
          <a:xfrm>
            <a:off x="2628899" y="507999"/>
            <a:ext cx="53695" cy="53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8210"/>
                </a:moveTo>
                <a:lnTo>
                  <a:pt x="3390" y="21600"/>
                </a:lnTo>
                <a:lnTo>
                  <a:pt x="21600" y="3390"/>
                </a:lnTo>
                <a:lnTo>
                  <a:pt x="18210" y="0"/>
                </a:lnTo>
                <a:cubicBezTo>
                  <a:pt x="18210" y="0"/>
                  <a:pt x="0" y="18210"/>
                  <a:pt x="0" y="18210"/>
                </a:cubicBezTo>
                <a:close/>
              </a:path>
            </a:pathLst>
          </a:custGeom>
          <a:solidFill>
            <a:srgbClr val="000000">
              <a:alpha val="48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" name="Circle"/>
          <p:cNvSpPr/>
          <p:nvPr/>
        </p:nvSpPr>
        <p:spPr>
          <a:xfrm>
            <a:off x="1816100" y="3403600"/>
            <a:ext cx="217903" cy="217903"/>
          </a:xfrm>
          <a:prstGeom prst="ellipse">
            <a:avLst/>
          </a:pr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9" name="Shape"/>
          <p:cNvSpPr/>
          <p:nvPr/>
        </p:nvSpPr>
        <p:spPr>
          <a:xfrm>
            <a:off x="1866899" y="3454400"/>
            <a:ext cx="124719" cy="124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0" h="20587" extrusionOk="0">
                <a:moveTo>
                  <a:pt x="15807" y="4805"/>
                </a:moveTo>
                <a:cubicBezTo>
                  <a:pt x="17822" y="6826"/>
                  <a:pt x="18684" y="9122"/>
                  <a:pt x="18405" y="10985"/>
                </a:cubicBezTo>
                <a:cubicBezTo>
                  <a:pt x="18405" y="10985"/>
                  <a:pt x="18305" y="11572"/>
                  <a:pt x="18691" y="11957"/>
                </a:cubicBezTo>
                <a:cubicBezTo>
                  <a:pt x="19121" y="12391"/>
                  <a:pt x="19813" y="12364"/>
                  <a:pt x="20211" y="11957"/>
                </a:cubicBezTo>
                <a:cubicBezTo>
                  <a:pt x="20470" y="11697"/>
                  <a:pt x="20533" y="11279"/>
                  <a:pt x="20533" y="11279"/>
                </a:cubicBezTo>
                <a:cubicBezTo>
                  <a:pt x="20754" y="9665"/>
                  <a:pt x="20470" y="6426"/>
                  <a:pt x="17322" y="3273"/>
                </a:cubicBezTo>
                <a:cubicBezTo>
                  <a:pt x="14179" y="126"/>
                  <a:pt x="10944" y="-169"/>
                  <a:pt x="9337" y="61"/>
                </a:cubicBezTo>
                <a:cubicBezTo>
                  <a:pt x="9337" y="61"/>
                  <a:pt x="8914" y="121"/>
                  <a:pt x="8652" y="375"/>
                </a:cubicBezTo>
                <a:cubicBezTo>
                  <a:pt x="8254" y="780"/>
                  <a:pt x="8222" y="1472"/>
                  <a:pt x="8657" y="1905"/>
                </a:cubicBezTo>
                <a:cubicBezTo>
                  <a:pt x="9041" y="2287"/>
                  <a:pt x="9624" y="2189"/>
                  <a:pt x="9624" y="2189"/>
                </a:cubicBezTo>
                <a:cubicBezTo>
                  <a:pt x="11485" y="1910"/>
                  <a:pt x="13782" y="2777"/>
                  <a:pt x="15807" y="4805"/>
                </a:cubicBezTo>
                <a:cubicBezTo>
                  <a:pt x="15807" y="4805"/>
                  <a:pt x="15807" y="4805"/>
                  <a:pt x="15807" y="4805"/>
                </a:cubicBezTo>
                <a:close/>
                <a:moveTo>
                  <a:pt x="10573" y="3962"/>
                </a:moveTo>
                <a:cubicBezTo>
                  <a:pt x="10573" y="3962"/>
                  <a:pt x="10020" y="3872"/>
                  <a:pt x="9624" y="4265"/>
                </a:cubicBezTo>
                <a:cubicBezTo>
                  <a:pt x="9230" y="4669"/>
                  <a:pt x="9215" y="5366"/>
                  <a:pt x="9631" y="5791"/>
                </a:cubicBezTo>
                <a:cubicBezTo>
                  <a:pt x="9881" y="6039"/>
                  <a:pt x="10234" y="6093"/>
                  <a:pt x="10234" y="6093"/>
                </a:cubicBezTo>
                <a:cubicBezTo>
                  <a:pt x="10924" y="6223"/>
                  <a:pt x="11958" y="6436"/>
                  <a:pt x="13062" y="7548"/>
                </a:cubicBezTo>
                <a:cubicBezTo>
                  <a:pt x="14162" y="8648"/>
                  <a:pt x="14384" y="9690"/>
                  <a:pt x="14512" y="10377"/>
                </a:cubicBezTo>
                <a:cubicBezTo>
                  <a:pt x="14512" y="10377"/>
                  <a:pt x="14563" y="10732"/>
                  <a:pt x="14813" y="10985"/>
                </a:cubicBezTo>
                <a:cubicBezTo>
                  <a:pt x="15236" y="11399"/>
                  <a:pt x="15937" y="11394"/>
                  <a:pt x="16330" y="10985"/>
                </a:cubicBezTo>
                <a:cubicBezTo>
                  <a:pt x="16723" y="10592"/>
                  <a:pt x="16639" y="10034"/>
                  <a:pt x="16639" y="10034"/>
                </a:cubicBezTo>
                <a:cubicBezTo>
                  <a:pt x="16417" y="8640"/>
                  <a:pt x="15743" y="7185"/>
                  <a:pt x="14587" y="6024"/>
                </a:cubicBezTo>
                <a:cubicBezTo>
                  <a:pt x="13423" y="4852"/>
                  <a:pt x="11968" y="4186"/>
                  <a:pt x="10573" y="3962"/>
                </a:cubicBezTo>
                <a:cubicBezTo>
                  <a:pt x="10573" y="3962"/>
                  <a:pt x="10573" y="3962"/>
                  <a:pt x="10573" y="3962"/>
                </a:cubicBezTo>
                <a:close/>
                <a:moveTo>
                  <a:pt x="7900" y="12727"/>
                </a:moveTo>
                <a:cubicBezTo>
                  <a:pt x="9743" y="14568"/>
                  <a:pt x="11876" y="16315"/>
                  <a:pt x="12722" y="15473"/>
                </a:cubicBezTo>
                <a:cubicBezTo>
                  <a:pt x="13928" y="14263"/>
                  <a:pt x="14658" y="13201"/>
                  <a:pt x="17329" y="15333"/>
                </a:cubicBezTo>
                <a:cubicBezTo>
                  <a:pt x="19995" y="17470"/>
                  <a:pt x="17962" y="18905"/>
                  <a:pt x="16793" y="20081"/>
                </a:cubicBezTo>
                <a:cubicBezTo>
                  <a:pt x="15450" y="21431"/>
                  <a:pt x="10423" y="20171"/>
                  <a:pt x="5438" y="15214"/>
                </a:cubicBezTo>
                <a:cubicBezTo>
                  <a:pt x="449" y="10257"/>
                  <a:pt x="-846" y="5223"/>
                  <a:pt x="496" y="3872"/>
                </a:cubicBezTo>
                <a:cubicBezTo>
                  <a:pt x="1662" y="2692"/>
                  <a:pt x="3080" y="640"/>
                  <a:pt x="5227" y="3299"/>
                </a:cubicBezTo>
                <a:cubicBezTo>
                  <a:pt x="7370" y="5955"/>
                  <a:pt x="6328" y="6704"/>
                  <a:pt x="5130" y="7916"/>
                </a:cubicBezTo>
                <a:cubicBezTo>
                  <a:pt x="4284" y="8765"/>
                  <a:pt x="6054" y="10897"/>
                  <a:pt x="7900" y="12727"/>
                </a:cubicBezTo>
                <a:cubicBezTo>
                  <a:pt x="7900" y="12727"/>
                  <a:pt x="7900" y="12727"/>
                  <a:pt x="7900" y="1272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0" name="BRAND NAME"/>
          <p:cNvSpPr/>
          <p:nvPr/>
        </p:nvSpPr>
        <p:spPr>
          <a:xfrm>
            <a:off x="2108200" y="858297"/>
            <a:ext cx="92493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40"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BRAND NAME</a:t>
            </a:r>
          </a:p>
        </p:txBody>
      </p:sp>
      <p:sp>
        <p:nvSpPr>
          <p:cNvPr id="31" name="ACCOUNTING AND FINANCIAL"/>
          <p:cNvSpPr/>
          <p:nvPr/>
        </p:nvSpPr>
        <p:spPr>
          <a:xfrm>
            <a:off x="2222500" y="1010729"/>
            <a:ext cx="710364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300"/>
              </a:lnSpc>
              <a:tabLst>
                <a:tab pos="1066800" algn="l"/>
              </a:tabLst>
              <a:defRPr sz="290"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ACCOUNTING AND FINANCIAL</a:t>
            </a:r>
          </a:p>
        </p:txBody>
      </p:sp>
      <p:sp>
        <p:nvSpPr>
          <p:cNvPr id="32" name="THANK YOU!"/>
          <p:cNvSpPr/>
          <p:nvPr/>
        </p:nvSpPr>
        <p:spPr>
          <a:xfrm>
            <a:off x="762321" y="1552537"/>
            <a:ext cx="350455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4500"/>
              </a:lnSpc>
              <a:tabLst>
                <a:tab pos="1066800" algn="l"/>
              </a:tabLst>
              <a:defRPr sz="3806"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rPr dirty="0"/>
              <a:t>THANK YOU!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3A7E8D0-8C6C-4EEE-B90B-B6FC5FC25032}"/>
              </a:ext>
            </a:extLst>
          </p:cNvPr>
          <p:cNvGrpSpPr/>
          <p:nvPr/>
        </p:nvGrpSpPr>
        <p:grpSpPr>
          <a:xfrm>
            <a:off x="2095500" y="3218811"/>
            <a:ext cx="1214606" cy="493670"/>
            <a:chOff x="2095500" y="3218811"/>
            <a:chExt cx="1214606" cy="493670"/>
          </a:xfrm>
        </p:grpSpPr>
        <p:sp>
          <p:nvSpPr>
            <p:cNvPr id="33" name="+123 456 789"/>
            <p:cNvSpPr/>
            <p:nvPr/>
          </p:nvSpPr>
          <p:spPr>
            <a:xfrm>
              <a:off x="2095500" y="3332187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34" name="www.yourwebsite.com"/>
            <p:cNvSpPr/>
            <p:nvPr/>
          </p:nvSpPr>
          <p:spPr>
            <a:xfrm>
              <a:off x="2095500" y="3521980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35" name="CONTACT US"/>
            <p:cNvSpPr/>
            <p:nvPr/>
          </p:nvSpPr>
          <p:spPr>
            <a:xfrm>
              <a:off x="2095500" y="3218811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36" name="Text"/>
          <p:cNvSpPr txBox="1"/>
          <p:nvPr/>
        </p:nvSpPr>
        <p:spPr>
          <a:xfrm>
            <a:off x="906749" y="2155683"/>
            <a:ext cx="3592107" cy="539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00">
                <a:latin typeface="Open Sans"/>
                <a:ea typeface="Open Sans"/>
                <a:cs typeface="Open Sans"/>
                <a:sym typeface="Open Sans"/>
              </a:defRPr>
            </a:pPr>
            <a:endParaRPr/>
          </a:p>
        </p:txBody>
      </p:sp>
      <p:pic>
        <p:nvPicPr>
          <p:cNvPr id="3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1CA110E-25E3-449A-B160-4DFC5AE84838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9870C4E-7DCA-4EB1-913D-F05B2C944F8A}"/>
              </a:ext>
            </a:extLst>
          </p:cNvPr>
          <p:cNvSpPr/>
          <p:nvPr/>
        </p:nvSpPr>
        <p:spPr>
          <a:xfrm>
            <a:off x="0" y="3331420"/>
            <a:ext cx="769036" cy="554779"/>
          </a:xfrm>
          <a:custGeom>
            <a:avLst/>
            <a:gdLst>
              <a:gd name="connsiteX0" fmla="*/ 712724 w 769036"/>
              <a:gd name="connsiteY0" fmla="*/ 554780 h 554779"/>
              <a:gd name="connsiteX1" fmla="*/ 718439 w 769036"/>
              <a:gd name="connsiteY1" fmla="*/ 499026 h 554779"/>
              <a:gd name="connsiteX2" fmla="*/ 722249 w 769036"/>
              <a:gd name="connsiteY2" fmla="*/ 490009 h 554779"/>
              <a:gd name="connsiteX3" fmla="*/ 768604 w 769036"/>
              <a:gd name="connsiteY3" fmla="*/ 323385 h 554779"/>
              <a:gd name="connsiteX4" fmla="*/ 700151 w 769036"/>
              <a:gd name="connsiteY4" fmla="*/ 158285 h 554779"/>
              <a:gd name="connsiteX5" fmla="*/ 496951 w 769036"/>
              <a:gd name="connsiteY5" fmla="*/ 51732 h 554779"/>
              <a:gd name="connsiteX6" fmla="*/ 304165 w 769036"/>
              <a:gd name="connsiteY6" fmla="*/ 81196 h 554779"/>
              <a:gd name="connsiteX7" fmla="*/ 82550 w 769036"/>
              <a:gd name="connsiteY7" fmla="*/ 43 h 554779"/>
              <a:gd name="connsiteX8" fmla="*/ 0 w 769036"/>
              <a:gd name="connsiteY8" fmla="*/ 9441 h 554779"/>
              <a:gd name="connsiteX9" fmla="*/ 0 w 769036"/>
              <a:gd name="connsiteY9" fmla="*/ 554780 h 554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9036" h="554779">
                <a:moveTo>
                  <a:pt x="712724" y="554780"/>
                </a:moveTo>
                <a:cubicBezTo>
                  <a:pt x="716582" y="536447"/>
                  <a:pt x="718497" y="517760"/>
                  <a:pt x="718439" y="499026"/>
                </a:cubicBezTo>
                <a:cubicBezTo>
                  <a:pt x="718439" y="495597"/>
                  <a:pt x="720598" y="492803"/>
                  <a:pt x="722249" y="490009"/>
                </a:cubicBezTo>
                <a:cubicBezTo>
                  <a:pt x="755666" y="441106"/>
                  <a:pt x="771964" y="382521"/>
                  <a:pt x="768604" y="323385"/>
                </a:cubicBezTo>
                <a:cubicBezTo>
                  <a:pt x="764867" y="262251"/>
                  <a:pt x="740768" y="204129"/>
                  <a:pt x="700151" y="158285"/>
                </a:cubicBezTo>
                <a:cubicBezTo>
                  <a:pt x="647531" y="99365"/>
                  <a:pt x="575341" y="61510"/>
                  <a:pt x="496951" y="51732"/>
                </a:cubicBezTo>
                <a:cubicBezTo>
                  <a:pt x="431194" y="42977"/>
                  <a:pt x="364305" y="53200"/>
                  <a:pt x="304165" y="81196"/>
                </a:cubicBezTo>
                <a:cubicBezTo>
                  <a:pt x="242642" y="28059"/>
                  <a:pt x="163840" y="-798"/>
                  <a:pt x="82550" y="43"/>
                </a:cubicBezTo>
                <a:cubicBezTo>
                  <a:pt x="54742" y="-413"/>
                  <a:pt x="26993" y="2747"/>
                  <a:pt x="0" y="9441"/>
                </a:cubicBezTo>
                <a:lnTo>
                  <a:pt x="0" y="554780"/>
                </a:lnTo>
                <a:close/>
              </a:path>
            </a:pathLst>
          </a:custGeom>
          <a:solidFill>
            <a:srgbClr val="00B1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227CE3-CB24-4B2D-AC2A-3E7F56605E2E}"/>
              </a:ext>
            </a:extLst>
          </p:cNvPr>
          <p:cNvSpPr/>
          <p:nvPr/>
        </p:nvSpPr>
        <p:spPr>
          <a:xfrm>
            <a:off x="4100766" y="3252106"/>
            <a:ext cx="928433" cy="634347"/>
          </a:xfrm>
          <a:custGeom>
            <a:avLst/>
            <a:gdLst>
              <a:gd name="connsiteX0" fmla="*/ 928434 w 928433"/>
              <a:gd name="connsiteY0" fmla="*/ 100693 h 634347"/>
              <a:gd name="connsiteX1" fmla="*/ 465011 w 928433"/>
              <a:gd name="connsiteY1" fmla="*/ 81643 h 634347"/>
              <a:gd name="connsiteX2" fmla="*/ 272098 w 928433"/>
              <a:gd name="connsiteY2" fmla="*/ 52179 h 634347"/>
              <a:gd name="connsiteX3" fmla="*/ 68898 w 928433"/>
              <a:gd name="connsiteY3" fmla="*/ 158732 h 634347"/>
              <a:gd name="connsiteX4" fmla="*/ 444 w 928433"/>
              <a:gd name="connsiteY4" fmla="*/ 323832 h 634347"/>
              <a:gd name="connsiteX5" fmla="*/ 46673 w 928433"/>
              <a:gd name="connsiteY5" fmla="*/ 490583 h 634347"/>
              <a:gd name="connsiteX6" fmla="*/ 50610 w 928433"/>
              <a:gd name="connsiteY6" fmla="*/ 499600 h 634347"/>
              <a:gd name="connsiteX7" fmla="*/ 57087 w 928433"/>
              <a:gd name="connsiteY7" fmla="*/ 559163 h 634347"/>
              <a:gd name="connsiteX8" fmla="*/ 86424 w 928433"/>
              <a:gd name="connsiteY8" fmla="*/ 634347 h 634347"/>
              <a:gd name="connsiteX9" fmla="*/ 928434 w 928433"/>
              <a:gd name="connsiteY9" fmla="*/ 634347 h 634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8433" h="634347">
                <a:moveTo>
                  <a:pt x="928434" y="100693"/>
                </a:moveTo>
                <a:cubicBezTo>
                  <a:pt x="802702" y="-25852"/>
                  <a:pt x="600704" y="-34155"/>
                  <a:pt x="465011" y="81643"/>
                </a:cubicBezTo>
                <a:cubicBezTo>
                  <a:pt x="404843" y="53588"/>
                  <a:pt x="337896" y="43363"/>
                  <a:pt x="272098" y="52179"/>
                </a:cubicBezTo>
                <a:cubicBezTo>
                  <a:pt x="193676" y="61856"/>
                  <a:pt x="121453" y="99728"/>
                  <a:pt x="68898" y="158732"/>
                </a:cubicBezTo>
                <a:cubicBezTo>
                  <a:pt x="28238" y="204549"/>
                  <a:pt x="4134" y="262687"/>
                  <a:pt x="444" y="323832"/>
                </a:cubicBezTo>
                <a:cubicBezTo>
                  <a:pt x="-2962" y="382993"/>
                  <a:pt x="13291" y="441621"/>
                  <a:pt x="46673" y="490583"/>
                </a:cubicBezTo>
                <a:cubicBezTo>
                  <a:pt x="48922" y="493086"/>
                  <a:pt x="50303" y="496249"/>
                  <a:pt x="50610" y="499600"/>
                </a:cubicBezTo>
                <a:cubicBezTo>
                  <a:pt x="50418" y="519640"/>
                  <a:pt x="52592" y="539633"/>
                  <a:pt x="57087" y="559163"/>
                </a:cubicBezTo>
                <a:cubicBezTo>
                  <a:pt x="62939" y="585584"/>
                  <a:pt x="72835" y="610945"/>
                  <a:pt x="86424" y="634347"/>
                </a:cubicBezTo>
                <a:lnTo>
                  <a:pt x="928434" y="634347"/>
                </a:lnTo>
                <a:close/>
              </a:path>
            </a:pathLst>
          </a:custGeom>
          <a:solidFill>
            <a:srgbClr val="00B1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347136C-60D6-4E1E-B6CB-C41A4B858E9D}"/>
              </a:ext>
            </a:extLst>
          </p:cNvPr>
          <p:cNvSpPr/>
          <p:nvPr/>
        </p:nvSpPr>
        <p:spPr>
          <a:xfrm>
            <a:off x="1360550" y="3741546"/>
            <a:ext cx="2359152" cy="144653"/>
          </a:xfrm>
          <a:custGeom>
            <a:avLst/>
            <a:gdLst>
              <a:gd name="connsiteX0" fmla="*/ 2359152 w 2359152"/>
              <a:gd name="connsiteY0" fmla="*/ 144653 h 144653"/>
              <a:gd name="connsiteX1" fmla="*/ 2296795 w 2359152"/>
              <a:gd name="connsiteY1" fmla="*/ 129159 h 144653"/>
              <a:gd name="connsiteX2" fmla="*/ 2221357 w 2359152"/>
              <a:gd name="connsiteY2" fmla="*/ 111633 h 144653"/>
              <a:gd name="connsiteX3" fmla="*/ 2145157 w 2359152"/>
              <a:gd name="connsiteY3" fmla="*/ 95504 h 144653"/>
              <a:gd name="connsiteX4" fmla="*/ 2075561 w 2359152"/>
              <a:gd name="connsiteY4" fmla="*/ 81788 h 144653"/>
              <a:gd name="connsiteX5" fmla="*/ 2058416 w 2359152"/>
              <a:gd name="connsiteY5" fmla="*/ 78613 h 144653"/>
              <a:gd name="connsiteX6" fmla="*/ 1991106 w 2359152"/>
              <a:gd name="connsiteY6" fmla="*/ 66548 h 144653"/>
              <a:gd name="connsiteX7" fmla="*/ 1991106 w 2359152"/>
              <a:gd name="connsiteY7" fmla="*/ 66548 h 144653"/>
              <a:gd name="connsiteX8" fmla="*/ 1912620 w 2359152"/>
              <a:gd name="connsiteY8" fmla="*/ 53848 h 144653"/>
              <a:gd name="connsiteX9" fmla="*/ 1909064 w 2359152"/>
              <a:gd name="connsiteY9" fmla="*/ 53213 h 144653"/>
              <a:gd name="connsiteX10" fmla="*/ 1845564 w 2359152"/>
              <a:gd name="connsiteY10" fmla="*/ 44196 h 144653"/>
              <a:gd name="connsiteX11" fmla="*/ 1825117 w 2359152"/>
              <a:gd name="connsiteY11" fmla="*/ 41402 h 144653"/>
              <a:gd name="connsiteX12" fmla="*/ 1815719 w 2359152"/>
              <a:gd name="connsiteY12" fmla="*/ 40259 h 144653"/>
              <a:gd name="connsiteX13" fmla="*/ 1753235 w 2359152"/>
              <a:gd name="connsiteY13" fmla="*/ 32385 h 144653"/>
              <a:gd name="connsiteX14" fmla="*/ 1674241 w 2359152"/>
              <a:gd name="connsiteY14" fmla="*/ 23749 h 144653"/>
              <a:gd name="connsiteX15" fmla="*/ 1671828 w 2359152"/>
              <a:gd name="connsiteY15" fmla="*/ 23749 h 144653"/>
              <a:gd name="connsiteX16" fmla="*/ 1598422 w 2359152"/>
              <a:gd name="connsiteY16" fmla="*/ 16891 h 144653"/>
              <a:gd name="connsiteX17" fmla="*/ 1585722 w 2359152"/>
              <a:gd name="connsiteY17" fmla="*/ 15748 h 144653"/>
              <a:gd name="connsiteX18" fmla="*/ 1510919 w 2359152"/>
              <a:gd name="connsiteY18" fmla="*/ 10287 h 144653"/>
              <a:gd name="connsiteX19" fmla="*/ 1441831 w 2359152"/>
              <a:gd name="connsiteY19" fmla="*/ 6223 h 144653"/>
              <a:gd name="connsiteX20" fmla="*/ 1439164 w 2359152"/>
              <a:gd name="connsiteY20" fmla="*/ 6223 h 144653"/>
              <a:gd name="connsiteX21" fmla="*/ 1410589 w 2359152"/>
              <a:gd name="connsiteY21" fmla="*/ 4953 h 144653"/>
              <a:gd name="connsiteX22" fmla="*/ 1398651 w 2359152"/>
              <a:gd name="connsiteY22" fmla="*/ 4953 h 144653"/>
              <a:gd name="connsiteX23" fmla="*/ 1346073 w 2359152"/>
              <a:gd name="connsiteY23" fmla="*/ 2794 h 144653"/>
              <a:gd name="connsiteX24" fmla="*/ 1263015 w 2359152"/>
              <a:gd name="connsiteY24" fmla="*/ 762 h 144653"/>
              <a:gd name="connsiteX25" fmla="*/ 1179322 w 2359152"/>
              <a:gd name="connsiteY25" fmla="*/ 0 h 144653"/>
              <a:gd name="connsiteX26" fmla="*/ 1095502 w 2359152"/>
              <a:gd name="connsiteY26" fmla="*/ 762 h 144653"/>
              <a:gd name="connsiteX27" fmla="*/ 1012444 w 2359152"/>
              <a:gd name="connsiteY27" fmla="*/ 2794 h 144653"/>
              <a:gd name="connsiteX28" fmla="*/ 959993 w 2359152"/>
              <a:gd name="connsiteY28" fmla="*/ 4953 h 144653"/>
              <a:gd name="connsiteX29" fmla="*/ 947928 w 2359152"/>
              <a:gd name="connsiteY29" fmla="*/ 4953 h 144653"/>
              <a:gd name="connsiteX30" fmla="*/ 919353 w 2359152"/>
              <a:gd name="connsiteY30" fmla="*/ 6223 h 144653"/>
              <a:gd name="connsiteX31" fmla="*/ 916686 w 2359152"/>
              <a:gd name="connsiteY31" fmla="*/ 6223 h 144653"/>
              <a:gd name="connsiteX32" fmla="*/ 847598 w 2359152"/>
              <a:gd name="connsiteY32" fmla="*/ 10287 h 144653"/>
              <a:gd name="connsiteX33" fmla="*/ 772795 w 2359152"/>
              <a:gd name="connsiteY33" fmla="*/ 15748 h 144653"/>
              <a:gd name="connsiteX34" fmla="*/ 760095 w 2359152"/>
              <a:gd name="connsiteY34" fmla="*/ 16891 h 144653"/>
              <a:gd name="connsiteX35" fmla="*/ 686689 w 2359152"/>
              <a:gd name="connsiteY35" fmla="*/ 23749 h 144653"/>
              <a:gd name="connsiteX36" fmla="*/ 684276 w 2359152"/>
              <a:gd name="connsiteY36" fmla="*/ 23749 h 144653"/>
              <a:gd name="connsiteX37" fmla="*/ 605282 w 2359152"/>
              <a:gd name="connsiteY37" fmla="*/ 32385 h 144653"/>
              <a:gd name="connsiteX38" fmla="*/ 542798 w 2359152"/>
              <a:gd name="connsiteY38" fmla="*/ 40259 h 144653"/>
              <a:gd name="connsiteX39" fmla="*/ 533400 w 2359152"/>
              <a:gd name="connsiteY39" fmla="*/ 41402 h 144653"/>
              <a:gd name="connsiteX40" fmla="*/ 512953 w 2359152"/>
              <a:gd name="connsiteY40" fmla="*/ 44196 h 144653"/>
              <a:gd name="connsiteX41" fmla="*/ 450088 w 2359152"/>
              <a:gd name="connsiteY41" fmla="*/ 53213 h 144653"/>
              <a:gd name="connsiteX42" fmla="*/ 446532 w 2359152"/>
              <a:gd name="connsiteY42" fmla="*/ 53848 h 144653"/>
              <a:gd name="connsiteX43" fmla="*/ 368046 w 2359152"/>
              <a:gd name="connsiteY43" fmla="*/ 66548 h 144653"/>
              <a:gd name="connsiteX44" fmla="*/ 368046 w 2359152"/>
              <a:gd name="connsiteY44" fmla="*/ 66548 h 144653"/>
              <a:gd name="connsiteX45" fmla="*/ 300736 w 2359152"/>
              <a:gd name="connsiteY45" fmla="*/ 78613 h 144653"/>
              <a:gd name="connsiteX46" fmla="*/ 283591 w 2359152"/>
              <a:gd name="connsiteY46" fmla="*/ 81788 h 144653"/>
              <a:gd name="connsiteX47" fmla="*/ 213995 w 2359152"/>
              <a:gd name="connsiteY47" fmla="*/ 95504 h 144653"/>
              <a:gd name="connsiteX48" fmla="*/ 137795 w 2359152"/>
              <a:gd name="connsiteY48" fmla="*/ 111633 h 144653"/>
              <a:gd name="connsiteX49" fmla="*/ 62357 w 2359152"/>
              <a:gd name="connsiteY49" fmla="*/ 129159 h 144653"/>
              <a:gd name="connsiteX50" fmla="*/ 0 w 2359152"/>
              <a:gd name="connsiteY50" fmla="*/ 144653 h 14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359152" h="144653">
                <a:moveTo>
                  <a:pt x="2359152" y="144653"/>
                </a:moveTo>
                <a:cubicBezTo>
                  <a:pt x="2338451" y="139319"/>
                  <a:pt x="2317623" y="134239"/>
                  <a:pt x="2296795" y="129159"/>
                </a:cubicBezTo>
                <a:cubicBezTo>
                  <a:pt x="2271395" y="123190"/>
                  <a:pt x="2246757" y="117348"/>
                  <a:pt x="2221357" y="111633"/>
                </a:cubicBezTo>
                <a:cubicBezTo>
                  <a:pt x="2195957" y="105918"/>
                  <a:pt x="2170557" y="100584"/>
                  <a:pt x="2145157" y="95504"/>
                </a:cubicBezTo>
                <a:cubicBezTo>
                  <a:pt x="2122043" y="90551"/>
                  <a:pt x="2098929" y="86106"/>
                  <a:pt x="2075561" y="81788"/>
                </a:cubicBezTo>
                <a:cubicBezTo>
                  <a:pt x="2069973" y="80645"/>
                  <a:pt x="2064258" y="79502"/>
                  <a:pt x="2058416" y="78613"/>
                </a:cubicBezTo>
                <a:cubicBezTo>
                  <a:pt x="2036064" y="74422"/>
                  <a:pt x="2013712" y="70485"/>
                  <a:pt x="1991106" y="66548"/>
                </a:cubicBezTo>
                <a:lnTo>
                  <a:pt x="1991106" y="66548"/>
                </a:lnTo>
                <a:cubicBezTo>
                  <a:pt x="1965071" y="61976"/>
                  <a:pt x="1938909" y="57912"/>
                  <a:pt x="1912620" y="53848"/>
                </a:cubicBezTo>
                <a:lnTo>
                  <a:pt x="1909064" y="53213"/>
                </a:lnTo>
                <a:cubicBezTo>
                  <a:pt x="1888109" y="50038"/>
                  <a:pt x="1867281" y="46990"/>
                  <a:pt x="1845564" y="44196"/>
                </a:cubicBezTo>
                <a:lnTo>
                  <a:pt x="1825117" y="41402"/>
                </a:lnTo>
                <a:cubicBezTo>
                  <a:pt x="1821942" y="41402"/>
                  <a:pt x="1818894" y="40386"/>
                  <a:pt x="1815719" y="40259"/>
                </a:cubicBezTo>
                <a:cubicBezTo>
                  <a:pt x="1795018" y="37465"/>
                  <a:pt x="1774063" y="34798"/>
                  <a:pt x="1753235" y="32385"/>
                </a:cubicBezTo>
                <a:cubicBezTo>
                  <a:pt x="1727073" y="29210"/>
                  <a:pt x="1700530" y="26289"/>
                  <a:pt x="1674241" y="23749"/>
                </a:cubicBezTo>
                <a:cubicBezTo>
                  <a:pt x="1673438" y="23688"/>
                  <a:pt x="1672631" y="23688"/>
                  <a:pt x="1671828" y="23749"/>
                </a:cubicBezTo>
                <a:lnTo>
                  <a:pt x="1598422" y="16891"/>
                </a:lnTo>
                <a:lnTo>
                  <a:pt x="1585722" y="15748"/>
                </a:lnTo>
                <a:lnTo>
                  <a:pt x="1510919" y="10287"/>
                </a:lnTo>
                <a:cubicBezTo>
                  <a:pt x="1487932" y="8890"/>
                  <a:pt x="1464945" y="7366"/>
                  <a:pt x="1441831" y="6223"/>
                </a:cubicBezTo>
                <a:lnTo>
                  <a:pt x="1439164" y="6223"/>
                </a:lnTo>
                <a:lnTo>
                  <a:pt x="1410589" y="4953"/>
                </a:lnTo>
                <a:lnTo>
                  <a:pt x="1398651" y="4953"/>
                </a:lnTo>
                <a:lnTo>
                  <a:pt x="1346073" y="2794"/>
                </a:lnTo>
                <a:cubicBezTo>
                  <a:pt x="1318514" y="1905"/>
                  <a:pt x="1290828" y="1143"/>
                  <a:pt x="1263015" y="762"/>
                </a:cubicBezTo>
                <a:cubicBezTo>
                  <a:pt x="1235202" y="381"/>
                  <a:pt x="1207262" y="0"/>
                  <a:pt x="1179322" y="0"/>
                </a:cubicBezTo>
                <a:cubicBezTo>
                  <a:pt x="1151382" y="0"/>
                  <a:pt x="1123442" y="0"/>
                  <a:pt x="1095502" y="762"/>
                </a:cubicBezTo>
                <a:cubicBezTo>
                  <a:pt x="1067562" y="1524"/>
                  <a:pt x="1040003" y="1905"/>
                  <a:pt x="1012444" y="2794"/>
                </a:cubicBezTo>
                <a:lnTo>
                  <a:pt x="959993" y="4953"/>
                </a:lnTo>
                <a:lnTo>
                  <a:pt x="947928" y="4953"/>
                </a:lnTo>
                <a:lnTo>
                  <a:pt x="919353" y="6223"/>
                </a:lnTo>
                <a:lnTo>
                  <a:pt x="916686" y="6223"/>
                </a:lnTo>
                <a:cubicBezTo>
                  <a:pt x="893572" y="7366"/>
                  <a:pt x="870585" y="8890"/>
                  <a:pt x="847598" y="10287"/>
                </a:cubicBezTo>
                <a:lnTo>
                  <a:pt x="772795" y="15748"/>
                </a:lnTo>
                <a:lnTo>
                  <a:pt x="760095" y="16891"/>
                </a:lnTo>
                <a:lnTo>
                  <a:pt x="686689" y="23749"/>
                </a:lnTo>
                <a:cubicBezTo>
                  <a:pt x="685886" y="23698"/>
                  <a:pt x="685079" y="23698"/>
                  <a:pt x="684276" y="23749"/>
                </a:cubicBezTo>
                <a:cubicBezTo>
                  <a:pt x="657987" y="26289"/>
                  <a:pt x="631444" y="29210"/>
                  <a:pt x="605282" y="32385"/>
                </a:cubicBezTo>
                <a:cubicBezTo>
                  <a:pt x="584454" y="34798"/>
                  <a:pt x="563499" y="37465"/>
                  <a:pt x="542798" y="40259"/>
                </a:cubicBezTo>
                <a:cubicBezTo>
                  <a:pt x="539623" y="40259"/>
                  <a:pt x="536575" y="41021"/>
                  <a:pt x="533400" y="41402"/>
                </a:cubicBezTo>
                <a:lnTo>
                  <a:pt x="512953" y="44196"/>
                </a:lnTo>
                <a:cubicBezTo>
                  <a:pt x="491871" y="46990"/>
                  <a:pt x="471043" y="50038"/>
                  <a:pt x="450088" y="53213"/>
                </a:cubicBezTo>
                <a:lnTo>
                  <a:pt x="446532" y="53848"/>
                </a:lnTo>
                <a:cubicBezTo>
                  <a:pt x="420243" y="57785"/>
                  <a:pt x="394081" y="61849"/>
                  <a:pt x="368046" y="66548"/>
                </a:cubicBezTo>
                <a:lnTo>
                  <a:pt x="368046" y="66548"/>
                </a:lnTo>
                <a:cubicBezTo>
                  <a:pt x="345440" y="70485"/>
                  <a:pt x="323088" y="74422"/>
                  <a:pt x="300736" y="78613"/>
                </a:cubicBezTo>
                <a:cubicBezTo>
                  <a:pt x="294894" y="79502"/>
                  <a:pt x="289179" y="80645"/>
                  <a:pt x="283591" y="81788"/>
                </a:cubicBezTo>
                <a:cubicBezTo>
                  <a:pt x="260223" y="86106"/>
                  <a:pt x="237109" y="90551"/>
                  <a:pt x="213995" y="95504"/>
                </a:cubicBezTo>
                <a:cubicBezTo>
                  <a:pt x="188595" y="100584"/>
                  <a:pt x="163195" y="106045"/>
                  <a:pt x="137795" y="111633"/>
                </a:cubicBezTo>
                <a:cubicBezTo>
                  <a:pt x="112395" y="117221"/>
                  <a:pt x="86995" y="123190"/>
                  <a:pt x="62357" y="129159"/>
                </a:cubicBezTo>
                <a:cubicBezTo>
                  <a:pt x="41529" y="134239"/>
                  <a:pt x="20701" y="139319"/>
                  <a:pt x="0" y="144653"/>
                </a:cubicBezTo>
                <a:close/>
              </a:path>
            </a:pathLst>
          </a:custGeom>
          <a:solidFill>
            <a:srgbClr val="F9228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B298D18-D8E8-45C4-967D-FB1FA96E8145}"/>
              </a:ext>
            </a:extLst>
          </p:cNvPr>
          <p:cNvSpPr/>
          <p:nvPr/>
        </p:nvSpPr>
        <p:spPr>
          <a:xfrm>
            <a:off x="724534" y="3525011"/>
            <a:ext cx="3629151" cy="361188"/>
          </a:xfrm>
          <a:custGeom>
            <a:avLst/>
            <a:gdLst>
              <a:gd name="connsiteX0" fmla="*/ 634365 w 3629151"/>
              <a:gd name="connsiteY0" fmla="*/ 361188 h 361188"/>
              <a:gd name="connsiteX1" fmla="*/ 696722 w 3629151"/>
              <a:gd name="connsiteY1" fmla="*/ 345694 h 361188"/>
              <a:gd name="connsiteX2" fmla="*/ 772160 w 3629151"/>
              <a:gd name="connsiteY2" fmla="*/ 328168 h 361188"/>
              <a:gd name="connsiteX3" fmla="*/ 848360 w 3629151"/>
              <a:gd name="connsiteY3" fmla="*/ 312039 h 361188"/>
              <a:gd name="connsiteX4" fmla="*/ 917956 w 3629151"/>
              <a:gd name="connsiteY4" fmla="*/ 298323 h 361188"/>
              <a:gd name="connsiteX5" fmla="*/ 935101 w 3629151"/>
              <a:gd name="connsiteY5" fmla="*/ 295148 h 361188"/>
              <a:gd name="connsiteX6" fmla="*/ 1002411 w 3629151"/>
              <a:gd name="connsiteY6" fmla="*/ 283083 h 361188"/>
              <a:gd name="connsiteX7" fmla="*/ 1002411 w 3629151"/>
              <a:gd name="connsiteY7" fmla="*/ 283083 h 361188"/>
              <a:gd name="connsiteX8" fmla="*/ 1080897 w 3629151"/>
              <a:gd name="connsiteY8" fmla="*/ 270383 h 361188"/>
              <a:gd name="connsiteX9" fmla="*/ 1084453 w 3629151"/>
              <a:gd name="connsiteY9" fmla="*/ 269748 h 361188"/>
              <a:gd name="connsiteX10" fmla="*/ 1147318 w 3629151"/>
              <a:gd name="connsiteY10" fmla="*/ 260731 h 361188"/>
              <a:gd name="connsiteX11" fmla="*/ 1167765 w 3629151"/>
              <a:gd name="connsiteY11" fmla="*/ 257937 h 361188"/>
              <a:gd name="connsiteX12" fmla="*/ 1177163 w 3629151"/>
              <a:gd name="connsiteY12" fmla="*/ 256794 h 361188"/>
              <a:gd name="connsiteX13" fmla="*/ 1239647 w 3629151"/>
              <a:gd name="connsiteY13" fmla="*/ 248920 h 361188"/>
              <a:gd name="connsiteX14" fmla="*/ 1318641 w 3629151"/>
              <a:gd name="connsiteY14" fmla="*/ 240284 h 361188"/>
              <a:gd name="connsiteX15" fmla="*/ 1321054 w 3629151"/>
              <a:gd name="connsiteY15" fmla="*/ 240284 h 361188"/>
              <a:gd name="connsiteX16" fmla="*/ 1394460 w 3629151"/>
              <a:gd name="connsiteY16" fmla="*/ 233426 h 361188"/>
              <a:gd name="connsiteX17" fmla="*/ 1407160 w 3629151"/>
              <a:gd name="connsiteY17" fmla="*/ 232283 h 361188"/>
              <a:gd name="connsiteX18" fmla="*/ 1481963 w 3629151"/>
              <a:gd name="connsiteY18" fmla="*/ 226822 h 361188"/>
              <a:gd name="connsiteX19" fmla="*/ 1551051 w 3629151"/>
              <a:gd name="connsiteY19" fmla="*/ 222758 h 361188"/>
              <a:gd name="connsiteX20" fmla="*/ 1553718 w 3629151"/>
              <a:gd name="connsiteY20" fmla="*/ 222758 h 361188"/>
              <a:gd name="connsiteX21" fmla="*/ 1582293 w 3629151"/>
              <a:gd name="connsiteY21" fmla="*/ 221488 h 361188"/>
              <a:gd name="connsiteX22" fmla="*/ 1594358 w 3629151"/>
              <a:gd name="connsiteY22" fmla="*/ 221488 h 361188"/>
              <a:gd name="connsiteX23" fmla="*/ 1646809 w 3629151"/>
              <a:gd name="connsiteY23" fmla="*/ 219329 h 361188"/>
              <a:gd name="connsiteX24" fmla="*/ 1729867 w 3629151"/>
              <a:gd name="connsiteY24" fmla="*/ 217297 h 361188"/>
              <a:gd name="connsiteX25" fmla="*/ 1813687 w 3629151"/>
              <a:gd name="connsiteY25" fmla="*/ 216535 h 361188"/>
              <a:gd name="connsiteX26" fmla="*/ 1897380 w 3629151"/>
              <a:gd name="connsiteY26" fmla="*/ 217297 h 361188"/>
              <a:gd name="connsiteX27" fmla="*/ 1980438 w 3629151"/>
              <a:gd name="connsiteY27" fmla="*/ 219329 h 361188"/>
              <a:gd name="connsiteX28" fmla="*/ 2033016 w 3629151"/>
              <a:gd name="connsiteY28" fmla="*/ 221488 h 361188"/>
              <a:gd name="connsiteX29" fmla="*/ 2044954 w 3629151"/>
              <a:gd name="connsiteY29" fmla="*/ 221488 h 361188"/>
              <a:gd name="connsiteX30" fmla="*/ 2073529 w 3629151"/>
              <a:gd name="connsiteY30" fmla="*/ 222758 h 361188"/>
              <a:gd name="connsiteX31" fmla="*/ 2076196 w 3629151"/>
              <a:gd name="connsiteY31" fmla="*/ 222758 h 361188"/>
              <a:gd name="connsiteX32" fmla="*/ 2145284 w 3629151"/>
              <a:gd name="connsiteY32" fmla="*/ 226822 h 361188"/>
              <a:gd name="connsiteX33" fmla="*/ 2220087 w 3629151"/>
              <a:gd name="connsiteY33" fmla="*/ 232283 h 361188"/>
              <a:gd name="connsiteX34" fmla="*/ 2232787 w 3629151"/>
              <a:gd name="connsiteY34" fmla="*/ 233426 h 361188"/>
              <a:gd name="connsiteX35" fmla="*/ 2306193 w 3629151"/>
              <a:gd name="connsiteY35" fmla="*/ 240284 h 361188"/>
              <a:gd name="connsiteX36" fmla="*/ 2308606 w 3629151"/>
              <a:gd name="connsiteY36" fmla="*/ 240284 h 361188"/>
              <a:gd name="connsiteX37" fmla="*/ 2387600 w 3629151"/>
              <a:gd name="connsiteY37" fmla="*/ 248920 h 361188"/>
              <a:gd name="connsiteX38" fmla="*/ 2450084 w 3629151"/>
              <a:gd name="connsiteY38" fmla="*/ 256794 h 361188"/>
              <a:gd name="connsiteX39" fmla="*/ 2459482 w 3629151"/>
              <a:gd name="connsiteY39" fmla="*/ 257937 h 361188"/>
              <a:gd name="connsiteX40" fmla="*/ 2479929 w 3629151"/>
              <a:gd name="connsiteY40" fmla="*/ 260731 h 361188"/>
              <a:gd name="connsiteX41" fmla="*/ 2543429 w 3629151"/>
              <a:gd name="connsiteY41" fmla="*/ 269748 h 361188"/>
              <a:gd name="connsiteX42" fmla="*/ 2546985 w 3629151"/>
              <a:gd name="connsiteY42" fmla="*/ 270383 h 361188"/>
              <a:gd name="connsiteX43" fmla="*/ 2625471 w 3629151"/>
              <a:gd name="connsiteY43" fmla="*/ 283083 h 361188"/>
              <a:gd name="connsiteX44" fmla="*/ 2625471 w 3629151"/>
              <a:gd name="connsiteY44" fmla="*/ 283083 h 361188"/>
              <a:gd name="connsiteX45" fmla="*/ 2692781 w 3629151"/>
              <a:gd name="connsiteY45" fmla="*/ 295148 h 361188"/>
              <a:gd name="connsiteX46" fmla="*/ 2709926 w 3629151"/>
              <a:gd name="connsiteY46" fmla="*/ 298323 h 361188"/>
              <a:gd name="connsiteX47" fmla="*/ 2779522 w 3629151"/>
              <a:gd name="connsiteY47" fmla="*/ 312039 h 361188"/>
              <a:gd name="connsiteX48" fmla="*/ 2855722 w 3629151"/>
              <a:gd name="connsiteY48" fmla="*/ 328168 h 361188"/>
              <a:gd name="connsiteX49" fmla="*/ 2931160 w 3629151"/>
              <a:gd name="connsiteY49" fmla="*/ 345694 h 361188"/>
              <a:gd name="connsiteX50" fmla="*/ 2993517 w 3629151"/>
              <a:gd name="connsiteY50" fmla="*/ 361188 h 361188"/>
              <a:gd name="connsiteX51" fmla="*/ 3629152 w 3629151"/>
              <a:gd name="connsiteY51" fmla="*/ 361188 h 361188"/>
              <a:gd name="connsiteX52" fmla="*/ 3571875 w 3629151"/>
              <a:gd name="connsiteY52" fmla="*/ 336677 h 361188"/>
              <a:gd name="connsiteX53" fmla="*/ 3504311 w 3629151"/>
              <a:gd name="connsiteY53" fmla="*/ 309245 h 361188"/>
              <a:gd name="connsiteX54" fmla="*/ 3440811 w 3629151"/>
              <a:gd name="connsiteY54" fmla="*/ 284607 h 361188"/>
              <a:gd name="connsiteX55" fmla="*/ 3366516 w 3629151"/>
              <a:gd name="connsiteY55" fmla="*/ 257302 h 361188"/>
              <a:gd name="connsiteX56" fmla="*/ 3296158 w 3629151"/>
              <a:gd name="connsiteY56" fmla="*/ 233045 h 361188"/>
              <a:gd name="connsiteX57" fmla="*/ 3293618 w 3629151"/>
              <a:gd name="connsiteY57" fmla="*/ 232029 h 361188"/>
              <a:gd name="connsiteX58" fmla="*/ 3230118 w 3629151"/>
              <a:gd name="connsiteY58" fmla="*/ 211201 h 361188"/>
              <a:gd name="connsiteX59" fmla="*/ 3218815 w 3629151"/>
              <a:gd name="connsiteY59" fmla="*/ 207645 h 361188"/>
              <a:gd name="connsiteX60" fmla="*/ 3153156 w 3629151"/>
              <a:gd name="connsiteY60" fmla="*/ 187706 h 361188"/>
              <a:gd name="connsiteX61" fmla="*/ 3089656 w 3629151"/>
              <a:gd name="connsiteY61" fmla="*/ 169291 h 361188"/>
              <a:gd name="connsiteX62" fmla="*/ 3065780 w 3629151"/>
              <a:gd name="connsiteY62" fmla="*/ 162687 h 361188"/>
              <a:gd name="connsiteX63" fmla="*/ 3006471 w 3629151"/>
              <a:gd name="connsiteY63" fmla="*/ 146812 h 361188"/>
              <a:gd name="connsiteX64" fmla="*/ 2931795 w 3629151"/>
              <a:gd name="connsiteY64" fmla="*/ 128270 h 361188"/>
              <a:gd name="connsiteX65" fmla="*/ 2856357 w 3629151"/>
              <a:gd name="connsiteY65" fmla="*/ 110744 h 361188"/>
              <a:gd name="connsiteX66" fmla="*/ 2789047 w 3629151"/>
              <a:gd name="connsiteY66" fmla="*/ 96266 h 361188"/>
              <a:gd name="connsiteX67" fmla="*/ 2787904 w 3629151"/>
              <a:gd name="connsiteY67" fmla="*/ 96266 h 361188"/>
              <a:gd name="connsiteX68" fmla="*/ 2754630 w 3629151"/>
              <a:gd name="connsiteY68" fmla="*/ 89408 h 361188"/>
              <a:gd name="connsiteX69" fmla="*/ 2693416 w 3629151"/>
              <a:gd name="connsiteY69" fmla="*/ 77724 h 361188"/>
              <a:gd name="connsiteX70" fmla="*/ 2626106 w 3629151"/>
              <a:gd name="connsiteY70" fmla="*/ 65786 h 361188"/>
              <a:gd name="connsiteX71" fmla="*/ 2626106 w 3629151"/>
              <a:gd name="connsiteY71" fmla="*/ 65786 h 361188"/>
              <a:gd name="connsiteX72" fmla="*/ 2547620 w 3629151"/>
              <a:gd name="connsiteY72" fmla="*/ 53086 h 361188"/>
              <a:gd name="connsiteX73" fmla="*/ 2544064 w 3629151"/>
              <a:gd name="connsiteY73" fmla="*/ 53086 h 361188"/>
              <a:gd name="connsiteX74" fmla="*/ 2480564 w 3629151"/>
              <a:gd name="connsiteY74" fmla="*/ 44069 h 361188"/>
              <a:gd name="connsiteX75" fmla="*/ 2460117 w 3629151"/>
              <a:gd name="connsiteY75" fmla="*/ 41275 h 361188"/>
              <a:gd name="connsiteX76" fmla="*/ 2450719 w 3629151"/>
              <a:gd name="connsiteY76" fmla="*/ 40132 h 361188"/>
              <a:gd name="connsiteX77" fmla="*/ 2388235 w 3629151"/>
              <a:gd name="connsiteY77" fmla="*/ 32258 h 361188"/>
              <a:gd name="connsiteX78" fmla="*/ 2309241 w 3629151"/>
              <a:gd name="connsiteY78" fmla="*/ 23495 h 361188"/>
              <a:gd name="connsiteX79" fmla="*/ 2306828 w 3629151"/>
              <a:gd name="connsiteY79" fmla="*/ 23495 h 361188"/>
              <a:gd name="connsiteX80" fmla="*/ 2233422 w 3629151"/>
              <a:gd name="connsiteY80" fmla="*/ 16764 h 361188"/>
              <a:gd name="connsiteX81" fmla="*/ 2220722 w 3629151"/>
              <a:gd name="connsiteY81" fmla="*/ 15621 h 361188"/>
              <a:gd name="connsiteX82" fmla="*/ 2145919 w 3629151"/>
              <a:gd name="connsiteY82" fmla="*/ 10160 h 361188"/>
              <a:gd name="connsiteX83" fmla="*/ 2076831 w 3629151"/>
              <a:gd name="connsiteY83" fmla="*/ 6096 h 361188"/>
              <a:gd name="connsiteX84" fmla="*/ 2074164 w 3629151"/>
              <a:gd name="connsiteY84" fmla="*/ 6096 h 361188"/>
              <a:gd name="connsiteX85" fmla="*/ 2045589 w 3629151"/>
              <a:gd name="connsiteY85" fmla="*/ 4826 h 361188"/>
              <a:gd name="connsiteX86" fmla="*/ 2033651 w 3629151"/>
              <a:gd name="connsiteY86" fmla="*/ 4826 h 361188"/>
              <a:gd name="connsiteX87" fmla="*/ 1981073 w 3629151"/>
              <a:gd name="connsiteY87" fmla="*/ 2794 h 361188"/>
              <a:gd name="connsiteX88" fmla="*/ 1898015 w 3629151"/>
              <a:gd name="connsiteY88" fmla="*/ 762 h 361188"/>
              <a:gd name="connsiteX89" fmla="*/ 1814322 w 3629151"/>
              <a:gd name="connsiteY89" fmla="*/ 0 h 361188"/>
              <a:gd name="connsiteX90" fmla="*/ 1730502 w 3629151"/>
              <a:gd name="connsiteY90" fmla="*/ 762 h 361188"/>
              <a:gd name="connsiteX91" fmla="*/ 1647444 w 3629151"/>
              <a:gd name="connsiteY91" fmla="*/ 2794 h 361188"/>
              <a:gd name="connsiteX92" fmla="*/ 1594993 w 3629151"/>
              <a:gd name="connsiteY92" fmla="*/ 4826 h 361188"/>
              <a:gd name="connsiteX93" fmla="*/ 1582928 w 3629151"/>
              <a:gd name="connsiteY93" fmla="*/ 4826 h 361188"/>
              <a:gd name="connsiteX94" fmla="*/ 1554353 w 3629151"/>
              <a:gd name="connsiteY94" fmla="*/ 6096 h 361188"/>
              <a:gd name="connsiteX95" fmla="*/ 1551686 w 3629151"/>
              <a:gd name="connsiteY95" fmla="*/ 6096 h 361188"/>
              <a:gd name="connsiteX96" fmla="*/ 1482598 w 3629151"/>
              <a:gd name="connsiteY96" fmla="*/ 10160 h 361188"/>
              <a:gd name="connsiteX97" fmla="*/ 1407795 w 3629151"/>
              <a:gd name="connsiteY97" fmla="*/ 15621 h 361188"/>
              <a:gd name="connsiteX98" fmla="*/ 1395095 w 3629151"/>
              <a:gd name="connsiteY98" fmla="*/ 16764 h 361188"/>
              <a:gd name="connsiteX99" fmla="*/ 1321689 w 3629151"/>
              <a:gd name="connsiteY99" fmla="*/ 23495 h 361188"/>
              <a:gd name="connsiteX100" fmla="*/ 1319276 w 3629151"/>
              <a:gd name="connsiteY100" fmla="*/ 23495 h 361188"/>
              <a:gd name="connsiteX101" fmla="*/ 1240282 w 3629151"/>
              <a:gd name="connsiteY101" fmla="*/ 32258 h 361188"/>
              <a:gd name="connsiteX102" fmla="*/ 1177798 w 3629151"/>
              <a:gd name="connsiteY102" fmla="*/ 40132 h 361188"/>
              <a:gd name="connsiteX103" fmla="*/ 1168400 w 3629151"/>
              <a:gd name="connsiteY103" fmla="*/ 41275 h 361188"/>
              <a:gd name="connsiteX104" fmla="*/ 1147953 w 3629151"/>
              <a:gd name="connsiteY104" fmla="*/ 44069 h 361188"/>
              <a:gd name="connsiteX105" fmla="*/ 1085088 w 3629151"/>
              <a:gd name="connsiteY105" fmla="*/ 53086 h 361188"/>
              <a:gd name="connsiteX106" fmla="*/ 1081532 w 3629151"/>
              <a:gd name="connsiteY106" fmla="*/ 53086 h 361188"/>
              <a:gd name="connsiteX107" fmla="*/ 1003046 w 3629151"/>
              <a:gd name="connsiteY107" fmla="*/ 65786 h 361188"/>
              <a:gd name="connsiteX108" fmla="*/ 1003046 w 3629151"/>
              <a:gd name="connsiteY108" fmla="*/ 65786 h 361188"/>
              <a:gd name="connsiteX109" fmla="*/ 935736 w 3629151"/>
              <a:gd name="connsiteY109" fmla="*/ 77724 h 361188"/>
              <a:gd name="connsiteX110" fmla="*/ 874522 w 3629151"/>
              <a:gd name="connsiteY110" fmla="*/ 89408 h 361188"/>
              <a:gd name="connsiteX111" fmla="*/ 841502 w 3629151"/>
              <a:gd name="connsiteY111" fmla="*/ 96266 h 361188"/>
              <a:gd name="connsiteX112" fmla="*/ 840105 w 3629151"/>
              <a:gd name="connsiteY112" fmla="*/ 96266 h 361188"/>
              <a:gd name="connsiteX113" fmla="*/ 772795 w 3629151"/>
              <a:gd name="connsiteY113" fmla="*/ 110744 h 361188"/>
              <a:gd name="connsiteX114" fmla="*/ 697357 w 3629151"/>
              <a:gd name="connsiteY114" fmla="*/ 128270 h 361188"/>
              <a:gd name="connsiteX115" fmla="*/ 622681 w 3629151"/>
              <a:gd name="connsiteY115" fmla="*/ 146812 h 361188"/>
              <a:gd name="connsiteX116" fmla="*/ 563372 w 3629151"/>
              <a:gd name="connsiteY116" fmla="*/ 162687 h 361188"/>
              <a:gd name="connsiteX117" fmla="*/ 539496 w 3629151"/>
              <a:gd name="connsiteY117" fmla="*/ 169291 h 361188"/>
              <a:gd name="connsiteX118" fmla="*/ 475996 w 3629151"/>
              <a:gd name="connsiteY118" fmla="*/ 187706 h 361188"/>
              <a:gd name="connsiteX119" fmla="*/ 410337 w 3629151"/>
              <a:gd name="connsiteY119" fmla="*/ 207645 h 361188"/>
              <a:gd name="connsiteX120" fmla="*/ 399034 w 3629151"/>
              <a:gd name="connsiteY120" fmla="*/ 211201 h 361188"/>
              <a:gd name="connsiteX121" fmla="*/ 335534 w 3629151"/>
              <a:gd name="connsiteY121" fmla="*/ 232029 h 361188"/>
              <a:gd name="connsiteX122" fmla="*/ 332994 w 3629151"/>
              <a:gd name="connsiteY122" fmla="*/ 233045 h 361188"/>
              <a:gd name="connsiteX123" fmla="*/ 262636 w 3629151"/>
              <a:gd name="connsiteY123" fmla="*/ 257302 h 361188"/>
              <a:gd name="connsiteX124" fmla="*/ 188341 w 3629151"/>
              <a:gd name="connsiteY124" fmla="*/ 284607 h 361188"/>
              <a:gd name="connsiteX125" fmla="*/ 124841 w 3629151"/>
              <a:gd name="connsiteY125" fmla="*/ 309245 h 361188"/>
              <a:gd name="connsiteX126" fmla="*/ 57277 w 3629151"/>
              <a:gd name="connsiteY126" fmla="*/ 336677 h 361188"/>
              <a:gd name="connsiteX127" fmla="*/ 0 w 3629151"/>
              <a:gd name="connsiteY127" fmla="*/ 361188 h 36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3629151" h="361188">
                <a:moveTo>
                  <a:pt x="634365" y="361188"/>
                </a:moveTo>
                <a:cubicBezTo>
                  <a:pt x="655066" y="355854"/>
                  <a:pt x="675894" y="350774"/>
                  <a:pt x="696722" y="345694"/>
                </a:cubicBezTo>
                <a:cubicBezTo>
                  <a:pt x="722122" y="339725"/>
                  <a:pt x="746760" y="333883"/>
                  <a:pt x="772160" y="328168"/>
                </a:cubicBezTo>
                <a:cubicBezTo>
                  <a:pt x="797560" y="322453"/>
                  <a:pt x="822960" y="317119"/>
                  <a:pt x="848360" y="312039"/>
                </a:cubicBezTo>
                <a:cubicBezTo>
                  <a:pt x="871474" y="307086"/>
                  <a:pt x="894588" y="302641"/>
                  <a:pt x="917956" y="298323"/>
                </a:cubicBezTo>
                <a:cubicBezTo>
                  <a:pt x="923544" y="297180"/>
                  <a:pt x="929259" y="296037"/>
                  <a:pt x="935101" y="295148"/>
                </a:cubicBezTo>
                <a:cubicBezTo>
                  <a:pt x="957453" y="290957"/>
                  <a:pt x="979805" y="287020"/>
                  <a:pt x="1002411" y="283083"/>
                </a:cubicBezTo>
                <a:lnTo>
                  <a:pt x="1002411" y="283083"/>
                </a:lnTo>
                <a:cubicBezTo>
                  <a:pt x="1028446" y="278511"/>
                  <a:pt x="1054608" y="274447"/>
                  <a:pt x="1080897" y="270383"/>
                </a:cubicBezTo>
                <a:lnTo>
                  <a:pt x="1084453" y="269748"/>
                </a:lnTo>
                <a:cubicBezTo>
                  <a:pt x="1105408" y="266573"/>
                  <a:pt x="1126236" y="263525"/>
                  <a:pt x="1147318" y="260731"/>
                </a:cubicBezTo>
                <a:lnTo>
                  <a:pt x="1167765" y="257937"/>
                </a:lnTo>
                <a:cubicBezTo>
                  <a:pt x="1170940" y="257937"/>
                  <a:pt x="1173988" y="256921"/>
                  <a:pt x="1177163" y="256794"/>
                </a:cubicBezTo>
                <a:cubicBezTo>
                  <a:pt x="1197864" y="254000"/>
                  <a:pt x="1218819" y="251333"/>
                  <a:pt x="1239647" y="248920"/>
                </a:cubicBezTo>
                <a:cubicBezTo>
                  <a:pt x="1265809" y="245745"/>
                  <a:pt x="1292352" y="242824"/>
                  <a:pt x="1318641" y="240284"/>
                </a:cubicBezTo>
                <a:cubicBezTo>
                  <a:pt x="1319445" y="240233"/>
                  <a:pt x="1320251" y="240233"/>
                  <a:pt x="1321054" y="240284"/>
                </a:cubicBezTo>
                <a:lnTo>
                  <a:pt x="1394460" y="233426"/>
                </a:lnTo>
                <a:lnTo>
                  <a:pt x="1407160" y="232283"/>
                </a:lnTo>
                <a:lnTo>
                  <a:pt x="1481963" y="226822"/>
                </a:lnTo>
                <a:cubicBezTo>
                  <a:pt x="1504950" y="225425"/>
                  <a:pt x="1527937" y="223901"/>
                  <a:pt x="1551051" y="222758"/>
                </a:cubicBezTo>
                <a:lnTo>
                  <a:pt x="1553718" y="222758"/>
                </a:lnTo>
                <a:lnTo>
                  <a:pt x="1582293" y="221488"/>
                </a:lnTo>
                <a:lnTo>
                  <a:pt x="1594358" y="221488"/>
                </a:lnTo>
                <a:lnTo>
                  <a:pt x="1646809" y="219329"/>
                </a:lnTo>
                <a:cubicBezTo>
                  <a:pt x="1674368" y="218440"/>
                  <a:pt x="1702054" y="217678"/>
                  <a:pt x="1729867" y="217297"/>
                </a:cubicBezTo>
                <a:cubicBezTo>
                  <a:pt x="1757680" y="216916"/>
                  <a:pt x="1785620" y="216535"/>
                  <a:pt x="1813687" y="216535"/>
                </a:cubicBezTo>
                <a:cubicBezTo>
                  <a:pt x="1841754" y="216535"/>
                  <a:pt x="1869440" y="216535"/>
                  <a:pt x="1897380" y="217297"/>
                </a:cubicBezTo>
                <a:cubicBezTo>
                  <a:pt x="1925320" y="218059"/>
                  <a:pt x="1952879" y="218440"/>
                  <a:pt x="1980438" y="219329"/>
                </a:cubicBezTo>
                <a:lnTo>
                  <a:pt x="2033016" y="221488"/>
                </a:lnTo>
                <a:lnTo>
                  <a:pt x="2044954" y="221488"/>
                </a:lnTo>
                <a:lnTo>
                  <a:pt x="2073529" y="222758"/>
                </a:lnTo>
                <a:lnTo>
                  <a:pt x="2076196" y="222758"/>
                </a:lnTo>
                <a:cubicBezTo>
                  <a:pt x="2099310" y="223901"/>
                  <a:pt x="2122297" y="225425"/>
                  <a:pt x="2145284" y="226822"/>
                </a:cubicBezTo>
                <a:lnTo>
                  <a:pt x="2220087" y="232283"/>
                </a:lnTo>
                <a:lnTo>
                  <a:pt x="2232787" y="233426"/>
                </a:lnTo>
                <a:lnTo>
                  <a:pt x="2306193" y="240284"/>
                </a:lnTo>
                <a:cubicBezTo>
                  <a:pt x="2306996" y="240223"/>
                  <a:pt x="2307803" y="240223"/>
                  <a:pt x="2308606" y="240284"/>
                </a:cubicBezTo>
                <a:cubicBezTo>
                  <a:pt x="2334895" y="242824"/>
                  <a:pt x="2361438" y="245745"/>
                  <a:pt x="2387600" y="248920"/>
                </a:cubicBezTo>
                <a:cubicBezTo>
                  <a:pt x="2408428" y="251333"/>
                  <a:pt x="2429383" y="254000"/>
                  <a:pt x="2450084" y="256794"/>
                </a:cubicBezTo>
                <a:cubicBezTo>
                  <a:pt x="2453259" y="256794"/>
                  <a:pt x="2456307" y="257556"/>
                  <a:pt x="2459482" y="257937"/>
                </a:cubicBezTo>
                <a:lnTo>
                  <a:pt x="2479929" y="260731"/>
                </a:lnTo>
                <a:cubicBezTo>
                  <a:pt x="2501011" y="263525"/>
                  <a:pt x="2521839" y="266573"/>
                  <a:pt x="2543429" y="269748"/>
                </a:cubicBezTo>
                <a:lnTo>
                  <a:pt x="2546985" y="270383"/>
                </a:lnTo>
                <a:cubicBezTo>
                  <a:pt x="2573274" y="274320"/>
                  <a:pt x="2599436" y="278384"/>
                  <a:pt x="2625471" y="283083"/>
                </a:cubicBezTo>
                <a:lnTo>
                  <a:pt x="2625471" y="283083"/>
                </a:lnTo>
                <a:cubicBezTo>
                  <a:pt x="2648077" y="287020"/>
                  <a:pt x="2670429" y="290957"/>
                  <a:pt x="2692781" y="295148"/>
                </a:cubicBezTo>
                <a:cubicBezTo>
                  <a:pt x="2698623" y="296037"/>
                  <a:pt x="2704338" y="297180"/>
                  <a:pt x="2709926" y="298323"/>
                </a:cubicBezTo>
                <a:cubicBezTo>
                  <a:pt x="2733294" y="302641"/>
                  <a:pt x="2756408" y="307086"/>
                  <a:pt x="2779522" y="312039"/>
                </a:cubicBezTo>
                <a:cubicBezTo>
                  <a:pt x="2804922" y="317119"/>
                  <a:pt x="2830322" y="322580"/>
                  <a:pt x="2855722" y="328168"/>
                </a:cubicBezTo>
                <a:cubicBezTo>
                  <a:pt x="2881122" y="333756"/>
                  <a:pt x="2906522" y="339725"/>
                  <a:pt x="2931160" y="345694"/>
                </a:cubicBezTo>
                <a:cubicBezTo>
                  <a:pt x="2951988" y="350774"/>
                  <a:pt x="2972816" y="355854"/>
                  <a:pt x="2993517" y="361188"/>
                </a:cubicBezTo>
                <a:lnTo>
                  <a:pt x="3629152" y="361188"/>
                </a:lnTo>
                <a:cubicBezTo>
                  <a:pt x="3610102" y="352806"/>
                  <a:pt x="3591052" y="344551"/>
                  <a:pt x="3571875" y="336677"/>
                </a:cubicBezTo>
                <a:cubicBezTo>
                  <a:pt x="3549523" y="327279"/>
                  <a:pt x="3527044" y="318008"/>
                  <a:pt x="3504311" y="309245"/>
                </a:cubicBezTo>
                <a:cubicBezTo>
                  <a:pt x="3481578" y="300482"/>
                  <a:pt x="3462147" y="292481"/>
                  <a:pt x="3440811" y="284607"/>
                </a:cubicBezTo>
                <a:cubicBezTo>
                  <a:pt x="3416427" y="275209"/>
                  <a:pt x="3391535" y="266192"/>
                  <a:pt x="3366516" y="257302"/>
                </a:cubicBezTo>
                <a:cubicBezTo>
                  <a:pt x="3341497" y="248412"/>
                  <a:pt x="3319907" y="240919"/>
                  <a:pt x="3296158" y="233045"/>
                </a:cubicBezTo>
                <a:lnTo>
                  <a:pt x="3293618" y="232029"/>
                </a:lnTo>
                <a:cubicBezTo>
                  <a:pt x="3272536" y="224917"/>
                  <a:pt x="3251200" y="217932"/>
                  <a:pt x="3230118" y="211201"/>
                </a:cubicBezTo>
                <a:lnTo>
                  <a:pt x="3218815" y="207645"/>
                </a:lnTo>
                <a:cubicBezTo>
                  <a:pt x="3196971" y="200914"/>
                  <a:pt x="3175127" y="194056"/>
                  <a:pt x="3153156" y="187706"/>
                </a:cubicBezTo>
                <a:cubicBezTo>
                  <a:pt x="3131185" y="181356"/>
                  <a:pt x="3110865" y="175006"/>
                  <a:pt x="3089656" y="169291"/>
                </a:cubicBezTo>
                <a:lnTo>
                  <a:pt x="3065780" y="162687"/>
                </a:lnTo>
                <a:cubicBezTo>
                  <a:pt x="3046222" y="157226"/>
                  <a:pt x="3026410" y="151892"/>
                  <a:pt x="3006471" y="146812"/>
                </a:cubicBezTo>
                <a:cubicBezTo>
                  <a:pt x="2981833" y="140462"/>
                  <a:pt x="2956814" y="134112"/>
                  <a:pt x="2931795" y="128270"/>
                </a:cubicBezTo>
                <a:cubicBezTo>
                  <a:pt x="2906776" y="122428"/>
                  <a:pt x="2881757" y="116459"/>
                  <a:pt x="2856357" y="110744"/>
                </a:cubicBezTo>
                <a:cubicBezTo>
                  <a:pt x="2834132" y="105664"/>
                  <a:pt x="2811653" y="100965"/>
                  <a:pt x="2789047" y="96266"/>
                </a:cubicBezTo>
                <a:lnTo>
                  <a:pt x="2787904" y="96266"/>
                </a:lnTo>
                <a:lnTo>
                  <a:pt x="2754630" y="89408"/>
                </a:lnTo>
                <a:cubicBezTo>
                  <a:pt x="2734310" y="85344"/>
                  <a:pt x="2713990" y="81534"/>
                  <a:pt x="2693416" y="77724"/>
                </a:cubicBezTo>
                <a:cubicBezTo>
                  <a:pt x="2672842" y="73914"/>
                  <a:pt x="2648712" y="69469"/>
                  <a:pt x="2626106" y="65786"/>
                </a:cubicBezTo>
                <a:lnTo>
                  <a:pt x="2626106" y="65786"/>
                </a:lnTo>
                <a:cubicBezTo>
                  <a:pt x="2600029" y="61214"/>
                  <a:pt x="2573867" y="56981"/>
                  <a:pt x="2547620" y="53086"/>
                </a:cubicBezTo>
                <a:lnTo>
                  <a:pt x="2544064" y="53086"/>
                </a:lnTo>
                <a:cubicBezTo>
                  <a:pt x="2523109" y="49911"/>
                  <a:pt x="2502281" y="46863"/>
                  <a:pt x="2480564" y="44069"/>
                </a:cubicBezTo>
                <a:lnTo>
                  <a:pt x="2460117" y="41275"/>
                </a:lnTo>
                <a:cubicBezTo>
                  <a:pt x="2456942" y="41275"/>
                  <a:pt x="2453894" y="40259"/>
                  <a:pt x="2450719" y="40132"/>
                </a:cubicBezTo>
                <a:cubicBezTo>
                  <a:pt x="2430018" y="37338"/>
                  <a:pt x="2409063" y="34671"/>
                  <a:pt x="2388235" y="32258"/>
                </a:cubicBezTo>
                <a:cubicBezTo>
                  <a:pt x="2362073" y="28956"/>
                  <a:pt x="2335530" y="26162"/>
                  <a:pt x="2309241" y="23495"/>
                </a:cubicBezTo>
                <a:lnTo>
                  <a:pt x="2306828" y="23495"/>
                </a:lnTo>
                <a:cubicBezTo>
                  <a:pt x="2282571" y="21336"/>
                  <a:pt x="2258060" y="18796"/>
                  <a:pt x="2233422" y="16764"/>
                </a:cubicBezTo>
                <a:lnTo>
                  <a:pt x="2220722" y="15621"/>
                </a:lnTo>
                <a:lnTo>
                  <a:pt x="2145919" y="10160"/>
                </a:lnTo>
                <a:cubicBezTo>
                  <a:pt x="2122932" y="8636"/>
                  <a:pt x="2099945" y="7239"/>
                  <a:pt x="2076831" y="6096"/>
                </a:cubicBezTo>
                <a:lnTo>
                  <a:pt x="2074164" y="6096"/>
                </a:lnTo>
                <a:lnTo>
                  <a:pt x="2045589" y="4826"/>
                </a:lnTo>
                <a:lnTo>
                  <a:pt x="2033651" y="4826"/>
                </a:lnTo>
                <a:lnTo>
                  <a:pt x="1981073" y="2794"/>
                </a:lnTo>
                <a:cubicBezTo>
                  <a:pt x="1953514" y="1905"/>
                  <a:pt x="1925828" y="1143"/>
                  <a:pt x="1898015" y="762"/>
                </a:cubicBezTo>
                <a:cubicBezTo>
                  <a:pt x="1870202" y="381"/>
                  <a:pt x="1842262" y="0"/>
                  <a:pt x="1814322" y="0"/>
                </a:cubicBezTo>
                <a:cubicBezTo>
                  <a:pt x="1786382" y="0"/>
                  <a:pt x="1758442" y="0"/>
                  <a:pt x="1730502" y="762"/>
                </a:cubicBezTo>
                <a:cubicBezTo>
                  <a:pt x="1702562" y="1524"/>
                  <a:pt x="1675003" y="1905"/>
                  <a:pt x="1647444" y="2794"/>
                </a:cubicBezTo>
                <a:lnTo>
                  <a:pt x="1594993" y="4826"/>
                </a:lnTo>
                <a:lnTo>
                  <a:pt x="1582928" y="4826"/>
                </a:lnTo>
                <a:lnTo>
                  <a:pt x="1554353" y="6096"/>
                </a:lnTo>
                <a:lnTo>
                  <a:pt x="1551686" y="6096"/>
                </a:lnTo>
                <a:cubicBezTo>
                  <a:pt x="1528572" y="7239"/>
                  <a:pt x="1505585" y="8636"/>
                  <a:pt x="1482598" y="10160"/>
                </a:cubicBezTo>
                <a:lnTo>
                  <a:pt x="1407795" y="15621"/>
                </a:lnTo>
                <a:lnTo>
                  <a:pt x="1395095" y="16764"/>
                </a:lnTo>
                <a:cubicBezTo>
                  <a:pt x="1370457" y="18796"/>
                  <a:pt x="1345946" y="21336"/>
                  <a:pt x="1321689" y="23495"/>
                </a:cubicBezTo>
                <a:lnTo>
                  <a:pt x="1319276" y="23495"/>
                </a:lnTo>
                <a:cubicBezTo>
                  <a:pt x="1292987" y="26162"/>
                  <a:pt x="1266444" y="28956"/>
                  <a:pt x="1240282" y="32258"/>
                </a:cubicBezTo>
                <a:cubicBezTo>
                  <a:pt x="1219454" y="34671"/>
                  <a:pt x="1198499" y="37338"/>
                  <a:pt x="1177798" y="40132"/>
                </a:cubicBezTo>
                <a:cubicBezTo>
                  <a:pt x="1174623" y="40132"/>
                  <a:pt x="1171575" y="40894"/>
                  <a:pt x="1168400" y="41275"/>
                </a:cubicBezTo>
                <a:lnTo>
                  <a:pt x="1147953" y="44069"/>
                </a:lnTo>
                <a:cubicBezTo>
                  <a:pt x="1126871" y="46863"/>
                  <a:pt x="1106043" y="49911"/>
                  <a:pt x="1085088" y="53086"/>
                </a:cubicBezTo>
                <a:lnTo>
                  <a:pt x="1081532" y="53086"/>
                </a:lnTo>
                <a:cubicBezTo>
                  <a:pt x="1055286" y="57066"/>
                  <a:pt x="1029123" y="61299"/>
                  <a:pt x="1003046" y="65786"/>
                </a:cubicBezTo>
                <a:lnTo>
                  <a:pt x="1003046" y="65786"/>
                </a:lnTo>
                <a:cubicBezTo>
                  <a:pt x="980440" y="69469"/>
                  <a:pt x="958088" y="73660"/>
                  <a:pt x="935736" y="77724"/>
                </a:cubicBezTo>
                <a:cubicBezTo>
                  <a:pt x="913384" y="81788"/>
                  <a:pt x="894842" y="85344"/>
                  <a:pt x="874522" y="89408"/>
                </a:cubicBezTo>
                <a:cubicBezTo>
                  <a:pt x="863473" y="91694"/>
                  <a:pt x="852551" y="93726"/>
                  <a:pt x="841502" y="96266"/>
                </a:cubicBezTo>
                <a:lnTo>
                  <a:pt x="840105" y="96266"/>
                </a:lnTo>
                <a:cubicBezTo>
                  <a:pt x="817626" y="100965"/>
                  <a:pt x="795020" y="105664"/>
                  <a:pt x="772795" y="110744"/>
                </a:cubicBezTo>
                <a:cubicBezTo>
                  <a:pt x="747395" y="116459"/>
                  <a:pt x="721995" y="122174"/>
                  <a:pt x="697357" y="128270"/>
                </a:cubicBezTo>
                <a:cubicBezTo>
                  <a:pt x="672719" y="134366"/>
                  <a:pt x="647319" y="140970"/>
                  <a:pt x="622681" y="146812"/>
                </a:cubicBezTo>
                <a:cubicBezTo>
                  <a:pt x="602742" y="151892"/>
                  <a:pt x="583057" y="157226"/>
                  <a:pt x="563372" y="162687"/>
                </a:cubicBezTo>
                <a:lnTo>
                  <a:pt x="539496" y="169291"/>
                </a:lnTo>
                <a:cubicBezTo>
                  <a:pt x="518160" y="175260"/>
                  <a:pt x="496824" y="181356"/>
                  <a:pt x="475996" y="187706"/>
                </a:cubicBezTo>
                <a:cubicBezTo>
                  <a:pt x="455168" y="194056"/>
                  <a:pt x="432181" y="200406"/>
                  <a:pt x="410337" y="207645"/>
                </a:cubicBezTo>
                <a:lnTo>
                  <a:pt x="399034" y="211201"/>
                </a:lnTo>
                <a:cubicBezTo>
                  <a:pt x="377698" y="217932"/>
                  <a:pt x="356362" y="224917"/>
                  <a:pt x="335534" y="232029"/>
                </a:cubicBezTo>
                <a:lnTo>
                  <a:pt x="332994" y="233045"/>
                </a:lnTo>
                <a:cubicBezTo>
                  <a:pt x="309245" y="240919"/>
                  <a:pt x="285877" y="249047"/>
                  <a:pt x="262636" y="257302"/>
                </a:cubicBezTo>
                <a:cubicBezTo>
                  <a:pt x="239395" y="265557"/>
                  <a:pt x="212725" y="275209"/>
                  <a:pt x="188341" y="284607"/>
                </a:cubicBezTo>
                <a:cubicBezTo>
                  <a:pt x="166878" y="292481"/>
                  <a:pt x="145796" y="300736"/>
                  <a:pt x="124841" y="309245"/>
                </a:cubicBezTo>
                <a:cubicBezTo>
                  <a:pt x="103886" y="317754"/>
                  <a:pt x="79756" y="327279"/>
                  <a:pt x="57277" y="336677"/>
                </a:cubicBezTo>
                <a:cubicBezTo>
                  <a:pt x="38100" y="344551"/>
                  <a:pt x="19177" y="352806"/>
                  <a:pt x="0" y="361188"/>
                </a:cubicBezTo>
                <a:close/>
              </a:path>
            </a:pathLst>
          </a:custGeom>
          <a:solidFill>
            <a:srgbClr val="FFD0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28279C7-00C3-4E2C-BA18-2C7765740E66}"/>
              </a:ext>
            </a:extLst>
          </p:cNvPr>
          <p:cNvSpPr/>
          <p:nvPr/>
        </p:nvSpPr>
        <p:spPr>
          <a:xfrm>
            <a:off x="301752" y="3305683"/>
            <a:ext cx="4473194" cy="580516"/>
          </a:xfrm>
          <a:custGeom>
            <a:avLst/>
            <a:gdLst>
              <a:gd name="connsiteX0" fmla="*/ 422148 w 4473194"/>
              <a:gd name="connsiteY0" fmla="*/ 580517 h 580516"/>
              <a:gd name="connsiteX1" fmla="*/ 479425 w 4473194"/>
              <a:gd name="connsiteY1" fmla="*/ 556006 h 580516"/>
              <a:gd name="connsiteX2" fmla="*/ 546989 w 4473194"/>
              <a:gd name="connsiteY2" fmla="*/ 528574 h 580516"/>
              <a:gd name="connsiteX3" fmla="*/ 610489 w 4473194"/>
              <a:gd name="connsiteY3" fmla="*/ 503936 h 580516"/>
              <a:gd name="connsiteX4" fmla="*/ 684784 w 4473194"/>
              <a:gd name="connsiteY4" fmla="*/ 476631 h 580516"/>
              <a:gd name="connsiteX5" fmla="*/ 755142 w 4473194"/>
              <a:gd name="connsiteY5" fmla="*/ 452374 h 580516"/>
              <a:gd name="connsiteX6" fmla="*/ 757682 w 4473194"/>
              <a:gd name="connsiteY6" fmla="*/ 451358 h 580516"/>
              <a:gd name="connsiteX7" fmla="*/ 821182 w 4473194"/>
              <a:gd name="connsiteY7" fmla="*/ 430530 h 580516"/>
              <a:gd name="connsiteX8" fmla="*/ 832485 w 4473194"/>
              <a:gd name="connsiteY8" fmla="*/ 426974 h 580516"/>
              <a:gd name="connsiteX9" fmla="*/ 898144 w 4473194"/>
              <a:gd name="connsiteY9" fmla="*/ 407035 h 580516"/>
              <a:gd name="connsiteX10" fmla="*/ 961644 w 4473194"/>
              <a:gd name="connsiteY10" fmla="*/ 388620 h 580516"/>
              <a:gd name="connsiteX11" fmla="*/ 985520 w 4473194"/>
              <a:gd name="connsiteY11" fmla="*/ 382016 h 580516"/>
              <a:gd name="connsiteX12" fmla="*/ 1044829 w 4473194"/>
              <a:gd name="connsiteY12" fmla="*/ 366141 h 580516"/>
              <a:gd name="connsiteX13" fmla="*/ 1119505 w 4473194"/>
              <a:gd name="connsiteY13" fmla="*/ 347599 h 580516"/>
              <a:gd name="connsiteX14" fmla="*/ 1194943 w 4473194"/>
              <a:gd name="connsiteY14" fmla="*/ 330073 h 580516"/>
              <a:gd name="connsiteX15" fmla="*/ 1262253 w 4473194"/>
              <a:gd name="connsiteY15" fmla="*/ 315595 h 580516"/>
              <a:gd name="connsiteX16" fmla="*/ 1263650 w 4473194"/>
              <a:gd name="connsiteY16" fmla="*/ 315595 h 580516"/>
              <a:gd name="connsiteX17" fmla="*/ 1296670 w 4473194"/>
              <a:gd name="connsiteY17" fmla="*/ 308737 h 580516"/>
              <a:gd name="connsiteX18" fmla="*/ 1357884 w 4473194"/>
              <a:gd name="connsiteY18" fmla="*/ 297053 h 580516"/>
              <a:gd name="connsiteX19" fmla="*/ 1425194 w 4473194"/>
              <a:gd name="connsiteY19" fmla="*/ 285115 h 580516"/>
              <a:gd name="connsiteX20" fmla="*/ 1425194 w 4473194"/>
              <a:gd name="connsiteY20" fmla="*/ 285115 h 580516"/>
              <a:gd name="connsiteX21" fmla="*/ 1503680 w 4473194"/>
              <a:gd name="connsiteY21" fmla="*/ 272415 h 580516"/>
              <a:gd name="connsiteX22" fmla="*/ 1507236 w 4473194"/>
              <a:gd name="connsiteY22" fmla="*/ 272415 h 580516"/>
              <a:gd name="connsiteX23" fmla="*/ 1570101 w 4473194"/>
              <a:gd name="connsiteY23" fmla="*/ 263398 h 580516"/>
              <a:gd name="connsiteX24" fmla="*/ 1590548 w 4473194"/>
              <a:gd name="connsiteY24" fmla="*/ 260604 h 580516"/>
              <a:gd name="connsiteX25" fmla="*/ 1599946 w 4473194"/>
              <a:gd name="connsiteY25" fmla="*/ 259461 h 580516"/>
              <a:gd name="connsiteX26" fmla="*/ 1662430 w 4473194"/>
              <a:gd name="connsiteY26" fmla="*/ 251587 h 580516"/>
              <a:gd name="connsiteX27" fmla="*/ 1741424 w 4473194"/>
              <a:gd name="connsiteY27" fmla="*/ 242824 h 580516"/>
              <a:gd name="connsiteX28" fmla="*/ 1743837 w 4473194"/>
              <a:gd name="connsiteY28" fmla="*/ 242824 h 580516"/>
              <a:gd name="connsiteX29" fmla="*/ 1817243 w 4473194"/>
              <a:gd name="connsiteY29" fmla="*/ 236093 h 580516"/>
              <a:gd name="connsiteX30" fmla="*/ 1829943 w 4473194"/>
              <a:gd name="connsiteY30" fmla="*/ 234950 h 580516"/>
              <a:gd name="connsiteX31" fmla="*/ 1904746 w 4473194"/>
              <a:gd name="connsiteY31" fmla="*/ 229489 h 580516"/>
              <a:gd name="connsiteX32" fmla="*/ 1973834 w 4473194"/>
              <a:gd name="connsiteY32" fmla="*/ 225425 h 580516"/>
              <a:gd name="connsiteX33" fmla="*/ 1976501 w 4473194"/>
              <a:gd name="connsiteY33" fmla="*/ 225425 h 580516"/>
              <a:gd name="connsiteX34" fmla="*/ 2005076 w 4473194"/>
              <a:gd name="connsiteY34" fmla="*/ 224155 h 580516"/>
              <a:gd name="connsiteX35" fmla="*/ 2017141 w 4473194"/>
              <a:gd name="connsiteY35" fmla="*/ 224155 h 580516"/>
              <a:gd name="connsiteX36" fmla="*/ 2069592 w 4473194"/>
              <a:gd name="connsiteY36" fmla="*/ 222123 h 580516"/>
              <a:gd name="connsiteX37" fmla="*/ 2152650 w 4473194"/>
              <a:gd name="connsiteY37" fmla="*/ 220091 h 580516"/>
              <a:gd name="connsiteX38" fmla="*/ 2236470 w 4473194"/>
              <a:gd name="connsiteY38" fmla="*/ 219329 h 580516"/>
              <a:gd name="connsiteX39" fmla="*/ 2320163 w 4473194"/>
              <a:gd name="connsiteY39" fmla="*/ 220091 h 580516"/>
              <a:gd name="connsiteX40" fmla="*/ 2403221 w 4473194"/>
              <a:gd name="connsiteY40" fmla="*/ 222123 h 580516"/>
              <a:gd name="connsiteX41" fmla="*/ 2455799 w 4473194"/>
              <a:gd name="connsiteY41" fmla="*/ 224155 h 580516"/>
              <a:gd name="connsiteX42" fmla="*/ 2467737 w 4473194"/>
              <a:gd name="connsiteY42" fmla="*/ 224155 h 580516"/>
              <a:gd name="connsiteX43" fmla="*/ 2496312 w 4473194"/>
              <a:gd name="connsiteY43" fmla="*/ 225425 h 580516"/>
              <a:gd name="connsiteX44" fmla="*/ 2498979 w 4473194"/>
              <a:gd name="connsiteY44" fmla="*/ 225425 h 580516"/>
              <a:gd name="connsiteX45" fmla="*/ 2568067 w 4473194"/>
              <a:gd name="connsiteY45" fmla="*/ 229489 h 580516"/>
              <a:gd name="connsiteX46" fmla="*/ 2642870 w 4473194"/>
              <a:gd name="connsiteY46" fmla="*/ 234950 h 580516"/>
              <a:gd name="connsiteX47" fmla="*/ 2655570 w 4473194"/>
              <a:gd name="connsiteY47" fmla="*/ 236093 h 580516"/>
              <a:gd name="connsiteX48" fmla="*/ 2728976 w 4473194"/>
              <a:gd name="connsiteY48" fmla="*/ 242824 h 580516"/>
              <a:gd name="connsiteX49" fmla="*/ 2731389 w 4473194"/>
              <a:gd name="connsiteY49" fmla="*/ 242824 h 580516"/>
              <a:gd name="connsiteX50" fmla="*/ 2810383 w 4473194"/>
              <a:gd name="connsiteY50" fmla="*/ 251587 h 580516"/>
              <a:gd name="connsiteX51" fmla="*/ 2872867 w 4473194"/>
              <a:gd name="connsiteY51" fmla="*/ 259461 h 580516"/>
              <a:gd name="connsiteX52" fmla="*/ 2882265 w 4473194"/>
              <a:gd name="connsiteY52" fmla="*/ 260604 h 580516"/>
              <a:gd name="connsiteX53" fmla="*/ 2902712 w 4473194"/>
              <a:gd name="connsiteY53" fmla="*/ 263398 h 580516"/>
              <a:gd name="connsiteX54" fmla="*/ 2966212 w 4473194"/>
              <a:gd name="connsiteY54" fmla="*/ 272415 h 580516"/>
              <a:gd name="connsiteX55" fmla="*/ 2969768 w 4473194"/>
              <a:gd name="connsiteY55" fmla="*/ 272415 h 580516"/>
              <a:gd name="connsiteX56" fmla="*/ 3048254 w 4473194"/>
              <a:gd name="connsiteY56" fmla="*/ 285115 h 580516"/>
              <a:gd name="connsiteX57" fmla="*/ 3048254 w 4473194"/>
              <a:gd name="connsiteY57" fmla="*/ 285115 h 580516"/>
              <a:gd name="connsiteX58" fmla="*/ 3115564 w 4473194"/>
              <a:gd name="connsiteY58" fmla="*/ 297053 h 580516"/>
              <a:gd name="connsiteX59" fmla="*/ 3176778 w 4473194"/>
              <a:gd name="connsiteY59" fmla="*/ 308737 h 580516"/>
              <a:gd name="connsiteX60" fmla="*/ 3210052 w 4473194"/>
              <a:gd name="connsiteY60" fmla="*/ 315595 h 580516"/>
              <a:gd name="connsiteX61" fmla="*/ 3211195 w 4473194"/>
              <a:gd name="connsiteY61" fmla="*/ 315595 h 580516"/>
              <a:gd name="connsiteX62" fmla="*/ 3278505 w 4473194"/>
              <a:gd name="connsiteY62" fmla="*/ 330073 h 580516"/>
              <a:gd name="connsiteX63" fmla="*/ 3353943 w 4473194"/>
              <a:gd name="connsiteY63" fmla="*/ 347599 h 580516"/>
              <a:gd name="connsiteX64" fmla="*/ 3428619 w 4473194"/>
              <a:gd name="connsiteY64" fmla="*/ 366141 h 580516"/>
              <a:gd name="connsiteX65" fmla="*/ 3487928 w 4473194"/>
              <a:gd name="connsiteY65" fmla="*/ 382016 h 580516"/>
              <a:gd name="connsiteX66" fmla="*/ 3511804 w 4473194"/>
              <a:gd name="connsiteY66" fmla="*/ 388620 h 580516"/>
              <a:gd name="connsiteX67" fmla="*/ 3575304 w 4473194"/>
              <a:gd name="connsiteY67" fmla="*/ 407035 h 580516"/>
              <a:gd name="connsiteX68" fmla="*/ 3640963 w 4473194"/>
              <a:gd name="connsiteY68" fmla="*/ 426974 h 580516"/>
              <a:gd name="connsiteX69" fmla="*/ 3652266 w 4473194"/>
              <a:gd name="connsiteY69" fmla="*/ 430530 h 580516"/>
              <a:gd name="connsiteX70" fmla="*/ 3715766 w 4473194"/>
              <a:gd name="connsiteY70" fmla="*/ 451358 h 580516"/>
              <a:gd name="connsiteX71" fmla="*/ 3718306 w 4473194"/>
              <a:gd name="connsiteY71" fmla="*/ 452374 h 580516"/>
              <a:gd name="connsiteX72" fmla="*/ 3788664 w 4473194"/>
              <a:gd name="connsiteY72" fmla="*/ 476631 h 580516"/>
              <a:gd name="connsiteX73" fmla="*/ 3862959 w 4473194"/>
              <a:gd name="connsiteY73" fmla="*/ 503936 h 580516"/>
              <a:gd name="connsiteX74" fmla="*/ 3926459 w 4473194"/>
              <a:gd name="connsiteY74" fmla="*/ 528574 h 580516"/>
              <a:gd name="connsiteX75" fmla="*/ 3994023 w 4473194"/>
              <a:gd name="connsiteY75" fmla="*/ 556006 h 580516"/>
              <a:gd name="connsiteX76" fmla="*/ 4051300 w 4473194"/>
              <a:gd name="connsiteY76" fmla="*/ 580517 h 580516"/>
              <a:gd name="connsiteX77" fmla="*/ 4473194 w 4473194"/>
              <a:gd name="connsiteY77" fmla="*/ 580517 h 580516"/>
              <a:gd name="connsiteX78" fmla="*/ 2238248 w 4473194"/>
              <a:gd name="connsiteY78" fmla="*/ 0 h 580516"/>
              <a:gd name="connsiteX79" fmla="*/ 0 w 4473194"/>
              <a:gd name="connsiteY79" fmla="*/ 580517 h 580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3194" h="580516">
                <a:moveTo>
                  <a:pt x="422148" y="580517"/>
                </a:moveTo>
                <a:cubicBezTo>
                  <a:pt x="441198" y="572135"/>
                  <a:pt x="460248" y="563880"/>
                  <a:pt x="479425" y="556006"/>
                </a:cubicBezTo>
                <a:cubicBezTo>
                  <a:pt x="501904" y="546608"/>
                  <a:pt x="524256" y="537337"/>
                  <a:pt x="546989" y="528574"/>
                </a:cubicBezTo>
                <a:cubicBezTo>
                  <a:pt x="569722" y="519811"/>
                  <a:pt x="589153" y="511810"/>
                  <a:pt x="610489" y="503936"/>
                </a:cubicBezTo>
                <a:cubicBezTo>
                  <a:pt x="634873" y="494538"/>
                  <a:pt x="659765" y="485521"/>
                  <a:pt x="684784" y="476631"/>
                </a:cubicBezTo>
                <a:cubicBezTo>
                  <a:pt x="709803" y="467741"/>
                  <a:pt x="731393" y="460248"/>
                  <a:pt x="755142" y="452374"/>
                </a:cubicBezTo>
                <a:lnTo>
                  <a:pt x="757682" y="451358"/>
                </a:lnTo>
                <a:cubicBezTo>
                  <a:pt x="778764" y="444246"/>
                  <a:pt x="800100" y="437261"/>
                  <a:pt x="821182" y="430530"/>
                </a:cubicBezTo>
                <a:lnTo>
                  <a:pt x="832485" y="426974"/>
                </a:lnTo>
                <a:cubicBezTo>
                  <a:pt x="854329" y="420243"/>
                  <a:pt x="876173" y="413385"/>
                  <a:pt x="898144" y="407035"/>
                </a:cubicBezTo>
                <a:cubicBezTo>
                  <a:pt x="920115" y="400685"/>
                  <a:pt x="940562" y="394335"/>
                  <a:pt x="961644" y="388620"/>
                </a:cubicBezTo>
                <a:lnTo>
                  <a:pt x="985520" y="382016"/>
                </a:lnTo>
                <a:cubicBezTo>
                  <a:pt x="1005205" y="376555"/>
                  <a:pt x="1024890" y="371221"/>
                  <a:pt x="1044829" y="366141"/>
                </a:cubicBezTo>
                <a:cubicBezTo>
                  <a:pt x="1069467" y="359791"/>
                  <a:pt x="1094486" y="353441"/>
                  <a:pt x="1119505" y="347599"/>
                </a:cubicBezTo>
                <a:cubicBezTo>
                  <a:pt x="1144524" y="341757"/>
                  <a:pt x="1169543" y="335788"/>
                  <a:pt x="1194943" y="330073"/>
                </a:cubicBezTo>
                <a:cubicBezTo>
                  <a:pt x="1217168" y="324993"/>
                  <a:pt x="1239774" y="320294"/>
                  <a:pt x="1262253" y="315595"/>
                </a:cubicBezTo>
                <a:lnTo>
                  <a:pt x="1263650" y="315595"/>
                </a:lnTo>
                <a:cubicBezTo>
                  <a:pt x="1274699" y="313055"/>
                  <a:pt x="1285621" y="311023"/>
                  <a:pt x="1296670" y="308737"/>
                </a:cubicBezTo>
                <a:cubicBezTo>
                  <a:pt x="1316990" y="304673"/>
                  <a:pt x="1337310" y="300863"/>
                  <a:pt x="1357884" y="297053"/>
                </a:cubicBezTo>
                <a:cubicBezTo>
                  <a:pt x="1378458" y="293243"/>
                  <a:pt x="1402588" y="288798"/>
                  <a:pt x="1425194" y="285115"/>
                </a:cubicBezTo>
                <a:lnTo>
                  <a:pt x="1425194" y="285115"/>
                </a:lnTo>
                <a:cubicBezTo>
                  <a:pt x="1451271" y="280543"/>
                  <a:pt x="1477433" y="276310"/>
                  <a:pt x="1503680" y="272415"/>
                </a:cubicBezTo>
                <a:lnTo>
                  <a:pt x="1507236" y="272415"/>
                </a:lnTo>
                <a:cubicBezTo>
                  <a:pt x="1528191" y="269240"/>
                  <a:pt x="1549019" y="266192"/>
                  <a:pt x="1570101" y="263398"/>
                </a:cubicBezTo>
                <a:lnTo>
                  <a:pt x="1590548" y="260604"/>
                </a:lnTo>
                <a:cubicBezTo>
                  <a:pt x="1593723" y="260604"/>
                  <a:pt x="1596771" y="259588"/>
                  <a:pt x="1599946" y="259461"/>
                </a:cubicBezTo>
                <a:cubicBezTo>
                  <a:pt x="1620647" y="256667"/>
                  <a:pt x="1641602" y="254000"/>
                  <a:pt x="1662430" y="251587"/>
                </a:cubicBezTo>
                <a:cubicBezTo>
                  <a:pt x="1688592" y="248285"/>
                  <a:pt x="1715135" y="245491"/>
                  <a:pt x="1741424" y="242824"/>
                </a:cubicBezTo>
                <a:lnTo>
                  <a:pt x="1743837" y="242824"/>
                </a:lnTo>
                <a:cubicBezTo>
                  <a:pt x="1768094" y="240665"/>
                  <a:pt x="1792605" y="238125"/>
                  <a:pt x="1817243" y="236093"/>
                </a:cubicBezTo>
                <a:lnTo>
                  <a:pt x="1829943" y="234950"/>
                </a:lnTo>
                <a:lnTo>
                  <a:pt x="1904746" y="229489"/>
                </a:lnTo>
                <a:cubicBezTo>
                  <a:pt x="1927733" y="227965"/>
                  <a:pt x="1950720" y="226568"/>
                  <a:pt x="1973834" y="225425"/>
                </a:cubicBezTo>
                <a:lnTo>
                  <a:pt x="1976501" y="225425"/>
                </a:lnTo>
                <a:lnTo>
                  <a:pt x="2005076" y="224155"/>
                </a:lnTo>
                <a:lnTo>
                  <a:pt x="2017141" y="224155"/>
                </a:lnTo>
                <a:lnTo>
                  <a:pt x="2069592" y="222123"/>
                </a:lnTo>
                <a:cubicBezTo>
                  <a:pt x="2097151" y="221234"/>
                  <a:pt x="2124837" y="220472"/>
                  <a:pt x="2152650" y="220091"/>
                </a:cubicBezTo>
                <a:cubicBezTo>
                  <a:pt x="2180463" y="219710"/>
                  <a:pt x="2208403" y="219329"/>
                  <a:pt x="2236470" y="219329"/>
                </a:cubicBezTo>
                <a:cubicBezTo>
                  <a:pt x="2264537" y="219329"/>
                  <a:pt x="2292223" y="219329"/>
                  <a:pt x="2320163" y="220091"/>
                </a:cubicBezTo>
                <a:cubicBezTo>
                  <a:pt x="2348103" y="220853"/>
                  <a:pt x="2375662" y="221234"/>
                  <a:pt x="2403221" y="222123"/>
                </a:cubicBezTo>
                <a:lnTo>
                  <a:pt x="2455799" y="224155"/>
                </a:lnTo>
                <a:lnTo>
                  <a:pt x="2467737" y="224155"/>
                </a:lnTo>
                <a:lnTo>
                  <a:pt x="2496312" y="225425"/>
                </a:lnTo>
                <a:lnTo>
                  <a:pt x="2498979" y="225425"/>
                </a:lnTo>
                <a:cubicBezTo>
                  <a:pt x="2522093" y="226568"/>
                  <a:pt x="2545080" y="227965"/>
                  <a:pt x="2568067" y="229489"/>
                </a:cubicBezTo>
                <a:lnTo>
                  <a:pt x="2642870" y="234950"/>
                </a:lnTo>
                <a:lnTo>
                  <a:pt x="2655570" y="236093"/>
                </a:lnTo>
                <a:cubicBezTo>
                  <a:pt x="2680208" y="238125"/>
                  <a:pt x="2704719" y="240665"/>
                  <a:pt x="2728976" y="242824"/>
                </a:cubicBezTo>
                <a:lnTo>
                  <a:pt x="2731389" y="242824"/>
                </a:lnTo>
                <a:cubicBezTo>
                  <a:pt x="2757678" y="245491"/>
                  <a:pt x="2784221" y="248285"/>
                  <a:pt x="2810383" y="251587"/>
                </a:cubicBezTo>
                <a:cubicBezTo>
                  <a:pt x="2831211" y="254000"/>
                  <a:pt x="2852166" y="256667"/>
                  <a:pt x="2872867" y="259461"/>
                </a:cubicBezTo>
                <a:cubicBezTo>
                  <a:pt x="2876042" y="259461"/>
                  <a:pt x="2879090" y="260223"/>
                  <a:pt x="2882265" y="260604"/>
                </a:cubicBezTo>
                <a:lnTo>
                  <a:pt x="2902712" y="263398"/>
                </a:lnTo>
                <a:cubicBezTo>
                  <a:pt x="2923794" y="266192"/>
                  <a:pt x="2944622" y="269240"/>
                  <a:pt x="2966212" y="272415"/>
                </a:cubicBezTo>
                <a:lnTo>
                  <a:pt x="2969768" y="272415"/>
                </a:lnTo>
                <a:cubicBezTo>
                  <a:pt x="2996015" y="276394"/>
                  <a:pt x="3022177" y="280627"/>
                  <a:pt x="3048254" y="285115"/>
                </a:cubicBezTo>
                <a:lnTo>
                  <a:pt x="3048254" y="285115"/>
                </a:lnTo>
                <a:cubicBezTo>
                  <a:pt x="3070860" y="288798"/>
                  <a:pt x="3093212" y="292989"/>
                  <a:pt x="3115564" y="297053"/>
                </a:cubicBezTo>
                <a:cubicBezTo>
                  <a:pt x="3137916" y="301117"/>
                  <a:pt x="3156458" y="304673"/>
                  <a:pt x="3176778" y="308737"/>
                </a:cubicBezTo>
                <a:lnTo>
                  <a:pt x="3210052" y="315595"/>
                </a:lnTo>
                <a:lnTo>
                  <a:pt x="3211195" y="315595"/>
                </a:lnTo>
                <a:cubicBezTo>
                  <a:pt x="3233801" y="320294"/>
                  <a:pt x="3256280" y="324993"/>
                  <a:pt x="3278505" y="330073"/>
                </a:cubicBezTo>
                <a:cubicBezTo>
                  <a:pt x="3303905" y="335788"/>
                  <a:pt x="3329305" y="341503"/>
                  <a:pt x="3353943" y="347599"/>
                </a:cubicBezTo>
                <a:cubicBezTo>
                  <a:pt x="3378581" y="353695"/>
                  <a:pt x="3403981" y="360299"/>
                  <a:pt x="3428619" y="366141"/>
                </a:cubicBezTo>
                <a:cubicBezTo>
                  <a:pt x="3448558" y="371221"/>
                  <a:pt x="3468370" y="376555"/>
                  <a:pt x="3487928" y="382016"/>
                </a:cubicBezTo>
                <a:lnTo>
                  <a:pt x="3511804" y="388620"/>
                </a:lnTo>
                <a:cubicBezTo>
                  <a:pt x="3533309" y="394631"/>
                  <a:pt x="3554476" y="400770"/>
                  <a:pt x="3575304" y="407035"/>
                </a:cubicBezTo>
                <a:cubicBezTo>
                  <a:pt x="3597275" y="413385"/>
                  <a:pt x="3619119" y="419735"/>
                  <a:pt x="3640963" y="426974"/>
                </a:cubicBezTo>
                <a:lnTo>
                  <a:pt x="3652266" y="430530"/>
                </a:lnTo>
                <a:cubicBezTo>
                  <a:pt x="3673602" y="437261"/>
                  <a:pt x="3694938" y="444246"/>
                  <a:pt x="3715766" y="451358"/>
                </a:cubicBezTo>
                <a:lnTo>
                  <a:pt x="3718306" y="452374"/>
                </a:lnTo>
                <a:cubicBezTo>
                  <a:pt x="3742055" y="460248"/>
                  <a:pt x="3765423" y="468376"/>
                  <a:pt x="3788664" y="476631"/>
                </a:cubicBezTo>
                <a:cubicBezTo>
                  <a:pt x="3811905" y="484886"/>
                  <a:pt x="3838575" y="494538"/>
                  <a:pt x="3862959" y="503936"/>
                </a:cubicBezTo>
                <a:cubicBezTo>
                  <a:pt x="3884422" y="511810"/>
                  <a:pt x="3905504" y="520065"/>
                  <a:pt x="3926459" y="528574"/>
                </a:cubicBezTo>
                <a:cubicBezTo>
                  <a:pt x="3947414" y="537083"/>
                  <a:pt x="3971671" y="546608"/>
                  <a:pt x="3994023" y="556006"/>
                </a:cubicBezTo>
                <a:cubicBezTo>
                  <a:pt x="4013200" y="563880"/>
                  <a:pt x="4032123" y="572135"/>
                  <a:pt x="4051300" y="580517"/>
                </a:cubicBezTo>
                <a:lnTo>
                  <a:pt x="4473194" y="580517"/>
                </a:lnTo>
                <a:cubicBezTo>
                  <a:pt x="3876548" y="218821"/>
                  <a:pt x="3093720" y="0"/>
                  <a:pt x="2238248" y="0"/>
                </a:cubicBezTo>
                <a:cubicBezTo>
                  <a:pt x="1382776" y="0"/>
                  <a:pt x="599186" y="218821"/>
                  <a:pt x="0" y="580517"/>
                </a:cubicBezTo>
                <a:close/>
              </a:path>
            </a:pathLst>
          </a:custGeom>
          <a:solidFill>
            <a:srgbClr val="FFE36C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D89ABFD-7865-485D-B6D2-31D1294BAB9B}"/>
              </a:ext>
            </a:extLst>
          </p:cNvPr>
          <p:cNvSpPr txBox="1"/>
          <p:nvPr/>
        </p:nvSpPr>
        <p:spPr>
          <a:xfrm>
            <a:off x="813775" y="1593193"/>
            <a:ext cx="3401650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800" b="1" i="0" u="none" strike="noStrike" cap="none" spc="0" normalizeH="0" baseline="0" dirty="0">
                <a:ln>
                  <a:noFill/>
                </a:ln>
                <a:solidFill>
                  <a:srgbClr val="F92282"/>
                </a:solidFill>
                <a:effectLst/>
                <a:uFillTx/>
                <a:latin typeface="Comfortaa"/>
                <a:ea typeface="+mn-ea"/>
                <a:cs typeface="+mn-cs"/>
                <a:sym typeface="Comfortaa"/>
                <a:rtl val="0"/>
              </a:rPr>
              <a:t>THANK YOU! </a:t>
            </a:r>
          </a:p>
        </p:txBody>
      </p:sp>
      <p:pic>
        <p:nvPicPr>
          <p:cNvPr id="122" name="Image" descr="Image">
            <a:extLst>
              <a:ext uri="{FF2B5EF4-FFF2-40B4-BE49-F238E27FC236}">
                <a16:creationId xmlns:a16="http://schemas.microsoft.com/office/drawing/2014/main" id="{BF74A516-C6F7-46D5-A901-261C2F527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8" name="Group 127">
            <a:extLst>
              <a:ext uri="{FF2B5EF4-FFF2-40B4-BE49-F238E27FC236}">
                <a16:creationId xmlns:a16="http://schemas.microsoft.com/office/drawing/2014/main" id="{75EA1FF6-6A57-46EB-B178-361168A951D3}"/>
              </a:ext>
            </a:extLst>
          </p:cNvPr>
          <p:cNvGrpSpPr/>
          <p:nvPr/>
        </p:nvGrpSpPr>
        <p:grpSpPr>
          <a:xfrm>
            <a:off x="1773652" y="3087853"/>
            <a:ext cx="1481897" cy="493670"/>
            <a:chOff x="791732" y="3087853"/>
            <a:chExt cx="1481897" cy="493670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1F133C8C-0A04-4A8C-B7F9-95564A9FF9B0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FA4998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959A14F-6FF2-49A0-B280-3C5AE6AC4A3B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+123 456 789">
              <a:extLst>
                <a:ext uri="{FF2B5EF4-FFF2-40B4-BE49-F238E27FC236}">
                  <a16:creationId xmlns:a16="http://schemas.microsoft.com/office/drawing/2014/main" id="{CB06349F-8F2B-4E39-A983-00662D645A08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6" name="www.yourwebsite.com">
              <a:extLst>
                <a:ext uri="{FF2B5EF4-FFF2-40B4-BE49-F238E27FC236}">
                  <a16:creationId xmlns:a16="http://schemas.microsoft.com/office/drawing/2014/main" id="{A97736CF-6624-4C7B-8741-16073943AC2F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27" name="CONTACT US">
              <a:extLst>
                <a:ext uri="{FF2B5EF4-FFF2-40B4-BE49-F238E27FC236}">
                  <a16:creationId xmlns:a16="http://schemas.microsoft.com/office/drawing/2014/main" id="{A9892F2A-3C40-446E-A8BA-F6746E8AFB1E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129" name="TextBox 128">
            <a:extLst>
              <a:ext uri="{FF2B5EF4-FFF2-40B4-BE49-F238E27FC236}">
                <a16:creationId xmlns:a16="http://schemas.microsoft.com/office/drawing/2014/main" id="{9D5C82C7-28C4-427F-8CD0-EA1D33C2C070}"/>
              </a:ext>
            </a:extLst>
          </p:cNvPr>
          <p:cNvSpPr txBox="1"/>
          <p:nvPr/>
        </p:nvSpPr>
        <p:spPr>
          <a:xfrm>
            <a:off x="2068613" y="1076553"/>
            <a:ext cx="891975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1" i="0" u="none" strike="noStrike" cap="none" spc="162" normalizeH="0" baseline="0" dirty="0">
                <a:ln>
                  <a:noFill/>
                </a:ln>
                <a:solidFill>
                  <a:srgbClr val="FFD000"/>
                </a:solidFill>
                <a:effectLst/>
                <a:uFillTx/>
                <a:latin typeface="Comfortaa"/>
                <a:ea typeface="+mn-ea"/>
                <a:cs typeface="+mn-cs"/>
                <a:sym typeface="Comfortaa"/>
                <a:rtl val="0"/>
              </a:rPr>
              <a:t>CHILDCARE LOGO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CAAC9660-51BB-4647-A958-97636F537C0D}"/>
              </a:ext>
            </a:extLst>
          </p:cNvPr>
          <p:cNvSpPr txBox="1"/>
          <p:nvPr/>
        </p:nvSpPr>
        <p:spPr>
          <a:xfrm>
            <a:off x="1953549" y="891112"/>
            <a:ext cx="1122102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F92282"/>
                </a:solidFill>
                <a:effectLst/>
                <a:uFillTx/>
                <a:latin typeface="Comfortaa"/>
                <a:ea typeface="+mn-ea"/>
                <a:cs typeface="+mn-cs"/>
                <a:sym typeface="Comfortaa"/>
                <a:rtl val="0"/>
              </a:rPr>
              <a:t>Brand Name</a:t>
            </a:r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8D3C13D6-0B8B-4332-8A60-31DF7AF56C47}"/>
              </a:ext>
            </a:extLst>
          </p:cNvPr>
          <p:cNvGrpSpPr/>
          <p:nvPr/>
        </p:nvGrpSpPr>
        <p:grpSpPr>
          <a:xfrm>
            <a:off x="2221646" y="419164"/>
            <a:ext cx="585909" cy="472634"/>
            <a:chOff x="2087138" y="215560"/>
            <a:chExt cx="845414" cy="681968"/>
          </a:xfrm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E23AB979-6644-4EF9-A9CB-2E11E29A9D69}"/>
                </a:ext>
              </a:extLst>
            </p:cNvPr>
            <p:cNvSpPr/>
            <p:nvPr/>
          </p:nvSpPr>
          <p:spPr>
            <a:xfrm>
              <a:off x="2439638" y="699694"/>
              <a:ext cx="193548" cy="159661"/>
            </a:xfrm>
            <a:custGeom>
              <a:avLst/>
              <a:gdLst>
                <a:gd name="connsiteX0" fmla="*/ 107061 w 193548"/>
                <a:gd name="connsiteY0" fmla="*/ 10818 h 159661"/>
                <a:gd name="connsiteX1" fmla="*/ 38311 w 193548"/>
                <a:gd name="connsiteY1" fmla="*/ 18225 h 159661"/>
                <a:gd name="connsiteX2" fmla="*/ 31623 w 193548"/>
                <a:gd name="connsiteY2" fmla="*/ 29233 h 159661"/>
                <a:gd name="connsiteX3" fmla="*/ 0 w 193548"/>
                <a:gd name="connsiteY3" fmla="*/ 123848 h 159661"/>
                <a:gd name="connsiteX4" fmla="*/ 0 w 193548"/>
                <a:gd name="connsiteY4" fmla="*/ 123848 h 159661"/>
                <a:gd name="connsiteX5" fmla="*/ 87630 w 193548"/>
                <a:gd name="connsiteY5" fmla="*/ 159027 h 159661"/>
                <a:gd name="connsiteX6" fmla="*/ 90297 w 193548"/>
                <a:gd name="connsiteY6" fmla="*/ 159662 h 159661"/>
                <a:gd name="connsiteX7" fmla="*/ 102997 w 193548"/>
                <a:gd name="connsiteY7" fmla="*/ 146962 h 159661"/>
                <a:gd name="connsiteX8" fmla="*/ 106553 w 193548"/>
                <a:gd name="connsiteY8" fmla="*/ 143406 h 159661"/>
                <a:gd name="connsiteX9" fmla="*/ 119253 w 193548"/>
                <a:gd name="connsiteY9" fmla="*/ 130706 h 159661"/>
                <a:gd name="connsiteX10" fmla="*/ 124841 w 193548"/>
                <a:gd name="connsiteY10" fmla="*/ 125626 h 159661"/>
                <a:gd name="connsiteX11" fmla="*/ 129159 w 193548"/>
                <a:gd name="connsiteY11" fmla="*/ 121943 h 159661"/>
                <a:gd name="connsiteX12" fmla="*/ 136652 w 193548"/>
                <a:gd name="connsiteY12" fmla="*/ 116228 h 159661"/>
                <a:gd name="connsiteX13" fmla="*/ 140843 w 193548"/>
                <a:gd name="connsiteY13" fmla="*/ 113434 h 159661"/>
                <a:gd name="connsiteX14" fmla="*/ 148971 w 193548"/>
                <a:gd name="connsiteY14" fmla="*/ 108862 h 159661"/>
                <a:gd name="connsiteX15" fmla="*/ 150622 w 193548"/>
                <a:gd name="connsiteY15" fmla="*/ 108100 h 159661"/>
                <a:gd name="connsiteX16" fmla="*/ 150622 w 193548"/>
                <a:gd name="connsiteY16" fmla="*/ 108100 h 159661"/>
                <a:gd name="connsiteX17" fmla="*/ 150622 w 193548"/>
                <a:gd name="connsiteY17" fmla="*/ 108100 h 159661"/>
                <a:gd name="connsiteX18" fmla="*/ 155829 w 193548"/>
                <a:gd name="connsiteY18" fmla="*/ 105814 h 159661"/>
                <a:gd name="connsiteX19" fmla="*/ 161798 w 193548"/>
                <a:gd name="connsiteY19" fmla="*/ 103782 h 159661"/>
                <a:gd name="connsiteX20" fmla="*/ 167767 w 193548"/>
                <a:gd name="connsiteY20" fmla="*/ 102004 h 159661"/>
                <a:gd name="connsiteX21" fmla="*/ 176403 w 193548"/>
                <a:gd name="connsiteY21" fmla="*/ 100226 h 159661"/>
                <a:gd name="connsiteX22" fmla="*/ 180848 w 193548"/>
                <a:gd name="connsiteY22" fmla="*/ 99591 h 159661"/>
                <a:gd name="connsiteX23" fmla="*/ 193548 w 193548"/>
                <a:gd name="connsiteY23" fmla="*/ 98448 h 159661"/>
                <a:gd name="connsiteX24" fmla="*/ 107061 w 193548"/>
                <a:gd name="connsiteY24" fmla="*/ 10818 h 1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48" h="159661">
                  <a:moveTo>
                    <a:pt x="107061" y="10818"/>
                  </a:moveTo>
                  <a:cubicBezTo>
                    <a:pt x="86031" y="-6121"/>
                    <a:pt x="55251" y="-2805"/>
                    <a:pt x="38311" y="18225"/>
                  </a:cubicBezTo>
                  <a:cubicBezTo>
                    <a:pt x="35606" y="21584"/>
                    <a:pt x="33358" y="25285"/>
                    <a:pt x="31623" y="29233"/>
                  </a:cubicBezTo>
                  <a:cubicBezTo>
                    <a:pt x="18946" y="60016"/>
                    <a:pt x="8380" y="91628"/>
                    <a:pt x="0" y="123848"/>
                  </a:cubicBezTo>
                  <a:lnTo>
                    <a:pt x="0" y="123848"/>
                  </a:lnTo>
                  <a:cubicBezTo>
                    <a:pt x="27273" y="139918"/>
                    <a:pt x="56816" y="151778"/>
                    <a:pt x="87630" y="159027"/>
                  </a:cubicBezTo>
                  <a:lnTo>
                    <a:pt x="90297" y="159662"/>
                  </a:lnTo>
                  <a:cubicBezTo>
                    <a:pt x="94742" y="155344"/>
                    <a:pt x="99060" y="151026"/>
                    <a:pt x="102997" y="146962"/>
                  </a:cubicBezTo>
                  <a:lnTo>
                    <a:pt x="106553" y="143406"/>
                  </a:lnTo>
                  <a:cubicBezTo>
                    <a:pt x="110744" y="139088"/>
                    <a:pt x="115062" y="134770"/>
                    <a:pt x="119253" y="130706"/>
                  </a:cubicBezTo>
                  <a:cubicBezTo>
                    <a:pt x="121031" y="128928"/>
                    <a:pt x="122936" y="127277"/>
                    <a:pt x="124841" y="125626"/>
                  </a:cubicBezTo>
                  <a:cubicBezTo>
                    <a:pt x="126746" y="123975"/>
                    <a:pt x="127635" y="123086"/>
                    <a:pt x="129159" y="121943"/>
                  </a:cubicBezTo>
                  <a:cubicBezTo>
                    <a:pt x="130683" y="120800"/>
                    <a:pt x="134112" y="118006"/>
                    <a:pt x="136652" y="116228"/>
                  </a:cubicBezTo>
                  <a:lnTo>
                    <a:pt x="140843" y="113434"/>
                  </a:lnTo>
                  <a:cubicBezTo>
                    <a:pt x="143510" y="111783"/>
                    <a:pt x="146177" y="110259"/>
                    <a:pt x="148971" y="108862"/>
                  </a:cubicBezTo>
                  <a:lnTo>
                    <a:pt x="150622" y="108100"/>
                  </a:lnTo>
                  <a:lnTo>
                    <a:pt x="150622" y="108100"/>
                  </a:lnTo>
                  <a:lnTo>
                    <a:pt x="150622" y="108100"/>
                  </a:lnTo>
                  <a:cubicBezTo>
                    <a:pt x="152298" y="107209"/>
                    <a:pt x="154039" y="106445"/>
                    <a:pt x="155829" y="105814"/>
                  </a:cubicBezTo>
                  <a:cubicBezTo>
                    <a:pt x="157771" y="105004"/>
                    <a:pt x="159765" y="104325"/>
                    <a:pt x="161798" y="103782"/>
                  </a:cubicBezTo>
                  <a:cubicBezTo>
                    <a:pt x="163746" y="103056"/>
                    <a:pt x="165740" y="102462"/>
                    <a:pt x="167767" y="102004"/>
                  </a:cubicBezTo>
                  <a:cubicBezTo>
                    <a:pt x="170614" y="101265"/>
                    <a:pt x="173496" y="100671"/>
                    <a:pt x="176403" y="100226"/>
                  </a:cubicBezTo>
                  <a:lnTo>
                    <a:pt x="180848" y="99591"/>
                  </a:lnTo>
                  <a:cubicBezTo>
                    <a:pt x="184912" y="99083"/>
                    <a:pt x="189145" y="98702"/>
                    <a:pt x="193548" y="98448"/>
                  </a:cubicBezTo>
                  <a:cubicBezTo>
                    <a:pt x="167177" y="66910"/>
                    <a:pt x="138250" y="37601"/>
                    <a:pt x="107061" y="10818"/>
                  </a:cubicBezTo>
                  <a:close/>
                </a:path>
              </a:pathLst>
            </a:custGeom>
            <a:solidFill>
              <a:srgbClr val="FFD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24395013-C35C-4757-92D1-2DB4E7FF04C4}"/>
                </a:ext>
              </a:extLst>
            </p:cNvPr>
            <p:cNvSpPr/>
            <p:nvPr/>
          </p:nvSpPr>
          <p:spPr>
            <a:xfrm>
              <a:off x="2087468" y="340433"/>
              <a:ext cx="243839" cy="189611"/>
            </a:xfrm>
            <a:custGeom>
              <a:avLst/>
              <a:gdLst>
                <a:gd name="connsiteX0" fmla="*/ 13716 w 243839"/>
                <a:gd name="connsiteY0" fmla="*/ 174498 h 189611"/>
                <a:gd name="connsiteX1" fmla="*/ 0 w 243839"/>
                <a:gd name="connsiteY1" fmla="*/ 189611 h 189611"/>
                <a:gd name="connsiteX2" fmla="*/ 19050 w 243839"/>
                <a:gd name="connsiteY2" fmla="*/ 166370 h 189611"/>
                <a:gd name="connsiteX3" fmla="*/ 87757 w 243839"/>
                <a:gd name="connsiteY3" fmla="*/ 117983 h 189611"/>
                <a:gd name="connsiteX4" fmla="*/ 112522 w 243839"/>
                <a:gd name="connsiteY4" fmla="*/ 103505 h 189611"/>
                <a:gd name="connsiteX5" fmla="*/ 119380 w 243839"/>
                <a:gd name="connsiteY5" fmla="*/ 99441 h 189611"/>
                <a:gd name="connsiteX6" fmla="*/ 237998 w 243839"/>
                <a:gd name="connsiteY6" fmla="*/ 8128 h 189611"/>
                <a:gd name="connsiteX7" fmla="*/ 243840 w 243839"/>
                <a:gd name="connsiteY7" fmla="*/ 0 h 189611"/>
                <a:gd name="connsiteX8" fmla="*/ 232664 w 243839"/>
                <a:gd name="connsiteY8" fmla="*/ 16383 h 189611"/>
                <a:gd name="connsiteX9" fmla="*/ 117094 w 243839"/>
                <a:gd name="connsiteY9" fmla="*/ 105283 h 189611"/>
                <a:gd name="connsiteX10" fmla="*/ 107188 w 243839"/>
                <a:gd name="connsiteY10" fmla="*/ 110998 h 189611"/>
                <a:gd name="connsiteX11" fmla="*/ 82550 w 243839"/>
                <a:gd name="connsiteY11" fmla="*/ 125476 h 189611"/>
                <a:gd name="connsiteX12" fmla="*/ 13716 w 243839"/>
                <a:gd name="connsiteY12" fmla="*/ 174498 h 18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839" h="189611">
                  <a:moveTo>
                    <a:pt x="13716" y="174498"/>
                  </a:moveTo>
                  <a:cubicBezTo>
                    <a:pt x="8730" y="179144"/>
                    <a:pt x="4142" y="184199"/>
                    <a:pt x="0" y="189611"/>
                  </a:cubicBezTo>
                  <a:cubicBezTo>
                    <a:pt x="5172" y="180969"/>
                    <a:pt x="11591" y="173138"/>
                    <a:pt x="19050" y="166370"/>
                  </a:cubicBezTo>
                  <a:cubicBezTo>
                    <a:pt x="40269" y="147974"/>
                    <a:pt x="63288" y="131764"/>
                    <a:pt x="87757" y="117983"/>
                  </a:cubicBezTo>
                  <a:lnTo>
                    <a:pt x="112522" y="103505"/>
                  </a:lnTo>
                  <a:lnTo>
                    <a:pt x="119380" y="99441"/>
                  </a:lnTo>
                  <a:cubicBezTo>
                    <a:pt x="163449" y="74041"/>
                    <a:pt x="208280" y="46609"/>
                    <a:pt x="237998" y="8128"/>
                  </a:cubicBezTo>
                  <a:cubicBezTo>
                    <a:pt x="239903" y="5461"/>
                    <a:pt x="241935" y="2794"/>
                    <a:pt x="243840" y="0"/>
                  </a:cubicBezTo>
                  <a:cubicBezTo>
                    <a:pt x="240411" y="5588"/>
                    <a:pt x="236601" y="11049"/>
                    <a:pt x="232664" y="16383"/>
                  </a:cubicBezTo>
                  <a:cubicBezTo>
                    <a:pt x="203962" y="54483"/>
                    <a:pt x="160020" y="80899"/>
                    <a:pt x="117094" y="105283"/>
                  </a:cubicBezTo>
                  <a:lnTo>
                    <a:pt x="107188" y="110998"/>
                  </a:lnTo>
                  <a:cubicBezTo>
                    <a:pt x="99060" y="115697"/>
                    <a:pt x="90932" y="120396"/>
                    <a:pt x="82550" y="125476"/>
                  </a:cubicBezTo>
                  <a:cubicBezTo>
                    <a:pt x="58002" y="139439"/>
                    <a:pt x="34939" y="155865"/>
                    <a:pt x="13716" y="174498"/>
                  </a:cubicBezTo>
                  <a:close/>
                </a:path>
              </a:pathLst>
            </a:custGeom>
            <a:solidFill>
              <a:srgbClr val="FFD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B4B1BFB0-F976-4D4B-AB1F-5455926C5255}"/>
                </a:ext>
              </a:extLst>
            </p:cNvPr>
            <p:cNvSpPr/>
            <p:nvPr/>
          </p:nvSpPr>
          <p:spPr>
            <a:xfrm>
              <a:off x="2704180" y="803856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951422CB-E57F-4991-B747-1093013152E3}"/>
                </a:ext>
              </a:extLst>
            </p:cNvPr>
            <p:cNvSpPr/>
            <p:nvPr/>
          </p:nvSpPr>
          <p:spPr>
            <a:xfrm>
              <a:off x="2769457" y="813381"/>
              <a:ext cx="127508" cy="14522"/>
            </a:xfrm>
            <a:custGeom>
              <a:avLst/>
              <a:gdLst>
                <a:gd name="connsiteX0" fmla="*/ 0 w 127508"/>
                <a:gd name="connsiteY0" fmla="*/ 3302 h 14522"/>
                <a:gd name="connsiteX1" fmla="*/ 4953 w 127508"/>
                <a:gd name="connsiteY1" fmla="*/ 0 h 14522"/>
                <a:gd name="connsiteX2" fmla="*/ 4953 w 127508"/>
                <a:gd name="connsiteY2" fmla="*/ 0 h 14522"/>
                <a:gd name="connsiteX3" fmla="*/ 127508 w 127508"/>
                <a:gd name="connsiteY3" fmla="*/ 5715 h 14522"/>
                <a:gd name="connsiteX4" fmla="*/ 0 w 127508"/>
                <a:gd name="connsiteY4" fmla="*/ 3302 h 1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8" h="14522">
                  <a:moveTo>
                    <a:pt x="0" y="3302"/>
                  </a:moveTo>
                  <a:lnTo>
                    <a:pt x="4953" y="0"/>
                  </a:lnTo>
                  <a:lnTo>
                    <a:pt x="4953" y="0"/>
                  </a:lnTo>
                  <a:cubicBezTo>
                    <a:pt x="51308" y="9144"/>
                    <a:pt x="100076" y="17018"/>
                    <a:pt x="127508" y="5715"/>
                  </a:cubicBezTo>
                  <a:cubicBezTo>
                    <a:pt x="102235" y="21463"/>
                    <a:pt x="49784" y="13208"/>
                    <a:pt x="0" y="3302"/>
                  </a:cubicBezTo>
                  <a:close/>
                </a:path>
              </a:pathLst>
            </a:custGeom>
            <a:solidFill>
              <a:srgbClr val="F9228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35B41D86-9784-466C-BD9D-F64798372856}"/>
                </a:ext>
              </a:extLst>
            </p:cNvPr>
            <p:cNvSpPr/>
            <p:nvPr/>
          </p:nvSpPr>
          <p:spPr>
            <a:xfrm>
              <a:off x="2422620" y="253947"/>
              <a:ext cx="465073" cy="562990"/>
            </a:xfrm>
            <a:custGeom>
              <a:avLst/>
              <a:gdLst>
                <a:gd name="connsiteX0" fmla="*/ 463677 w 465073"/>
                <a:gd name="connsiteY0" fmla="*/ 420243 h 562990"/>
                <a:gd name="connsiteX1" fmla="*/ 461264 w 465073"/>
                <a:gd name="connsiteY1" fmla="*/ 415290 h 562990"/>
                <a:gd name="connsiteX2" fmla="*/ 456438 w 465073"/>
                <a:gd name="connsiteY2" fmla="*/ 405892 h 562990"/>
                <a:gd name="connsiteX3" fmla="*/ 420878 w 465073"/>
                <a:gd name="connsiteY3" fmla="*/ 347472 h 562990"/>
                <a:gd name="connsiteX4" fmla="*/ 415290 w 465073"/>
                <a:gd name="connsiteY4" fmla="*/ 338709 h 562990"/>
                <a:gd name="connsiteX5" fmla="*/ 404368 w 465073"/>
                <a:gd name="connsiteY5" fmla="*/ 321691 h 562990"/>
                <a:gd name="connsiteX6" fmla="*/ 399542 w 465073"/>
                <a:gd name="connsiteY6" fmla="*/ 313690 h 562990"/>
                <a:gd name="connsiteX7" fmla="*/ 399542 w 465073"/>
                <a:gd name="connsiteY7" fmla="*/ 313690 h 562990"/>
                <a:gd name="connsiteX8" fmla="*/ 393573 w 465073"/>
                <a:gd name="connsiteY8" fmla="*/ 303403 h 562990"/>
                <a:gd name="connsiteX9" fmla="*/ 389509 w 465073"/>
                <a:gd name="connsiteY9" fmla="*/ 295783 h 562990"/>
                <a:gd name="connsiteX10" fmla="*/ 385699 w 465073"/>
                <a:gd name="connsiteY10" fmla="*/ 288036 h 562990"/>
                <a:gd name="connsiteX11" fmla="*/ 384937 w 465073"/>
                <a:gd name="connsiteY11" fmla="*/ 286639 h 562990"/>
                <a:gd name="connsiteX12" fmla="*/ 381635 w 465073"/>
                <a:gd name="connsiteY12" fmla="*/ 278765 h 562990"/>
                <a:gd name="connsiteX13" fmla="*/ 379984 w 465073"/>
                <a:gd name="connsiteY13" fmla="*/ 275082 h 562990"/>
                <a:gd name="connsiteX14" fmla="*/ 377825 w 465073"/>
                <a:gd name="connsiteY14" fmla="*/ 269113 h 562990"/>
                <a:gd name="connsiteX15" fmla="*/ 372999 w 465073"/>
                <a:gd name="connsiteY15" fmla="*/ 251333 h 562990"/>
                <a:gd name="connsiteX16" fmla="*/ 372364 w 465073"/>
                <a:gd name="connsiteY16" fmla="*/ 248158 h 562990"/>
                <a:gd name="connsiteX17" fmla="*/ 371475 w 465073"/>
                <a:gd name="connsiteY17" fmla="*/ 242443 h 562990"/>
                <a:gd name="connsiteX18" fmla="*/ 371475 w 465073"/>
                <a:gd name="connsiteY18" fmla="*/ 221869 h 562990"/>
                <a:gd name="connsiteX19" fmla="*/ 371475 w 465073"/>
                <a:gd name="connsiteY19" fmla="*/ 217678 h 562990"/>
                <a:gd name="connsiteX20" fmla="*/ 371475 w 465073"/>
                <a:gd name="connsiteY20" fmla="*/ 213741 h 562990"/>
                <a:gd name="connsiteX21" fmla="*/ 376809 w 465073"/>
                <a:gd name="connsiteY21" fmla="*/ 189865 h 562990"/>
                <a:gd name="connsiteX22" fmla="*/ 377952 w 465073"/>
                <a:gd name="connsiteY22" fmla="*/ 185928 h 562990"/>
                <a:gd name="connsiteX23" fmla="*/ 377952 w 465073"/>
                <a:gd name="connsiteY23" fmla="*/ 185928 h 562990"/>
                <a:gd name="connsiteX24" fmla="*/ 380873 w 465073"/>
                <a:gd name="connsiteY24" fmla="*/ 177292 h 562990"/>
                <a:gd name="connsiteX25" fmla="*/ 384302 w 465073"/>
                <a:gd name="connsiteY25" fmla="*/ 168529 h 562990"/>
                <a:gd name="connsiteX26" fmla="*/ 387858 w 465073"/>
                <a:gd name="connsiteY26" fmla="*/ 159766 h 562990"/>
                <a:gd name="connsiteX27" fmla="*/ 395986 w 465073"/>
                <a:gd name="connsiteY27" fmla="*/ 142494 h 562990"/>
                <a:gd name="connsiteX28" fmla="*/ 404622 w 465073"/>
                <a:gd name="connsiteY28" fmla="*/ 125095 h 562990"/>
                <a:gd name="connsiteX29" fmla="*/ 408940 w 465073"/>
                <a:gd name="connsiteY29" fmla="*/ 116459 h 562990"/>
                <a:gd name="connsiteX30" fmla="*/ 412877 w 465073"/>
                <a:gd name="connsiteY30" fmla="*/ 108712 h 562990"/>
                <a:gd name="connsiteX31" fmla="*/ 422148 w 465073"/>
                <a:gd name="connsiteY31" fmla="*/ 89916 h 562990"/>
                <a:gd name="connsiteX32" fmla="*/ 306197 w 465073"/>
                <a:gd name="connsiteY32" fmla="*/ 0 h 562990"/>
                <a:gd name="connsiteX33" fmla="*/ 252476 w 465073"/>
                <a:gd name="connsiteY33" fmla="*/ 21336 h 562990"/>
                <a:gd name="connsiteX34" fmla="*/ 243586 w 465073"/>
                <a:gd name="connsiteY34" fmla="*/ 25400 h 562990"/>
                <a:gd name="connsiteX35" fmla="*/ 243586 w 465073"/>
                <a:gd name="connsiteY35" fmla="*/ 25400 h 562990"/>
                <a:gd name="connsiteX36" fmla="*/ 208534 w 465073"/>
                <a:gd name="connsiteY36" fmla="*/ 41783 h 562990"/>
                <a:gd name="connsiteX37" fmla="*/ 65024 w 465073"/>
                <a:gd name="connsiteY37" fmla="*/ 79883 h 562990"/>
                <a:gd name="connsiteX38" fmla="*/ 58547 w 465073"/>
                <a:gd name="connsiteY38" fmla="*/ 77597 h 562990"/>
                <a:gd name="connsiteX39" fmla="*/ 55372 w 465073"/>
                <a:gd name="connsiteY39" fmla="*/ 76200 h 562990"/>
                <a:gd name="connsiteX40" fmla="*/ 41021 w 465073"/>
                <a:gd name="connsiteY40" fmla="*/ 67818 h 562990"/>
                <a:gd name="connsiteX41" fmla="*/ 36830 w 465073"/>
                <a:gd name="connsiteY41" fmla="*/ 64516 h 562990"/>
                <a:gd name="connsiteX42" fmla="*/ 32512 w 465073"/>
                <a:gd name="connsiteY42" fmla="*/ 61087 h 562990"/>
                <a:gd name="connsiteX43" fmla="*/ 28448 w 465073"/>
                <a:gd name="connsiteY43" fmla="*/ 57404 h 562990"/>
                <a:gd name="connsiteX44" fmla="*/ 24511 w 465073"/>
                <a:gd name="connsiteY44" fmla="*/ 53594 h 562990"/>
                <a:gd name="connsiteX45" fmla="*/ 20701 w 465073"/>
                <a:gd name="connsiteY45" fmla="*/ 49657 h 562990"/>
                <a:gd name="connsiteX46" fmla="*/ 17018 w 465073"/>
                <a:gd name="connsiteY46" fmla="*/ 45593 h 562990"/>
                <a:gd name="connsiteX47" fmla="*/ 0 w 465073"/>
                <a:gd name="connsiteY47" fmla="*/ 25400 h 562990"/>
                <a:gd name="connsiteX48" fmla="*/ 0 w 465073"/>
                <a:gd name="connsiteY48" fmla="*/ 25400 h 562990"/>
                <a:gd name="connsiteX49" fmla="*/ 0 w 465073"/>
                <a:gd name="connsiteY49" fmla="*/ 26924 h 562990"/>
                <a:gd name="connsiteX50" fmla="*/ 31877 w 465073"/>
                <a:gd name="connsiteY50" fmla="*/ 141224 h 562990"/>
                <a:gd name="connsiteX51" fmla="*/ 57277 w 465073"/>
                <a:gd name="connsiteY51" fmla="*/ 203200 h 562990"/>
                <a:gd name="connsiteX52" fmla="*/ 59944 w 465073"/>
                <a:gd name="connsiteY52" fmla="*/ 208153 h 562990"/>
                <a:gd name="connsiteX53" fmla="*/ 148844 w 465073"/>
                <a:gd name="connsiteY53" fmla="*/ 233553 h 562990"/>
                <a:gd name="connsiteX54" fmla="*/ 293243 w 465073"/>
                <a:gd name="connsiteY54" fmla="*/ 131064 h 562990"/>
                <a:gd name="connsiteX55" fmla="*/ 309753 w 465073"/>
                <a:gd name="connsiteY55" fmla="*/ 129159 h 562990"/>
                <a:gd name="connsiteX56" fmla="*/ 317685 w 465073"/>
                <a:gd name="connsiteY56" fmla="*/ 150737 h 562990"/>
                <a:gd name="connsiteX57" fmla="*/ 313563 w 465073"/>
                <a:gd name="connsiteY57" fmla="*/ 156210 h 562990"/>
                <a:gd name="connsiteX58" fmla="*/ 185801 w 465073"/>
                <a:gd name="connsiteY58" fmla="*/ 278511 h 562990"/>
                <a:gd name="connsiteX59" fmla="*/ 175895 w 465073"/>
                <a:gd name="connsiteY59" fmla="*/ 438023 h 562990"/>
                <a:gd name="connsiteX60" fmla="*/ 281305 w 465073"/>
                <a:gd name="connsiteY60" fmla="*/ 550418 h 562990"/>
                <a:gd name="connsiteX61" fmla="*/ 295910 w 465073"/>
                <a:gd name="connsiteY61" fmla="*/ 553085 h 562990"/>
                <a:gd name="connsiteX62" fmla="*/ 303784 w 465073"/>
                <a:gd name="connsiteY62" fmla="*/ 554609 h 562990"/>
                <a:gd name="connsiteX63" fmla="*/ 311912 w 465073"/>
                <a:gd name="connsiteY63" fmla="*/ 556133 h 562990"/>
                <a:gd name="connsiteX64" fmla="*/ 325374 w 465073"/>
                <a:gd name="connsiteY64" fmla="*/ 558927 h 562990"/>
                <a:gd name="connsiteX65" fmla="*/ 345821 w 465073"/>
                <a:gd name="connsiteY65" fmla="*/ 562991 h 562990"/>
                <a:gd name="connsiteX66" fmla="*/ 350774 w 465073"/>
                <a:gd name="connsiteY66" fmla="*/ 559689 h 562990"/>
                <a:gd name="connsiteX67" fmla="*/ 350774 w 465073"/>
                <a:gd name="connsiteY67" fmla="*/ 559689 h 562990"/>
                <a:gd name="connsiteX68" fmla="*/ 465074 w 465073"/>
                <a:gd name="connsiteY68" fmla="*/ 425069 h 562990"/>
                <a:gd name="connsiteX69" fmla="*/ 131318 w 465073"/>
                <a:gd name="connsiteY69" fmla="*/ 217043 h 562990"/>
                <a:gd name="connsiteX70" fmla="*/ 69003 w 465073"/>
                <a:gd name="connsiteY70" fmla="*/ 168443 h 562990"/>
                <a:gd name="connsiteX71" fmla="*/ 117603 w 465073"/>
                <a:gd name="connsiteY71" fmla="*/ 106128 h 562990"/>
                <a:gd name="connsiteX72" fmla="*/ 179918 w 465073"/>
                <a:gd name="connsiteY72" fmla="*/ 154728 h 562990"/>
                <a:gd name="connsiteX73" fmla="*/ 179959 w 465073"/>
                <a:gd name="connsiteY73" fmla="*/ 155067 h 562990"/>
                <a:gd name="connsiteX74" fmla="*/ 131318 w 465073"/>
                <a:gd name="connsiteY74" fmla="*/ 216408 h 56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65073" h="562990">
                  <a:moveTo>
                    <a:pt x="463677" y="420243"/>
                  </a:moveTo>
                  <a:cubicBezTo>
                    <a:pt x="462915" y="418592"/>
                    <a:pt x="462153" y="416941"/>
                    <a:pt x="461264" y="415290"/>
                  </a:cubicBezTo>
                  <a:cubicBezTo>
                    <a:pt x="460375" y="413639"/>
                    <a:pt x="458089" y="409067"/>
                    <a:pt x="456438" y="405892"/>
                  </a:cubicBezTo>
                  <a:cubicBezTo>
                    <a:pt x="445516" y="385445"/>
                    <a:pt x="432943" y="366014"/>
                    <a:pt x="420878" y="347472"/>
                  </a:cubicBezTo>
                  <a:lnTo>
                    <a:pt x="415290" y="338709"/>
                  </a:lnTo>
                  <a:cubicBezTo>
                    <a:pt x="411480" y="332994"/>
                    <a:pt x="407797" y="327279"/>
                    <a:pt x="404368" y="321691"/>
                  </a:cubicBezTo>
                  <a:cubicBezTo>
                    <a:pt x="402717" y="319024"/>
                    <a:pt x="401066" y="316357"/>
                    <a:pt x="399542" y="313690"/>
                  </a:cubicBezTo>
                  <a:lnTo>
                    <a:pt x="399542" y="313690"/>
                  </a:lnTo>
                  <a:lnTo>
                    <a:pt x="393573" y="303403"/>
                  </a:lnTo>
                  <a:lnTo>
                    <a:pt x="389509" y="295783"/>
                  </a:lnTo>
                  <a:cubicBezTo>
                    <a:pt x="388239" y="293243"/>
                    <a:pt x="386842" y="290576"/>
                    <a:pt x="385699" y="288036"/>
                  </a:cubicBezTo>
                  <a:lnTo>
                    <a:pt x="384937" y="286639"/>
                  </a:lnTo>
                  <a:cubicBezTo>
                    <a:pt x="383794" y="283972"/>
                    <a:pt x="382651" y="281432"/>
                    <a:pt x="381635" y="278765"/>
                  </a:cubicBezTo>
                  <a:cubicBezTo>
                    <a:pt x="381009" y="277573"/>
                    <a:pt x="380457" y="276343"/>
                    <a:pt x="379984" y="275082"/>
                  </a:cubicBezTo>
                  <a:lnTo>
                    <a:pt x="377825" y="269113"/>
                  </a:lnTo>
                  <a:cubicBezTo>
                    <a:pt x="375788" y="263311"/>
                    <a:pt x="374175" y="257369"/>
                    <a:pt x="372999" y="251333"/>
                  </a:cubicBezTo>
                  <a:lnTo>
                    <a:pt x="372364" y="248158"/>
                  </a:lnTo>
                  <a:cubicBezTo>
                    <a:pt x="372364" y="246253"/>
                    <a:pt x="371729" y="244348"/>
                    <a:pt x="371475" y="242443"/>
                  </a:cubicBezTo>
                  <a:cubicBezTo>
                    <a:pt x="370840" y="235600"/>
                    <a:pt x="370840" y="228712"/>
                    <a:pt x="371475" y="221869"/>
                  </a:cubicBezTo>
                  <a:cubicBezTo>
                    <a:pt x="371475" y="220599"/>
                    <a:pt x="371475" y="219075"/>
                    <a:pt x="371475" y="217678"/>
                  </a:cubicBezTo>
                  <a:cubicBezTo>
                    <a:pt x="371475" y="216281"/>
                    <a:pt x="371475" y="215011"/>
                    <a:pt x="371475" y="213741"/>
                  </a:cubicBezTo>
                  <a:cubicBezTo>
                    <a:pt x="372537" y="205639"/>
                    <a:pt x="374322" y="197649"/>
                    <a:pt x="376809" y="189865"/>
                  </a:cubicBezTo>
                  <a:cubicBezTo>
                    <a:pt x="376809" y="188595"/>
                    <a:pt x="377571" y="187198"/>
                    <a:pt x="377952" y="185928"/>
                  </a:cubicBezTo>
                  <a:lnTo>
                    <a:pt x="377952" y="185928"/>
                  </a:lnTo>
                  <a:cubicBezTo>
                    <a:pt x="378773" y="183000"/>
                    <a:pt x="379748" y="180117"/>
                    <a:pt x="380873" y="177292"/>
                  </a:cubicBezTo>
                  <a:cubicBezTo>
                    <a:pt x="381889" y="174413"/>
                    <a:pt x="383032" y="171492"/>
                    <a:pt x="384302" y="168529"/>
                  </a:cubicBezTo>
                  <a:cubicBezTo>
                    <a:pt x="385445" y="165608"/>
                    <a:pt x="386588" y="162687"/>
                    <a:pt x="387858" y="159766"/>
                  </a:cubicBezTo>
                  <a:cubicBezTo>
                    <a:pt x="390398" y="154051"/>
                    <a:pt x="393192" y="148209"/>
                    <a:pt x="395986" y="142494"/>
                  </a:cubicBezTo>
                  <a:cubicBezTo>
                    <a:pt x="398780" y="136779"/>
                    <a:pt x="401574" y="130937"/>
                    <a:pt x="404622" y="125095"/>
                  </a:cubicBezTo>
                  <a:cubicBezTo>
                    <a:pt x="406019" y="122174"/>
                    <a:pt x="407543" y="119380"/>
                    <a:pt x="408940" y="116459"/>
                  </a:cubicBezTo>
                  <a:cubicBezTo>
                    <a:pt x="410337" y="113538"/>
                    <a:pt x="411607" y="111252"/>
                    <a:pt x="412877" y="108712"/>
                  </a:cubicBezTo>
                  <a:cubicBezTo>
                    <a:pt x="416052" y="102362"/>
                    <a:pt x="419227" y="96012"/>
                    <a:pt x="422148" y="89916"/>
                  </a:cubicBezTo>
                  <a:cubicBezTo>
                    <a:pt x="391025" y="51325"/>
                    <a:pt x="351321" y="20536"/>
                    <a:pt x="306197" y="0"/>
                  </a:cubicBezTo>
                  <a:cubicBezTo>
                    <a:pt x="288544" y="6223"/>
                    <a:pt x="270256" y="13589"/>
                    <a:pt x="252476" y="21336"/>
                  </a:cubicBezTo>
                  <a:lnTo>
                    <a:pt x="243586" y="25400"/>
                  </a:lnTo>
                  <a:lnTo>
                    <a:pt x="243586" y="25400"/>
                  </a:lnTo>
                  <a:cubicBezTo>
                    <a:pt x="231775" y="30734"/>
                    <a:pt x="220091" y="36322"/>
                    <a:pt x="208534" y="41783"/>
                  </a:cubicBezTo>
                  <a:cubicBezTo>
                    <a:pt x="153416" y="68072"/>
                    <a:pt x="103886" y="91567"/>
                    <a:pt x="65024" y="79883"/>
                  </a:cubicBezTo>
                  <a:lnTo>
                    <a:pt x="58547" y="77597"/>
                  </a:lnTo>
                  <a:lnTo>
                    <a:pt x="55372" y="76200"/>
                  </a:lnTo>
                  <a:cubicBezTo>
                    <a:pt x="50355" y="73826"/>
                    <a:pt x="45554" y="71021"/>
                    <a:pt x="41021" y="67818"/>
                  </a:cubicBezTo>
                  <a:cubicBezTo>
                    <a:pt x="39624" y="66675"/>
                    <a:pt x="38100" y="65659"/>
                    <a:pt x="36830" y="64516"/>
                  </a:cubicBezTo>
                  <a:cubicBezTo>
                    <a:pt x="35306" y="63483"/>
                    <a:pt x="33863" y="62337"/>
                    <a:pt x="32512" y="61087"/>
                  </a:cubicBezTo>
                  <a:lnTo>
                    <a:pt x="28448" y="57404"/>
                  </a:lnTo>
                  <a:lnTo>
                    <a:pt x="24511" y="53594"/>
                  </a:lnTo>
                  <a:lnTo>
                    <a:pt x="20701" y="49657"/>
                  </a:lnTo>
                  <a:cubicBezTo>
                    <a:pt x="19431" y="48387"/>
                    <a:pt x="18161" y="46990"/>
                    <a:pt x="17018" y="45593"/>
                  </a:cubicBezTo>
                  <a:cubicBezTo>
                    <a:pt x="10795" y="38862"/>
                    <a:pt x="5207" y="31877"/>
                    <a:pt x="0" y="25400"/>
                  </a:cubicBezTo>
                  <a:lnTo>
                    <a:pt x="0" y="25400"/>
                  </a:lnTo>
                  <a:lnTo>
                    <a:pt x="0" y="26924"/>
                  </a:lnTo>
                  <a:cubicBezTo>
                    <a:pt x="10160" y="66675"/>
                    <a:pt x="20320" y="106426"/>
                    <a:pt x="31877" y="141224"/>
                  </a:cubicBezTo>
                  <a:cubicBezTo>
                    <a:pt x="38951" y="162427"/>
                    <a:pt x="47437" y="183132"/>
                    <a:pt x="57277" y="203200"/>
                  </a:cubicBezTo>
                  <a:lnTo>
                    <a:pt x="59944" y="208153"/>
                  </a:lnTo>
                  <a:cubicBezTo>
                    <a:pt x="77765" y="239353"/>
                    <a:pt x="117230" y="250629"/>
                    <a:pt x="148844" y="233553"/>
                  </a:cubicBezTo>
                  <a:cubicBezTo>
                    <a:pt x="189865" y="211328"/>
                    <a:pt x="242062" y="170053"/>
                    <a:pt x="293243" y="131064"/>
                  </a:cubicBezTo>
                  <a:cubicBezTo>
                    <a:pt x="297948" y="127369"/>
                    <a:pt x="304330" y="126632"/>
                    <a:pt x="309753" y="129159"/>
                  </a:cubicBezTo>
                  <a:cubicBezTo>
                    <a:pt x="317902" y="132927"/>
                    <a:pt x="321453" y="142588"/>
                    <a:pt x="317685" y="150737"/>
                  </a:cubicBezTo>
                  <a:cubicBezTo>
                    <a:pt x="316715" y="152833"/>
                    <a:pt x="315310" y="154699"/>
                    <a:pt x="313563" y="156210"/>
                  </a:cubicBezTo>
                  <a:cubicBezTo>
                    <a:pt x="268825" y="194670"/>
                    <a:pt x="226177" y="235495"/>
                    <a:pt x="185801" y="278511"/>
                  </a:cubicBezTo>
                  <a:cubicBezTo>
                    <a:pt x="145685" y="322857"/>
                    <a:pt x="141574" y="389054"/>
                    <a:pt x="175895" y="438023"/>
                  </a:cubicBezTo>
                  <a:cubicBezTo>
                    <a:pt x="206750" y="479285"/>
                    <a:pt x="242105" y="516982"/>
                    <a:pt x="281305" y="550418"/>
                  </a:cubicBezTo>
                  <a:lnTo>
                    <a:pt x="295910" y="553085"/>
                  </a:lnTo>
                  <a:lnTo>
                    <a:pt x="303784" y="554609"/>
                  </a:lnTo>
                  <a:lnTo>
                    <a:pt x="311912" y="556133"/>
                  </a:lnTo>
                  <a:lnTo>
                    <a:pt x="325374" y="558927"/>
                  </a:lnTo>
                  <a:lnTo>
                    <a:pt x="345821" y="562991"/>
                  </a:lnTo>
                  <a:lnTo>
                    <a:pt x="350774" y="559689"/>
                  </a:lnTo>
                  <a:lnTo>
                    <a:pt x="350774" y="559689"/>
                  </a:lnTo>
                  <a:cubicBezTo>
                    <a:pt x="400614" y="526276"/>
                    <a:pt x="440187" y="479668"/>
                    <a:pt x="465074" y="425069"/>
                  </a:cubicBezTo>
                  <a:close/>
                  <a:moveTo>
                    <a:pt x="131318" y="217043"/>
                  </a:moveTo>
                  <a:cubicBezTo>
                    <a:pt x="100690" y="220830"/>
                    <a:pt x="72790" y="199071"/>
                    <a:pt x="69003" y="168443"/>
                  </a:cubicBezTo>
                  <a:cubicBezTo>
                    <a:pt x="65215" y="137815"/>
                    <a:pt x="86975" y="109915"/>
                    <a:pt x="117603" y="106128"/>
                  </a:cubicBezTo>
                  <a:cubicBezTo>
                    <a:pt x="148231" y="102340"/>
                    <a:pt x="176131" y="124099"/>
                    <a:pt x="179918" y="154728"/>
                  </a:cubicBezTo>
                  <a:cubicBezTo>
                    <a:pt x="179932" y="154841"/>
                    <a:pt x="179946" y="154954"/>
                    <a:pt x="179959" y="155067"/>
                  </a:cubicBezTo>
                  <a:cubicBezTo>
                    <a:pt x="183457" y="185435"/>
                    <a:pt x="161684" y="212893"/>
                    <a:pt x="131318" y="216408"/>
                  </a:cubicBezTo>
                  <a:close/>
                </a:path>
              </a:pathLst>
            </a:custGeom>
            <a:solidFill>
              <a:srgbClr val="F9228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690956BA-58A1-4EF3-A365-575833F89E6D}"/>
                </a:ext>
              </a:extLst>
            </p:cNvPr>
            <p:cNvSpPr/>
            <p:nvPr/>
          </p:nvSpPr>
          <p:spPr>
            <a:xfrm>
              <a:off x="2492082" y="358910"/>
              <a:ext cx="111769" cy="111782"/>
            </a:xfrm>
            <a:custGeom>
              <a:avLst/>
              <a:gdLst>
                <a:gd name="connsiteX0" fmla="*/ 61857 w 111769"/>
                <a:gd name="connsiteY0" fmla="*/ 111445 h 111782"/>
                <a:gd name="connsiteX1" fmla="*/ 111445 w 111769"/>
                <a:gd name="connsiteY1" fmla="*/ 49913 h 111782"/>
                <a:gd name="connsiteX2" fmla="*/ 49913 w 111769"/>
                <a:gd name="connsiteY2" fmla="*/ 325 h 111782"/>
                <a:gd name="connsiteX3" fmla="*/ 325 w 111769"/>
                <a:gd name="connsiteY3" fmla="*/ 61856 h 111782"/>
                <a:gd name="connsiteX4" fmla="*/ 389 w 111769"/>
                <a:gd name="connsiteY4" fmla="*/ 62423 h 111782"/>
                <a:gd name="connsiteX5" fmla="*/ 61857 w 111769"/>
                <a:gd name="connsiteY5" fmla="*/ 111445 h 11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769" h="111782">
                  <a:moveTo>
                    <a:pt x="61857" y="111445"/>
                  </a:moveTo>
                  <a:cubicBezTo>
                    <a:pt x="92542" y="108147"/>
                    <a:pt x="114743" y="80598"/>
                    <a:pt x="111445" y="49913"/>
                  </a:cubicBezTo>
                  <a:cubicBezTo>
                    <a:pt x="108146" y="19228"/>
                    <a:pt x="80598" y="-2973"/>
                    <a:pt x="49913" y="325"/>
                  </a:cubicBezTo>
                  <a:cubicBezTo>
                    <a:pt x="19228" y="3623"/>
                    <a:pt x="-2974" y="31172"/>
                    <a:pt x="325" y="61856"/>
                  </a:cubicBezTo>
                  <a:cubicBezTo>
                    <a:pt x="345" y="62045"/>
                    <a:pt x="366" y="62234"/>
                    <a:pt x="389" y="62423"/>
                  </a:cubicBezTo>
                  <a:cubicBezTo>
                    <a:pt x="3908" y="92888"/>
                    <a:pt x="31372" y="114791"/>
                    <a:pt x="61857" y="111445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92B60452-F4AE-4DF6-85C4-E600F7481BE4}"/>
                </a:ext>
              </a:extLst>
            </p:cNvPr>
            <p:cNvSpPr/>
            <p:nvPr/>
          </p:nvSpPr>
          <p:spPr>
            <a:xfrm>
              <a:off x="2390870" y="215560"/>
              <a:ext cx="541682" cy="613061"/>
            </a:xfrm>
            <a:custGeom>
              <a:avLst/>
              <a:gdLst>
                <a:gd name="connsiteX0" fmla="*/ 525145 w 541682"/>
                <a:gd name="connsiteY0" fmla="*/ 604553 h 613061"/>
                <a:gd name="connsiteX1" fmla="*/ 511683 w 541682"/>
                <a:gd name="connsiteY1" fmla="*/ 613062 h 613061"/>
                <a:gd name="connsiteX2" fmla="*/ 518922 w 541682"/>
                <a:gd name="connsiteY2" fmla="*/ 607728 h 613061"/>
                <a:gd name="connsiteX3" fmla="*/ 534289 w 541682"/>
                <a:gd name="connsiteY3" fmla="*/ 541561 h 613061"/>
                <a:gd name="connsiteX4" fmla="*/ 503555 w 541682"/>
                <a:gd name="connsiteY4" fmla="*/ 449740 h 613061"/>
                <a:gd name="connsiteX5" fmla="*/ 498094 w 541682"/>
                <a:gd name="connsiteY5" fmla="*/ 439072 h 613061"/>
                <a:gd name="connsiteX6" fmla="*/ 462026 w 541682"/>
                <a:gd name="connsiteY6" fmla="*/ 379890 h 613061"/>
                <a:gd name="connsiteX7" fmla="*/ 431292 w 541682"/>
                <a:gd name="connsiteY7" fmla="*/ 329090 h 613061"/>
                <a:gd name="connsiteX8" fmla="*/ 425069 w 541682"/>
                <a:gd name="connsiteY8" fmla="*/ 316390 h 613061"/>
                <a:gd name="connsiteX9" fmla="*/ 422910 w 541682"/>
                <a:gd name="connsiteY9" fmla="*/ 311437 h 613061"/>
                <a:gd name="connsiteX10" fmla="*/ 422148 w 541682"/>
                <a:gd name="connsiteY10" fmla="*/ 309405 h 613061"/>
                <a:gd name="connsiteX11" fmla="*/ 417957 w 541682"/>
                <a:gd name="connsiteY11" fmla="*/ 297467 h 613061"/>
                <a:gd name="connsiteX12" fmla="*/ 414910 w 541682"/>
                <a:gd name="connsiteY12" fmla="*/ 284767 h 613061"/>
                <a:gd name="connsiteX13" fmla="*/ 414910 w 541682"/>
                <a:gd name="connsiteY13" fmla="*/ 282227 h 613061"/>
                <a:gd name="connsiteX14" fmla="*/ 414910 w 541682"/>
                <a:gd name="connsiteY14" fmla="*/ 278544 h 613061"/>
                <a:gd name="connsiteX15" fmla="*/ 417450 w 541682"/>
                <a:gd name="connsiteY15" fmla="*/ 241460 h 613061"/>
                <a:gd name="connsiteX16" fmla="*/ 417449 w 541682"/>
                <a:gd name="connsiteY16" fmla="*/ 241460 h 613061"/>
                <a:gd name="connsiteX17" fmla="*/ 418719 w 541682"/>
                <a:gd name="connsiteY17" fmla="*/ 236380 h 613061"/>
                <a:gd name="connsiteX18" fmla="*/ 419862 w 541682"/>
                <a:gd name="connsiteY18" fmla="*/ 232570 h 613061"/>
                <a:gd name="connsiteX19" fmla="*/ 421386 w 541682"/>
                <a:gd name="connsiteY19" fmla="*/ 227490 h 613061"/>
                <a:gd name="connsiteX20" fmla="*/ 423291 w 541682"/>
                <a:gd name="connsiteY20" fmla="*/ 221775 h 613061"/>
                <a:gd name="connsiteX21" fmla="*/ 423291 w 541682"/>
                <a:gd name="connsiteY21" fmla="*/ 221013 h 613061"/>
                <a:gd name="connsiteX22" fmla="*/ 423291 w 541682"/>
                <a:gd name="connsiteY22" fmla="*/ 219362 h 613061"/>
                <a:gd name="connsiteX23" fmla="*/ 425196 w 541682"/>
                <a:gd name="connsiteY23" fmla="*/ 213774 h 613061"/>
                <a:gd name="connsiteX24" fmla="*/ 426593 w 541682"/>
                <a:gd name="connsiteY24" fmla="*/ 210599 h 613061"/>
                <a:gd name="connsiteX25" fmla="*/ 428625 w 541682"/>
                <a:gd name="connsiteY25" fmla="*/ 205392 h 613061"/>
                <a:gd name="connsiteX26" fmla="*/ 431292 w 541682"/>
                <a:gd name="connsiteY26" fmla="*/ 199423 h 613061"/>
                <a:gd name="connsiteX27" fmla="*/ 435610 w 541682"/>
                <a:gd name="connsiteY27" fmla="*/ 189898 h 613061"/>
                <a:gd name="connsiteX28" fmla="*/ 450977 w 541682"/>
                <a:gd name="connsiteY28" fmla="*/ 158783 h 613061"/>
                <a:gd name="connsiteX29" fmla="*/ 462026 w 541682"/>
                <a:gd name="connsiteY29" fmla="*/ 136812 h 613061"/>
                <a:gd name="connsiteX30" fmla="*/ 466471 w 541682"/>
                <a:gd name="connsiteY30" fmla="*/ 127668 h 613061"/>
                <a:gd name="connsiteX31" fmla="*/ 490220 w 541682"/>
                <a:gd name="connsiteY31" fmla="*/ 55532 h 613061"/>
                <a:gd name="connsiteX32" fmla="*/ 467487 w 541682"/>
                <a:gd name="connsiteY32" fmla="*/ 7526 h 613061"/>
                <a:gd name="connsiteX33" fmla="*/ 394208 w 541682"/>
                <a:gd name="connsiteY33" fmla="*/ 9431 h 613061"/>
                <a:gd name="connsiteX34" fmla="*/ 323850 w 541682"/>
                <a:gd name="connsiteY34" fmla="*/ 31021 h 613061"/>
                <a:gd name="connsiteX35" fmla="*/ 295148 w 541682"/>
                <a:gd name="connsiteY35" fmla="*/ 42324 h 613061"/>
                <a:gd name="connsiteX36" fmla="*/ 280543 w 541682"/>
                <a:gd name="connsiteY36" fmla="*/ 48547 h 613061"/>
                <a:gd name="connsiteX37" fmla="*/ 264160 w 541682"/>
                <a:gd name="connsiteY37" fmla="*/ 56040 h 613061"/>
                <a:gd name="connsiteX38" fmla="*/ 264160 w 541682"/>
                <a:gd name="connsiteY38" fmla="*/ 56040 h 613061"/>
                <a:gd name="connsiteX39" fmla="*/ 236220 w 541682"/>
                <a:gd name="connsiteY39" fmla="*/ 68740 h 613061"/>
                <a:gd name="connsiteX40" fmla="*/ 100330 w 541682"/>
                <a:gd name="connsiteY40" fmla="*/ 106840 h 613061"/>
                <a:gd name="connsiteX41" fmla="*/ 91567 w 541682"/>
                <a:gd name="connsiteY41" fmla="*/ 103411 h 613061"/>
                <a:gd name="connsiteX42" fmla="*/ 87376 w 541682"/>
                <a:gd name="connsiteY42" fmla="*/ 101252 h 613061"/>
                <a:gd name="connsiteX43" fmla="*/ 85090 w 541682"/>
                <a:gd name="connsiteY43" fmla="*/ 99982 h 613061"/>
                <a:gd name="connsiteX44" fmla="*/ 82550 w 541682"/>
                <a:gd name="connsiteY44" fmla="*/ 98331 h 613061"/>
                <a:gd name="connsiteX45" fmla="*/ 55499 w 541682"/>
                <a:gd name="connsiteY45" fmla="*/ 73947 h 613061"/>
                <a:gd name="connsiteX46" fmla="*/ 52070 w 541682"/>
                <a:gd name="connsiteY46" fmla="*/ 70010 h 613061"/>
                <a:gd name="connsiteX47" fmla="*/ 41529 w 541682"/>
                <a:gd name="connsiteY47" fmla="*/ 57310 h 613061"/>
                <a:gd name="connsiteX48" fmla="*/ 41529 w 541682"/>
                <a:gd name="connsiteY48" fmla="*/ 57310 h 613061"/>
                <a:gd name="connsiteX49" fmla="*/ 39370 w 541682"/>
                <a:gd name="connsiteY49" fmla="*/ 54643 h 613061"/>
                <a:gd name="connsiteX50" fmla="*/ 19812 w 541682"/>
                <a:gd name="connsiteY50" fmla="*/ 32164 h 613061"/>
                <a:gd name="connsiteX51" fmla="*/ 4445 w 541682"/>
                <a:gd name="connsiteY51" fmla="*/ 24290 h 613061"/>
                <a:gd name="connsiteX52" fmla="*/ 0 w 541682"/>
                <a:gd name="connsiteY52" fmla="*/ 24290 h 613061"/>
                <a:gd name="connsiteX53" fmla="*/ 10541 w 541682"/>
                <a:gd name="connsiteY53" fmla="*/ 20480 h 613061"/>
                <a:gd name="connsiteX54" fmla="*/ 27178 w 541682"/>
                <a:gd name="connsiteY54" fmla="*/ 29370 h 613061"/>
                <a:gd name="connsiteX55" fmla="*/ 45593 w 541682"/>
                <a:gd name="connsiteY55" fmla="*/ 50833 h 613061"/>
                <a:gd name="connsiteX56" fmla="*/ 47371 w 541682"/>
                <a:gd name="connsiteY56" fmla="*/ 52992 h 613061"/>
                <a:gd name="connsiteX57" fmla="*/ 47371 w 541682"/>
                <a:gd name="connsiteY57" fmla="*/ 52992 h 613061"/>
                <a:gd name="connsiteX58" fmla="*/ 106426 w 541682"/>
                <a:gd name="connsiteY58" fmla="*/ 103792 h 613061"/>
                <a:gd name="connsiteX59" fmla="*/ 242316 w 541682"/>
                <a:gd name="connsiteY59" fmla="*/ 65692 h 613061"/>
                <a:gd name="connsiteX60" fmla="*/ 263779 w 541682"/>
                <a:gd name="connsiteY60" fmla="*/ 55659 h 613061"/>
                <a:gd name="connsiteX61" fmla="*/ 263779 w 541682"/>
                <a:gd name="connsiteY61" fmla="*/ 55659 h 613061"/>
                <a:gd name="connsiteX62" fmla="*/ 286512 w 541682"/>
                <a:gd name="connsiteY62" fmla="*/ 45245 h 613061"/>
                <a:gd name="connsiteX63" fmla="*/ 322453 w 541682"/>
                <a:gd name="connsiteY63" fmla="*/ 30513 h 613061"/>
                <a:gd name="connsiteX64" fmla="*/ 322453 w 541682"/>
                <a:gd name="connsiteY64" fmla="*/ 30513 h 613061"/>
                <a:gd name="connsiteX65" fmla="*/ 400177 w 541682"/>
                <a:gd name="connsiteY65" fmla="*/ 6129 h 613061"/>
                <a:gd name="connsiteX66" fmla="*/ 473456 w 541682"/>
                <a:gd name="connsiteY66" fmla="*/ 4224 h 613061"/>
                <a:gd name="connsiteX67" fmla="*/ 496062 w 541682"/>
                <a:gd name="connsiteY67" fmla="*/ 52103 h 613061"/>
                <a:gd name="connsiteX68" fmla="*/ 472440 w 541682"/>
                <a:gd name="connsiteY68" fmla="*/ 124366 h 613061"/>
                <a:gd name="connsiteX69" fmla="*/ 464566 w 541682"/>
                <a:gd name="connsiteY69" fmla="*/ 140495 h 613061"/>
                <a:gd name="connsiteX70" fmla="*/ 456946 w 541682"/>
                <a:gd name="connsiteY70" fmla="*/ 155481 h 613061"/>
                <a:gd name="connsiteX71" fmla="*/ 419989 w 541682"/>
                <a:gd name="connsiteY71" fmla="*/ 253652 h 613061"/>
                <a:gd name="connsiteX72" fmla="*/ 419989 w 541682"/>
                <a:gd name="connsiteY72" fmla="*/ 253652 h 613061"/>
                <a:gd name="connsiteX73" fmla="*/ 419989 w 541682"/>
                <a:gd name="connsiteY73" fmla="*/ 253652 h 613061"/>
                <a:gd name="connsiteX74" fmla="*/ 419989 w 541682"/>
                <a:gd name="connsiteY74" fmla="*/ 275115 h 613061"/>
                <a:gd name="connsiteX75" fmla="*/ 430149 w 541682"/>
                <a:gd name="connsiteY75" fmla="*/ 310548 h 613061"/>
                <a:gd name="connsiteX76" fmla="*/ 430149 w 541682"/>
                <a:gd name="connsiteY76" fmla="*/ 310548 h 613061"/>
                <a:gd name="connsiteX77" fmla="*/ 468249 w 541682"/>
                <a:gd name="connsiteY77" fmla="*/ 375826 h 613061"/>
                <a:gd name="connsiteX78" fmla="*/ 504317 w 541682"/>
                <a:gd name="connsiteY78" fmla="*/ 435135 h 613061"/>
                <a:gd name="connsiteX79" fmla="*/ 506984 w 541682"/>
                <a:gd name="connsiteY79" fmla="*/ 440215 h 613061"/>
                <a:gd name="connsiteX80" fmla="*/ 540512 w 541682"/>
                <a:gd name="connsiteY80" fmla="*/ 537624 h 613061"/>
                <a:gd name="connsiteX81" fmla="*/ 525145 w 541682"/>
                <a:gd name="connsiteY81" fmla="*/ 604553 h 61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41682" h="613061">
                  <a:moveTo>
                    <a:pt x="525145" y="604553"/>
                  </a:moveTo>
                  <a:cubicBezTo>
                    <a:pt x="521157" y="608111"/>
                    <a:pt x="516608" y="610986"/>
                    <a:pt x="511683" y="613062"/>
                  </a:cubicBezTo>
                  <a:cubicBezTo>
                    <a:pt x="514298" y="611576"/>
                    <a:pt x="516728" y="609785"/>
                    <a:pt x="518922" y="607728"/>
                  </a:cubicBezTo>
                  <a:cubicBezTo>
                    <a:pt x="534289" y="593758"/>
                    <a:pt x="538099" y="569628"/>
                    <a:pt x="534289" y="541561"/>
                  </a:cubicBezTo>
                  <a:cubicBezTo>
                    <a:pt x="528855" y="509549"/>
                    <a:pt x="518487" y="478573"/>
                    <a:pt x="503555" y="449740"/>
                  </a:cubicBezTo>
                  <a:cubicBezTo>
                    <a:pt x="501777" y="446057"/>
                    <a:pt x="499872" y="442628"/>
                    <a:pt x="498094" y="439072"/>
                  </a:cubicBezTo>
                  <a:cubicBezTo>
                    <a:pt x="486791" y="417990"/>
                    <a:pt x="474218" y="398559"/>
                    <a:pt x="462026" y="379890"/>
                  </a:cubicBezTo>
                  <a:cubicBezTo>
                    <a:pt x="449834" y="361221"/>
                    <a:pt x="439928" y="345727"/>
                    <a:pt x="431292" y="329090"/>
                  </a:cubicBezTo>
                  <a:cubicBezTo>
                    <a:pt x="429006" y="324772"/>
                    <a:pt x="426974" y="320454"/>
                    <a:pt x="425069" y="316390"/>
                  </a:cubicBezTo>
                  <a:cubicBezTo>
                    <a:pt x="424307" y="314739"/>
                    <a:pt x="423545" y="313088"/>
                    <a:pt x="422910" y="311437"/>
                  </a:cubicBezTo>
                  <a:lnTo>
                    <a:pt x="422148" y="309405"/>
                  </a:lnTo>
                  <a:cubicBezTo>
                    <a:pt x="420546" y="305501"/>
                    <a:pt x="419147" y="301516"/>
                    <a:pt x="417957" y="297467"/>
                  </a:cubicBezTo>
                  <a:cubicBezTo>
                    <a:pt x="416693" y="293297"/>
                    <a:pt x="415675" y="289056"/>
                    <a:pt x="414910" y="284767"/>
                  </a:cubicBezTo>
                  <a:cubicBezTo>
                    <a:pt x="414857" y="283921"/>
                    <a:pt x="414857" y="283073"/>
                    <a:pt x="414910" y="282227"/>
                  </a:cubicBezTo>
                  <a:cubicBezTo>
                    <a:pt x="414848" y="281000"/>
                    <a:pt x="414848" y="279771"/>
                    <a:pt x="414910" y="278544"/>
                  </a:cubicBezTo>
                  <a:cubicBezTo>
                    <a:pt x="413673" y="266128"/>
                    <a:pt x="414532" y="253592"/>
                    <a:pt x="417450" y="241460"/>
                  </a:cubicBezTo>
                  <a:lnTo>
                    <a:pt x="417449" y="241460"/>
                  </a:lnTo>
                  <a:cubicBezTo>
                    <a:pt x="417449" y="239809"/>
                    <a:pt x="418211" y="238031"/>
                    <a:pt x="418719" y="236380"/>
                  </a:cubicBezTo>
                  <a:cubicBezTo>
                    <a:pt x="419227" y="234729"/>
                    <a:pt x="419354" y="233840"/>
                    <a:pt x="419862" y="232570"/>
                  </a:cubicBezTo>
                  <a:cubicBezTo>
                    <a:pt x="420270" y="230848"/>
                    <a:pt x="420779" y="229152"/>
                    <a:pt x="421386" y="227490"/>
                  </a:cubicBezTo>
                  <a:cubicBezTo>
                    <a:pt x="421386" y="225712"/>
                    <a:pt x="422529" y="223680"/>
                    <a:pt x="423291" y="221775"/>
                  </a:cubicBezTo>
                  <a:cubicBezTo>
                    <a:pt x="424053" y="219870"/>
                    <a:pt x="423291" y="221775"/>
                    <a:pt x="423291" y="221013"/>
                  </a:cubicBezTo>
                  <a:cubicBezTo>
                    <a:pt x="423239" y="220464"/>
                    <a:pt x="423239" y="219911"/>
                    <a:pt x="423291" y="219362"/>
                  </a:cubicBezTo>
                  <a:cubicBezTo>
                    <a:pt x="423291" y="217457"/>
                    <a:pt x="424561" y="215679"/>
                    <a:pt x="425196" y="213774"/>
                  </a:cubicBezTo>
                  <a:lnTo>
                    <a:pt x="426593" y="210599"/>
                  </a:lnTo>
                  <a:cubicBezTo>
                    <a:pt x="426593" y="208821"/>
                    <a:pt x="427863" y="207170"/>
                    <a:pt x="428625" y="205392"/>
                  </a:cubicBezTo>
                  <a:cubicBezTo>
                    <a:pt x="429387" y="203614"/>
                    <a:pt x="430276" y="201455"/>
                    <a:pt x="431292" y="199423"/>
                  </a:cubicBezTo>
                  <a:cubicBezTo>
                    <a:pt x="432308" y="197391"/>
                    <a:pt x="434086" y="193073"/>
                    <a:pt x="435610" y="189898"/>
                  </a:cubicBezTo>
                  <a:cubicBezTo>
                    <a:pt x="440436" y="179484"/>
                    <a:pt x="445770" y="169070"/>
                    <a:pt x="450977" y="158783"/>
                  </a:cubicBezTo>
                  <a:cubicBezTo>
                    <a:pt x="454787" y="151544"/>
                    <a:pt x="458470" y="144178"/>
                    <a:pt x="462026" y="136812"/>
                  </a:cubicBezTo>
                  <a:cubicBezTo>
                    <a:pt x="463550" y="133764"/>
                    <a:pt x="465074" y="130716"/>
                    <a:pt x="466471" y="127668"/>
                  </a:cubicBezTo>
                  <a:cubicBezTo>
                    <a:pt x="478146" y="105027"/>
                    <a:pt x="486161" y="80680"/>
                    <a:pt x="490220" y="55532"/>
                  </a:cubicBezTo>
                  <a:cubicBezTo>
                    <a:pt x="492506" y="32799"/>
                    <a:pt x="486664" y="15273"/>
                    <a:pt x="467487" y="7526"/>
                  </a:cubicBezTo>
                  <a:cubicBezTo>
                    <a:pt x="451231" y="1049"/>
                    <a:pt x="425069" y="2573"/>
                    <a:pt x="394208" y="9431"/>
                  </a:cubicBezTo>
                  <a:cubicBezTo>
                    <a:pt x="370297" y="15037"/>
                    <a:pt x="346790" y="22250"/>
                    <a:pt x="323850" y="31021"/>
                  </a:cubicBezTo>
                  <a:cubicBezTo>
                    <a:pt x="314198" y="34577"/>
                    <a:pt x="304673" y="38387"/>
                    <a:pt x="295148" y="42324"/>
                  </a:cubicBezTo>
                  <a:lnTo>
                    <a:pt x="280543" y="48547"/>
                  </a:lnTo>
                  <a:lnTo>
                    <a:pt x="264160" y="56040"/>
                  </a:lnTo>
                  <a:lnTo>
                    <a:pt x="264160" y="56040"/>
                  </a:lnTo>
                  <a:lnTo>
                    <a:pt x="236220" y="68740"/>
                  </a:lnTo>
                  <a:cubicBezTo>
                    <a:pt x="182880" y="94140"/>
                    <a:pt x="134620" y="116746"/>
                    <a:pt x="100330" y="106840"/>
                  </a:cubicBezTo>
                  <a:cubicBezTo>
                    <a:pt x="97319" y="105941"/>
                    <a:pt x="94388" y="104794"/>
                    <a:pt x="91567" y="103411"/>
                  </a:cubicBezTo>
                  <a:cubicBezTo>
                    <a:pt x="90120" y="102792"/>
                    <a:pt x="88719" y="102071"/>
                    <a:pt x="87376" y="101252"/>
                  </a:cubicBezTo>
                  <a:cubicBezTo>
                    <a:pt x="86563" y="100928"/>
                    <a:pt x="85795" y="100501"/>
                    <a:pt x="85090" y="99982"/>
                  </a:cubicBezTo>
                  <a:cubicBezTo>
                    <a:pt x="84197" y="99506"/>
                    <a:pt x="83347" y="98954"/>
                    <a:pt x="82550" y="98331"/>
                  </a:cubicBezTo>
                  <a:cubicBezTo>
                    <a:pt x="72508" y="91418"/>
                    <a:pt x="63413" y="83221"/>
                    <a:pt x="55499" y="73947"/>
                  </a:cubicBezTo>
                  <a:lnTo>
                    <a:pt x="52070" y="70010"/>
                  </a:lnTo>
                  <a:cubicBezTo>
                    <a:pt x="48387" y="65692"/>
                    <a:pt x="44831" y="61247"/>
                    <a:pt x="41529" y="57310"/>
                  </a:cubicBezTo>
                  <a:lnTo>
                    <a:pt x="41529" y="57310"/>
                  </a:lnTo>
                  <a:lnTo>
                    <a:pt x="39370" y="54643"/>
                  </a:lnTo>
                  <a:cubicBezTo>
                    <a:pt x="33428" y="46666"/>
                    <a:pt x="26890" y="39152"/>
                    <a:pt x="19812" y="32164"/>
                  </a:cubicBezTo>
                  <a:cubicBezTo>
                    <a:pt x="15766" y="27825"/>
                    <a:pt x="10330" y="25040"/>
                    <a:pt x="4445" y="24290"/>
                  </a:cubicBezTo>
                  <a:cubicBezTo>
                    <a:pt x="2970" y="24095"/>
                    <a:pt x="1475" y="24095"/>
                    <a:pt x="0" y="24290"/>
                  </a:cubicBezTo>
                  <a:cubicBezTo>
                    <a:pt x="2902" y="21727"/>
                    <a:pt x="6671" y="20365"/>
                    <a:pt x="10541" y="20480"/>
                  </a:cubicBezTo>
                  <a:cubicBezTo>
                    <a:pt x="16973" y="21351"/>
                    <a:pt x="22878" y="24506"/>
                    <a:pt x="27178" y="29370"/>
                  </a:cubicBezTo>
                  <a:cubicBezTo>
                    <a:pt x="33783" y="36110"/>
                    <a:pt x="39934" y="43280"/>
                    <a:pt x="45593" y="50833"/>
                  </a:cubicBezTo>
                  <a:lnTo>
                    <a:pt x="47371" y="52992"/>
                  </a:lnTo>
                  <a:lnTo>
                    <a:pt x="47371" y="52992"/>
                  </a:lnTo>
                  <a:cubicBezTo>
                    <a:pt x="62992" y="72677"/>
                    <a:pt x="82423" y="96045"/>
                    <a:pt x="106426" y="103792"/>
                  </a:cubicBezTo>
                  <a:cubicBezTo>
                    <a:pt x="141351" y="114079"/>
                    <a:pt x="189103" y="91092"/>
                    <a:pt x="242316" y="65692"/>
                  </a:cubicBezTo>
                  <a:lnTo>
                    <a:pt x="263779" y="55659"/>
                  </a:lnTo>
                  <a:lnTo>
                    <a:pt x="263779" y="55659"/>
                  </a:lnTo>
                  <a:cubicBezTo>
                    <a:pt x="271272" y="52103"/>
                    <a:pt x="278765" y="48547"/>
                    <a:pt x="286512" y="45245"/>
                  </a:cubicBezTo>
                  <a:cubicBezTo>
                    <a:pt x="298450" y="40038"/>
                    <a:pt x="310388" y="35085"/>
                    <a:pt x="322453" y="30513"/>
                  </a:cubicBezTo>
                  <a:lnTo>
                    <a:pt x="322453" y="30513"/>
                  </a:lnTo>
                  <a:cubicBezTo>
                    <a:pt x="347723" y="20476"/>
                    <a:pt x="373702" y="12325"/>
                    <a:pt x="400177" y="6129"/>
                  </a:cubicBezTo>
                  <a:cubicBezTo>
                    <a:pt x="430911" y="-856"/>
                    <a:pt x="457073" y="-2380"/>
                    <a:pt x="473456" y="4224"/>
                  </a:cubicBezTo>
                  <a:cubicBezTo>
                    <a:pt x="492506" y="11971"/>
                    <a:pt x="498856" y="29624"/>
                    <a:pt x="496062" y="52103"/>
                  </a:cubicBezTo>
                  <a:cubicBezTo>
                    <a:pt x="492056" y="77287"/>
                    <a:pt x="484083" y="101678"/>
                    <a:pt x="472440" y="124366"/>
                  </a:cubicBezTo>
                  <a:cubicBezTo>
                    <a:pt x="469900" y="129700"/>
                    <a:pt x="467233" y="135034"/>
                    <a:pt x="464566" y="140495"/>
                  </a:cubicBezTo>
                  <a:lnTo>
                    <a:pt x="456946" y="155481"/>
                  </a:lnTo>
                  <a:cubicBezTo>
                    <a:pt x="440182" y="188247"/>
                    <a:pt x="423291" y="221394"/>
                    <a:pt x="419989" y="253652"/>
                  </a:cubicBezTo>
                  <a:lnTo>
                    <a:pt x="419989" y="253652"/>
                  </a:lnTo>
                  <a:cubicBezTo>
                    <a:pt x="419989" y="253652"/>
                    <a:pt x="419989" y="253652"/>
                    <a:pt x="419989" y="253652"/>
                  </a:cubicBezTo>
                  <a:cubicBezTo>
                    <a:pt x="419231" y="260786"/>
                    <a:pt x="419231" y="267981"/>
                    <a:pt x="419989" y="275115"/>
                  </a:cubicBezTo>
                  <a:cubicBezTo>
                    <a:pt x="421647" y="287355"/>
                    <a:pt x="425069" y="299290"/>
                    <a:pt x="430149" y="310548"/>
                  </a:cubicBezTo>
                  <a:lnTo>
                    <a:pt x="430149" y="310548"/>
                  </a:lnTo>
                  <a:cubicBezTo>
                    <a:pt x="441069" y="333298"/>
                    <a:pt x="453811" y="355129"/>
                    <a:pt x="468249" y="375826"/>
                  </a:cubicBezTo>
                  <a:cubicBezTo>
                    <a:pt x="480949" y="394495"/>
                    <a:pt x="493649" y="413926"/>
                    <a:pt x="504317" y="435135"/>
                  </a:cubicBezTo>
                  <a:lnTo>
                    <a:pt x="506984" y="440215"/>
                  </a:lnTo>
                  <a:cubicBezTo>
                    <a:pt x="523389" y="470643"/>
                    <a:pt x="534714" y="503545"/>
                    <a:pt x="540512" y="537624"/>
                  </a:cubicBezTo>
                  <a:cubicBezTo>
                    <a:pt x="543941" y="566453"/>
                    <a:pt x="540131" y="590329"/>
                    <a:pt x="525145" y="604553"/>
                  </a:cubicBezTo>
                  <a:close/>
                </a:path>
              </a:pathLst>
            </a:custGeom>
            <a:solidFill>
              <a:srgbClr val="F9228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E49BD1BA-B85A-415B-9926-418DBE4C4EB4}"/>
                </a:ext>
              </a:extLst>
            </p:cNvPr>
            <p:cNvSpPr/>
            <p:nvPr/>
          </p:nvSpPr>
          <p:spPr>
            <a:xfrm>
              <a:off x="2087138" y="536140"/>
              <a:ext cx="467562" cy="361388"/>
            </a:xfrm>
            <a:custGeom>
              <a:avLst/>
              <a:gdLst>
                <a:gd name="connsiteX0" fmla="*/ 467562 w 467562"/>
                <a:gd name="connsiteY0" fmla="*/ 298323 h 361388"/>
                <a:gd name="connsiteX1" fmla="*/ 459435 w 467562"/>
                <a:gd name="connsiteY1" fmla="*/ 306578 h 361388"/>
                <a:gd name="connsiteX2" fmla="*/ 455879 w 467562"/>
                <a:gd name="connsiteY2" fmla="*/ 310134 h 361388"/>
                <a:gd name="connsiteX3" fmla="*/ 443179 w 467562"/>
                <a:gd name="connsiteY3" fmla="*/ 322834 h 361388"/>
                <a:gd name="connsiteX4" fmla="*/ 443179 w 467562"/>
                <a:gd name="connsiteY4" fmla="*/ 322834 h 361388"/>
                <a:gd name="connsiteX5" fmla="*/ 424510 w 467562"/>
                <a:gd name="connsiteY5" fmla="*/ 339090 h 361388"/>
                <a:gd name="connsiteX6" fmla="*/ 408381 w 467562"/>
                <a:gd name="connsiteY6" fmla="*/ 349377 h 361388"/>
                <a:gd name="connsiteX7" fmla="*/ 344119 w 467562"/>
                <a:gd name="connsiteY7" fmla="*/ 360299 h 361388"/>
                <a:gd name="connsiteX8" fmla="*/ 298145 w 467562"/>
                <a:gd name="connsiteY8" fmla="*/ 332359 h 361388"/>
                <a:gd name="connsiteX9" fmla="*/ 288112 w 467562"/>
                <a:gd name="connsiteY9" fmla="*/ 311277 h 361388"/>
                <a:gd name="connsiteX10" fmla="*/ 275412 w 467562"/>
                <a:gd name="connsiteY10" fmla="*/ 257175 h 361388"/>
                <a:gd name="connsiteX11" fmla="*/ 266394 w 467562"/>
                <a:gd name="connsiteY11" fmla="*/ 213614 h 361388"/>
                <a:gd name="connsiteX12" fmla="*/ 266394 w 467562"/>
                <a:gd name="connsiteY12" fmla="*/ 213614 h 361388"/>
                <a:gd name="connsiteX13" fmla="*/ 266394 w 467562"/>
                <a:gd name="connsiteY13" fmla="*/ 212852 h 361388"/>
                <a:gd name="connsiteX14" fmla="*/ 263728 w 467562"/>
                <a:gd name="connsiteY14" fmla="*/ 203835 h 361388"/>
                <a:gd name="connsiteX15" fmla="*/ 263728 w 467562"/>
                <a:gd name="connsiteY15" fmla="*/ 203835 h 361388"/>
                <a:gd name="connsiteX16" fmla="*/ 262331 w 467562"/>
                <a:gd name="connsiteY16" fmla="*/ 199771 h 361388"/>
                <a:gd name="connsiteX17" fmla="*/ 260806 w 467562"/>
                <a:gd name="connsiteY17" fmla="*/ 195453 h 361388"/>
                <a:gd name="connsiteX18" fmla="*/ 259156 w 467562"/>
                <a:gd name="connsiteY18" fmla="*/ 191262 h 361388"/>
                <a:gd name="connsiteX19" fmla="*/ 256997 w 467562"/>
                <a:gd name="connsiteY19" fmla="*/ 186309 h 361388"/>
                <a:gd name="connsiteX20" fmla="*/ 255726 w 467562"/>
                <a:gd name="connsiteY20" fmla="*/ 183896 h 361388"/>
                <a:gd name="connsiteX21" fmla="*/ 253313 w 467562"/>
                <a:gd name="connsiteY21" fmla="*/ 179324 h 361388"/>
                <a:gd name="connsiteX22" fmla="*/ 249631 w 467562"/>
                <a:gd name="connsiteY22" fmla="*/ 173482 h 361388"/>
                <a:gd name="connsiteX23" fmla="*/ 248615 w 467562"/>
                <a:gd name="connsiteY23" fmla="*/ 171831 h 361388"/>
                <a:gd name="connsiteX24" fmla="*/ 248615 w 467562"/>
                <a:gd name="connsiteY24" fmla="*/ 171831 h 361388"/>
                <a:gd name="connsiteX25" fmla="*/ 245440 w 467562"/>
                <a:gd name="connsiteY25" fmla="*/ 167640 h 361388"/>
                <a:gd name="connsiteX26" fmla="*/ 243662 w 467562"/>
                <a:gd name="connsiteY26" fmla="*/ 165481 h 361388"/>
                <a:gd name="connsiteX27" fmla="*/ 240995 w 467562"/>
                <a:gd name="connsiteY27" fmla="*/ 162433 h 361388"/>
                <a:gd name="connsiteX28" fmla="*/ 238200 w 467562"/>
                <a:gd name="connsiteY28" fmla="*/ 159512 h 361388"/>
                <a:gd name="connsiteX29" fmla="*/ 229945 w 467562"/>
                <a:gd name="connsiteY29" fmla="*/ 152146 h 361388"/>
                <a:gd name="connsiteX30" fmla="*/ 225881 w 467562"/>
                <a:gd name="connsiteY30" fmla="*/ 149098 h 361388"/>
                <a:gd name="connsiteX31" fmla="*/ 225881 w 467562"/>
                <a:gd name="connsiteY31" fmla="*/ 149098 h 361388"/>
                <a:gd name="connsiteX32" fmla="*/ 145363 w 467562"/>
                <a:gd name="connsiteY32" fmla="*/ 113538 h 361388"/>
                <a:gd name="connsiteX33" fmla="*/ 118567 w 467562"/>
                <a:gd name="connsiteY33" fmla="*/ 104521 h 361388"/>
                <a:gd name="connsiteX34" fmla="*/ 110438 w 467562"/>
                <a:gd name="connsiteY34" fmla="*/ 101473 h 361388"/>
                <a:gd name="connsiteX35" fmla="*/ 34238 w 467562"/>
                <a:gd name="connsiteY35" fmla="*/ 65151 h 361388"/>
                <a:gd name="connsiteX36" fmla="*/ 330 w 467562"/>
                <a:gd name="connsiteY36" fmla="*/ 28448 h 361388"/>
                <a:gd name="connsiteX37" fmla="*/ 9347 w 467562"/>
                <a:gd name="connsiteY37" fmla="*/ 0 h 361388"/>
                <a:gd name="connsiteX38" fmla="*/ 5537 w 467562"/>
                <a:gd name="connsiteY38" fmla="*/ 20320 h 361388"/>
                <a:gd name="connsiteX39" fmla="*/ 38430 w 467562"/>
                <a:gd name="connsiteY39" fmla="*/ 56134 h 361388"/>
                <a:gd name="connsiteX40" fmla="*/ 106629 w 467562"/>
                <a:gd name="connsiteY40" fmla="*/ 89408 h 361388"/>
                <a:gd name="connsiteX41" fmla="*/ 122885 w 467562"/>
                <a:gd name="connsiteY41" fmla="*/ 95377 h 361388"/>
                <a:gd name="connsiteX42" fmla="*/ 149681 w 467562"/>
                <a:gd name="connsiteY42" fmla="*/ 104521 h 361388"/>
                <a:gd name="connsiteX43" fmla="*/ 217626 w 467562"/>
                <a:gd name="connsiteY43" fmla="*/ 131953 h 361388"/>
                <a:gd name="connsiteX44" fmla="*/ 217626 w 467562"/>
                <a:gd name="connsiteY44" fmla="*/ 131953 h 361388"/>
                <a:gd name="connsiteX45" fmla="*/ 257886 w 467562"/>
                <a:gd name="connsiteY45" fmla="*/ 170688 h 361388"/>
                <a:gd name="connsiteX46" fmla="*/ 275666 w 467562"/>
                <a:gd name="connsiteY46" fmla="*/ 224409 h 361388"/>
                <a:gd name="connsiteX47" fmla="*/ 275666 w 467562"/>
                <a:gd name="connsiteY47" fmla="*/ 224409 h 361388"/>
                <a:gd name="connsiteX48" fmla="*/ 275666 w 467562"/>
                <a:gd name="connsiteY48" fmla="*/ 225044 h 361388"/>
                <a:gd name="connsiteX49" fmla="*/ 280111 w 467562"/>
                <a:gd name="connsiteY49" fmla="*/ 249174 h 361388"/>
                <a:gd name="connsiteX50" fmla="*/ 297764 w 467562"/>
                <a:gd name="connsiteY50" fmla="*/ 315976 h 361388"/>
                <a:gd name="connsiteX51" fmla="*/ 302463 w 467562"/>
                <a:gd name="connsiteY51" fmla="*/ 324358 h 361388"/>
                <a:gd name="connsiteX52" fmla="*/ 348564 w 467562"/>
                <a:gd name="connsiteY52" fmla="*/ 352298 h 361388"/>
                <a:gd name="connsiteX53" fmla="*/ 412826 w 467562"/>
                <a:gd name="connsiteY53" fmla="*/ 341376 h 361388"/>
                <a:gd name="connsiteX54" fmla="*/ 416382 w 467562"/>
                <a:gd name="connsiteY54" fmla="*/ 339217 h 361388"/>
                <a:gd name="connsiteX55" fmla="*/ 416381 w 467562"/>
                <a:gd name="connsiteY55" fmla="*/ 339217 h 361388"/>
                <a:gd name="connsiteX56" fmla="*/ 439368 w 467562"/>
                <a:gd name="connsiteY56" fmla="*/ 322453 h 361388"/>
                <a:gd name="connsiteX57" fmla="*/ 439368 w 467562"/>
                <a:gd name="connsiteY57" fmla="*/ 322453 h 361388"/>
                <a:gd name="connsiteX58" fmla="*/ 467562 w 467562"/>
                <a:gd name="connsiteY58" fmla="*/ 298323 h 36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67562" h="361388">
                  <a:moveTo>
                    <a:pt x="467562" y="298323"/>
                  </a:moveTo>
                  <a:cubicBezTo>
                    <a:pt x="467562" y="299720"/>
                    <a:pt x="459943" y="305181"/>
                    <a:pt x="459435" y="306578"/>
                  </a:cubicBezTo>
                  <a:lnTo>
                    <a:pt x="455879" y="310134"/>
                  </a:lnTo>
                  <a:cubicBezTo>
                    <a:pt x="451561" y="314579"/>
                    <a:pt x="447243" y="318897"/>
                    <a:pt x="443179" y="322834"/>
                  </a:cubicBezTo>
                  <a:lnTo>
                    <a:pt x="443179" y="322834"/>
                  </a:lnTo>
                  <a:cubicBezTo>
                    <a:pt x="437348" y="328688"/>
                    <a:pt x="431109" y="334120"/>
                    <a:pt x="424510" y="339090"/>
                  </a:cubicBezTo>
                  <a:cubicBezTo>
                    <a:pt x="419469" y="343019"/>
                    <a:pt x="414068" y="346463"/>
                    <a:pt x="408381" y="349377"/>
                  </a:cubicBezTo>
                  <a:cubicBezTo>
                    <a:pt x="388632" y="359658"/>
                    <a:pt x="366155" y="363478"/>
                    <a:pt x="344119" y="360299"/>
                  </a:cubicBezTo>
                  <a:cubicBezTo>
                    <a:pt x="325507" y="357980"/>
                    <a:pt x="308776" y="347811"/>
                    <a:pt x="298145" y="332359"/>
                  </a:cubicBezTo>
                  <a:cubicBezTo>
                    <a:pt x="293849" y="325825"/>
                    <a:pt x="290473" y="318731"/>
                    <a:pt x="288112" y="311277"/>
                  </a:cubicBezTo>
                  <a:cubicBezTo>
                    <a:pt x="282497" y="293595"/>
                    <a:pt x="278251" y="275508"/>
                    <a:pt x="275412" y="257175"/>
                  </a:cubicBezTo>
                  <a:cubicBezTo>
                    <a:pt x="272744" y="242316"/>
                    <a:pt x="270078" y="227457"/>
                    <a:pt x="266394" y="213614"/>
                  </a:cubicBezTo>
                  <a:lnTo>
                    <a:pt x="266394" y="213614"/>
                  </a:lnTo>
                  <a:cubicBezTo>
                    <a:pt x="266394" y="213614"/>
                    <a:pt x="266394" y="213614"/>
                    <a:pt x="266394" y="212852"/>
                  </a:cubicBezTo>
                  <a:cubicBezTo>
                    <a:pt x="265506" y="209804"/>
                    <a:pt x="264743" y="206756"/>
                    <a:pt x="263728" y="203835"/>
                  </a:cubicBezTo>
                  <a:cubicBezTo>
                    <a:pt x="263728" y="203835"/>
                    <a:pt x="263728" y="203835"/>
                    <a:pt x="263728" y="203835"/>
                  </a:cubicBezTo>
                  <a:cubicBezTo>
                    <a:pt x="263728" y="203835"/>
                    <a:pt x="262838" y="201168"/>
                    <a:pt x="262331" y="199771"/>
                  </a:cubicBezTo>
                  <a:lnTo>
                    <a:pt x="260806" y="195453"/>
                  </a:lnTo>
                  <a:lnTo>
                    <a:pt x="259156" y="191262"/>
                  </a:lnTo>
                  <a:cubicBezTo>
                    <a:pt x="258393" y="189611"/>
                    <a:pt x="257631" y="187960"/>
                    <a:pt x="256997" y="186309"/>
                  </a:cubicBezTo>
                  <a:cubicBezTo>
                    <a:pt x="256498" y="185546"/>
                    <a:pt x="256073" y="184739"/>
                    <a:pt x="255726" y="183896"/>
                  </a:cubicBezTo>
                  <a:cubicBezTo>
                    <a:pt x="254965" y="182372"/>
                    <a:pt x="254203" y="180848"/>
                    <a:pt x="253313" y="179324"/>
                  </a:cubicBezTo>
                  <a:cubicBezTo>
                    <a:pt x="252424" y="177800"/>
                    <a:pt x="250900" y="175387"/>
                    <a:pt x="249631" y="173482"/>
                  </a:cubicBezTo>
                  <a:lnTo>
                    <a:pt x="248615" y="171831"/>
                  </a:lnTo>
                  <a:lnTo>
                    <a:pt x="248615" y="171831"/>
                  </a:lnTo>
                  <a:lnTo>
                    <a:pt x="245440" y="167640"/>
                  </a:lnTo>
                  <a:lnTo>
                    <a:pt x="243662" y="165481"/>
                  </a:lnTo>
                  <a:cubicBezTo>
                    <a:pt x="242846" y="164403"/>
                    <a:pt x="241955" y="163385"/>
                    <a:pt x="240995" y="162433"/>
                  </a:cubicBezTo>
                  <a:lnTo>
                    <a:pt x="238200" y="159512"/>
                  </a:lnTo>
                  <a:cubicBezTo>
                    <a:pt x="235534" y="156845"/>
                    <a:pt x="232740" y="154432"/>
                    <a:pt x="229945" y="152146"/>
                  </a:cubicBezTo>
                  <a:lnTo>
                    <a:pt x="225881" y="149098"/>
                  </a:lnTo>
                  <a:lnTo>
                    <a:pt x="225881" y="149098"/>
                  </a:lnTo>
                  <a:cubicBezTo>
                    <a:pt x="200983" y="133263"/>
                    <a:pt x="173838" y="121275"/>
                    <a:pt x="145363" y="113538"/>
                  </a:cubicBezTo>
                  <a:cubicBezTo>
                    <a:pt x="136474" y="110617"/>
                    <a:pt x="127203" y="107569"/>
                    <a:pt x="118567" y="104521"/>
                  </a:cubicBezTo>
                  <a:lnTo>
                    <a:pt x="110438" y="101473"/>
                  </a:lnTo>
                  <a:cubicBezTo>
                    <a:pt x="83780" y="92204"/>
                    <a:pt x="58226" y="80023"/>
                    <a:pt x="34238" y="65151"/>
                  </a:cubicBezTo>
                  <a:cubicBezTo>
                    <a:pt x="16078" y="52832"/>
                    <a:pt x="3378" y="41148"/>
                    <a:pt x="330" y="28448"/>
                  </a:cubicBezTo>
                  <a:cubicBezTo>
                    <a:pt x="-1108" y="18091"/>
                    <a:pt x="2205" y="7638"/>
                    <a:pt x="9347" y="0"/>
                  </a:cubicBezTo>
                  <a:cubicBezTo>
                    <a:pt x="5642" y="6082"/>
                    <a:pt x="4287" y="13309"/>
                    <a:pt x="5537" y="20320"/>
                  </a:cubicBezTo>
                  <a:cubicBezTo>
                    <a:pt x="11906" y="35782"/>
                    <a:pt x="23564" y="48476"/>
                    <a:pt x="38430" y="56134"/>
                  </a:cubicBezTo>
                  <a:cubicBezTo>
                    <a:pt x="59978" y="69504"/>
                    <a:pt x="82829" y="80653"/>
                    <a:pt x="106629" y="89408"/>
                  </a:cubicBezTo>
                  <a:lnTo>
                    <a:pt x="122885" y="95377"/>
                  </a:lnTo>
                  <a:cubicBezTo>
                    <a:pt x="131648" y="98552"/>
                    <a:pt x="140665" y="101600"/>
                    <a:pt x="149681" y="104521"/>
                  </a:cubicBezTo>
                  <a:cubicBezTo>
                    <a:pt x="173171" y="111426"/>
                    <a:pt x="195927" y="120614"/>
                    <a:pt x="217626" y="131953"/>
                  </a:cubicBezTo>
                  <a:lnTo>
                    <a:pt x="217626" y="131953"/>
                  </a:lnTo>
                  <a:cubicBezTo>
                    <a:pt x="234343" y="140930"/>
                    <a:pt x="248270" y="154330"/>
                    <a:pt x="257886" y="170688"/>
                  </a:cubicBezTo>
                  <a:cubicBezTo>
                    <a:pt x="266524" y="187581"/>
                    <a:pt x="272520" y="205698"/>
                    <a:pt x="275666" y="224409"/>
                  </a:cubicBezTo>
                  <a:lnTo>
                    <a:pt x="275666" y="224409"/>
                  </a:lnTo>
                  <a:cubicBezTo>
                    <a:pt x="275653" y="224620"/>
                    <a:pt x="275653" y="224832"/>
                    <a:pt x="275666" y="225044"/>
                  </a:cubicBezTo>
                  <a:cubicBezTo>
                    <a:pt x="277317" y="233045"/>
                    <a:pt x="278713" y="241173"/>
                    <a:pt x="280111" y="249174"/>
                  </a:cubicBezTo>
                  <a:cubicBezTo>
                    <a:pt x="283051" y="272117"/>
                    <a:pt x="288986" y="294576"/>
                    <a:pt x="297764" y="315976"/>
                  </a:cubicBezTo>
                  <a:cubicBezTo>
                    <a:pt x="299152" y="318866"/>
                    <a:pt x="300722" y="321666"/>
                    <a:pt x="302463" y="324358"/>
                  </a:cubicBezTo>
                  <a:cubicBezTo>
                    <a:pt x="313190" y="339769"/>
                    <a:pt x="329938" y="349920"/>
                    <a:pt x="348564" y="352298"/>
                  </a:cubicBezTo>
                  <a:cubicBezTo>
                    <a:pt x="370600" y="355521"/>
                    <a:pt x="393091" y="351698"/>
                    <a:pt x="412826" y="341376"/>
                  </a:cubicBezTo>
                  <a:cubicBezTo>
                    <a:pt x="414066" y="340751"/>
                    <a:pt x="415255" y="340029"/>
                    <a:pt x="416382" y="339217"/>
                  </a:cubicBezTo>
                  <a:lnTo>
                    <a:pt x="416381" y="339217"/>
                  </a:lnTo>
                  <a:cubicBezTo>
                    <a:pt x="424606" y="334444"/>
                    <a:pt x="432310" y="328826"/>
                    <a:pt x="439368" y="322453"/>
                  </a:cubicBezTo>
                  <a:lnTo>
                    <a:pt x="439368" y="322453"/>
                  </a:lnTo>
                  <a:cubicBezTo>
                    <a:pt x="447878" y="316230"/>
                    <a:pt x="460578" y="305181"/>
                    <a:pt x="467562" y="298323"/>
                  </a:cubicBezTo>
                  <a:close/>
                </a:path>
              </a:pathLst>
            </a:custGeom>
            <a:solidFill>
              <a:srgbClr val="FFD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B9D3227C-F784-460D-BEBF-5D62675C86B7}"/>
                </a:ext>
              </a:extLst>
            </p:cNvPr>
            <p:cNvSpPr/>
            <p:nvPr/>
          </p:nvSpPr>
          <p:spPr>
            <a:xfrm>
              <a:off x="2390490" y="278965"/>
              <a:ext cx="352333" cy="545084"/>
            </a:xfrm>
            <a:custGeom>
              <a:avLst/>
              <a:gdLst>
                <a:gd name="connsiteX0" fmla="*/ 346710 w 352333"/>
                <a:gd name="connsiteY0" fmla="*/ 130937 h 545084"/>
                <a:gd name="connsiteX1" fmla="*/ 348373 w 352333"/>
                <a:gd name="connsiteY1" fmla="*/ 108008 h 545084"/>
                <a:gd name="connsiteX2" fmla="*/ 342900 w 352333"/>
                <a:gd name="connsiteY2" fmla="*/ 103886 h 545084"/>
                <a:gd name="connsiteX3" fmla="*/ 326390 w 352333"/>
                <a:gd name="connsiteY3" fmla="*/ 105791 h 545084"/>
                <a:gd name="connsiteX4" fmla="*/ 181991 w 352333"/>
                <a:gd name="connsiteY4" fmla="*/ 208280 h 545084"/>
                <a:gd name="connsiteX5" fmla="*/ 93091 w 352333"/>
                <a:gd name="connsiteY5" fmla="*/ 182880 h 545084"/>
                <a:gd name="connsiteX6" fmla="*/ 32766 w 352333"/>
                <a:gd name="connsiteY6" fmla="*/ 1524 h 545084"/>
                <a:gd name="connsiteX7" fmla="*/ 32131 w 352333"/>
                <a:gd name="connsiteY7" fmla="*/ 0 h 545084"/>
                <a:gd name="connsiteX8" fmla="*/ 0 w 352333"/>
                <a:gd name="connsiteY8" fmla="*/ 25400 h 545084"/>
                <a:gd name="connsiteX9" fmla="*/ 2794 w 352333"/>
                <a:gd name="connsiteY9" fmla="*/ 511937 h 545084"/>
                <a:gd name="connsiteX10" fmla="*/ 49149 w 352333"/>
                <a:gd name="connsiteY10" fmla="*/ 545084 h 545084"/>
                <a:gd name="connsiteX11" fmla="*/ 80771 w 352333"/>
                <a:gd name="connsiteY11" fmla="*/ 450469 h 545084"/>
                <a:gd name="connsiteX12" fmla="*/ 145202 w 352333"/>
                <a:gd name="connsiteY12" fmla="*/ 425366 h 545084"/>
                <a:gd name="connsiteX13" fmla="*/ 156209 w 352333"/>
                <a:gd name="connsiteY13" fmla="*/ 432054 h 545084"/>
                <a:gd name="connsiteX14" fmla="*/ 243713 w 352333"/>
                <a:gd name="connsiteY14" fmla="*/ 519176 h 545084"/>
                <a:gd name="connsiteX15" fmla="*/ 244475 w 352333"/>
                <a:gd name="connsiteY15" fmla="*/ 519176 h 545084"/>
                <a:gd name="connsiteX16" fmla="*/ 262001 w 352333"/>
                <a:gd name="connsiteY16" fmla="*/ 519176 h 545084"/>
                <a:gd name="connsiteX17" fmla="*/ 271907 w 352333"/>
                <a:gd name="connsiteY17" fmla="*/ 519811 h 545084"/>
                <a:gd name="connsiteX18" fmla="*/ 277368 w 352333"/>
                <a:gd name="connsiteY18" fmla="*/ 519811 h 545084"/>
                <a:gd name="connsiteX19" fmla="*/ 280289 w 352333"/>
                <a:gd name="connsiteY19" fmla="*/ 519811 h 545084"/>
                <a:gd name="connsiteX20" fmla="*/ 285750 w 352333"/>
                <a:gd name="connsiteY20" fmla="*/ 520446 h 545084"/>
                <a:gd name="connsiteX21" fmla="*/ 313436 w 352333"/>
                <a:gd name="connsiteY21" fmla="*/ 524637 h 545084"/>
                <a:gd name="connsiteX22" fmla="*/ 314452 w 352333"/>
                <a:gd name="connsiteY22" fmla="*/ 524637 h 545084"/>
                <a:gd name="connsiteX23" fmla="*/ 209042 w 352333"/>
                <a:gd name="connsiteY23" fmla="*/ 412242 h 545084"/>
                <a:gd name="connsiteX24" fmla="*/ 218948 w 352333"/>
                <a:gd name="connsiteY24" fmla="*/ 252730 h 545084"/>
                <a:gd name="connsiteX25" fmla="*/ 346710 w 352333"/>
                <a:gd name="connsiteY25" fmla="*/ 130937 h 54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52333" h="545084">
                  <a:moveTo>
                    <a:pt x="346710" y="130937"/>
                  </a:moveTo>
                  <a:cubicBezTo>
                    <a:pt x="353501" y="125065"/>
                    <a:pt x="354245" y="114799"/>
                    <a:pt x="348373" y="108008"/>
                  </a:cubicBezTo>
                  <a:cubicBezTo>
                    <a:pt x="346862" y="106261"/>
                    <a:pt x="344996" y="104856"/>
                    <a:pt x="342900" y="103886"/>
                  </a:cubicBezTo>
                  <a:cubicBezTo>
                    <a:pt x="337477" y="101360"/>
                    <a:pt x="331095" y="102096"/>
                    <a:pt x="326390" y="105791"/>
                  </a:cubicBezTo>
                  <a:cubicBezTo>
                    <a:pt x="275590" y="145161"/>
                    <a:pt x="223012" y="186055"/>
                    <a:pt x="181991" y="208280"/>
                  </a:cubicBezTo>
                  <a:cubicBezTo>
                    <a:pt x="150376" y="225356"/>
                    <a:pt x="110912" y="214081"/>
                    <a:pt x="93091" y="182880"/>
                  </a:cubicBezTo>
                  <a:cubicBezTo>
                    <a:pt x="67691" y="139319"/>
                    <a:pt x="50292" y="70358"/>
                    <a:pt x="32766" y="1524"/>
                  </a:cubicBezTo>
                  <a:cubicBezTo>
                    <a:pt x="32609" y="995"/>
                    <a:pt x="32396" y="484"/>
                    <a:pt x="32131" y="0"/>
                  </a:cubicBezTo>
                  <a:cubicBezTo>
                    <a:pt x="20888" y="7770"/>
                    <a:pt x="10156" y="16254"/>
                    <a:pt x="0" y="25400"/>
                  </a:cubicBezTo>
                  <a:cubicBezTo>
                    <a:pt x="45466" y="203200"/>
                    <a:pt x="48133" y="366141"/>
                    <a:pt x="2794" y="511937"/>
                  </a:cubicBezTo>
                  <a:cubicBezTo>
                    <a:pt x="17209" y="524369"/>
                    <a:pt x="32724" y="535463"/>
                    <a:pt x="49149" y="545084"/>
                  </a:cubicBezTo>
                  <a:cubicBezTo>
                    <a:pt x="57529" y="512864"/>
                    <a:pt x="68094" y="481253"/>
                    <a:pt x="80771" y="450469"/>
                  </a:cubicBezTo>
                  <a:cubicBezTo>
                    <a:pt x="91632" y="425745"/>
                    <a:pt x="120478" y="414506"/>
                    <a:pt x="145202" y="425366"/>
                  </a:cubicBezTo>
                  <a:cubicBezTo>
                    <a:pt x="149150" y="427100"/>
                    <a:pt x="152851" y="429349"/>
                    <a:pt x="156209" y="432054"/>
                  </a:cubicBezTo>
                  <a:cubicBezTo>
                    <a:pt x="187729" y="458633"/>
                    <a:pt x="216996" y="487773"/>
                    <a:pt x="243713" y="519176"/>
                  </a:cubicBezTo>
                  <a:lnTo>
                    <a:pt x="244475" y="519176"/>
                  </a:lnTo>
                  <a:cubicBezTo>
                    <a:pt x="250063" y="519176"/>
                    <a:pt x="256032" y="519176"/>
                    <a:pt x="262001" y="519176"/>
                  </a:cubicBezTo>
                  <a:lnTo>
                    <a:pt x="271907" y="519811"/>
                  </a:lnTo>
                  <a:lnTo>
                    <a:pt x="277368" y="519811"/>
                  </a:lnTo>
                  <a:lnTo>
                    <a:pt x="280289" y="519811"/>
                  </a:lnTo>
                  <a:cubicBezTo>
                    <a:pt x="282122" y="519897"/>
                    <a:pt x="283946" y="520110"/>
                    <a:pt x="285750" y="520446"/>
                  </a:cubicBezTo>
                  <a:cubicBezTo>
                    <a:pt x="294640" y="521462"/>
                    <a:pt x="303784" y="522859"/>
                    <a:pt x="313436" y="524637"/>
                  </a:cubicBezTo>
                  <a:lnTo>
                    <a:pt x="314452" y="524637"/>
                  </a:lnTo>
                  <a:cubicBezTo>
                    <a:pt x="275251" y="491202"/>
                    <a:pt x="239897" y="453504"/>
                    <a:pt x="209042" y="412242"/>
                  </a:cubicBezTo>
                  <a:cubicBezTo>
                    <a:pt x="174721" y="363273"/>
                    <a:pt x="178832" y="297076"/>
                    <a:pt x="218948" y="252730"/>
                  </a:cubicBezTo>
                  <a:cubicBezTo>
                    <a:pt x="259338" y="209888"/>
                    <a:pt x="301986" y="169233"/>
                    <a:pt x="346710" y="130937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6993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A8D4A05-E0E5-4CC5-B028-3E6B41CEFB1E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62442BD-F280-4B42-96DC-198F75FD779D}"/>
              </a:ext>
            </a:extLst>
          </p:cNvPr>
          <p:cNvSpPr/>
          <p:nvPr/>
        </p:nvSpPr>
        <p:spPr>
          <a:xfrm>
            <a:off x="0" y="3037332"/>
            <a:ext cx="4200398" cy="651002"/>
          </a:xfrm>
          <a:custGeom>
            <a:avLst/>
            <a:gdLst>
              <a:gd name="connsiteX0" fmla="*/ 0 w 4200398"/>
              <a:gd name="connsiteY0" fmla="*/ 0 h 651002"/>
              <a:gd name="connsiteX1" fmla="*/ 4200398 w 4200398"/>
              <a:gd name="connsiteY1" fmla="*/ 0 h 651002"/>
              <a:gd name="connsiteX2" fmla="*/ 4200398 w 4200398"/>
              <a:gd name="connsiteY2" fmla="*/ 651002 h 651002"/>
              <a:gd name="connsiteX3" fmla="*/ 0 w 4200398"/>
              <a:gd name="connsiteY3" fmla="*/ 651002 h 65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0398" h="651002">
                <a:moveTo>
                  <a:pt x="0" y="0"/>
                </a:moveTo>
                <a:lnTo>
                  <a:pt x="4200398" y="0"/>
                </a:lnTo>
                <a:lnTo>
                  <a:pt x="4200398" y="651002"/>
                </a:lnTo>
                <a:lnTo>
                  <a:pt x="0" y="651002"/>
                </a:lnTo>
                <a:close/>
              </a:path>
            </a:pathLst>
          </a:custGeom>
          <a:solidFill>
            <a:srgbClr val="27CCF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170635E-E09E-4299-863E-3EFBAAEAD71B}"/>
              </a:ext>
            </a:extLst>
          </p:cNvPr>
          <p:cNvSpPr txBox="1"/>
          <p:nvPr/>
        </p:nvSpPr>
        <p:spPr>
          <a:xfrm>
            <a:off x="744665" y="1577975"/>
            <a:ext cx="3539870" cy="662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980" b="1" i="0" u="none" strike="noStrike" cap="none" spc="0" normalizeH="0" baseline="0" dirty="0">
                <a:ln>
                  <a:noFill/>
                </a:ln>
                <a:solidFill>
                  <a:srgbClr val="27CCF2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THANK YOU!</a:t>
            </a: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E38E7FC8-E204-4379-BABB-935629EF9785}"/>
              </a:ext>
            </a:extLst>
          </p:cNvPr>
          <p:cNvSpPr/>
          <p:nvPr/>
        </p:nvSpPr>
        <p:spPr>
          <a:xfrm>
            <a:off x="4265676" y="2936239"/>
            <a:ext cx="44958" cy="838581"/>
          </a:xfrm>
          <a:custGeom>
            <a:avLst/>
            <a:gdLst>
              <a:gd name="connsiteX0" fmla="*/ 1778 w 44958"/>
              <a:gd name="connsiteY0" fmla="*/ 838581 h 838581"/>
              <a:gd name="connsiteX1" fmla="*/ 0 w 44958"/>
              <a:gd name="connsiteY1" fmla="*/ 127 h 838581"/>
              <a:gd name="connsiteX2" fmla="*/ 43307 w 44958"/>
              <a:gd name="connsiteY2" fmla="*/ 0 h 838581"/>
              <a:gd name="connsiteX3" fmla="*/ 44958 w 44958"/>
              <a:gd name="connsiteY3" fmla="*/ 838454 h 838581"/>
              <a:gd name="connsiteX4" fmla="*/ 1778 w 44958"/>
              <a:gd name="connsiteY4" fmla="*/ 838581 h 838581"/>
              <a:gd name="connsiteX5" fmla="*/ 1778 w 44958"/>
              <a:gd name="connsiteY5" fmla="*/ 838581 h 83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58" h="838581">
                <a:moveTo>
                  <a:pt x="1778" y="838581"/>
                </a:moveTo>
                <a:lnTo>
                  <a:pt x="0" y="127"/>
                </a:lnTo>
                <a:lnTo>
                  <a:pt x="43307" y="0"/>
                </a:lnTo>
                <a:lnTo>
                  <a:pt x="44958" y="838454"/>
                </a:lnTo>
                <a:lnTo>
                  <a:pt x="1778" y="838581"/>
                </a:lnTo>
                <a:lnTo>
                  <a:pt x="1778" y="838581"/>
                </a:lnTo>
                <a:close/>
              </a:path>
            </a:pathLst>
          </a:custGeom>
          <a:solidFill>
            <a:srgbClr val="27CCF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18376FBE-7C80-4B83-90D9-27E1CF14822E}"/>
              </a:ext>
            </a:extLst>
          </p:cNvPr>
          <p:cNvSpPr/>
          <p:nvPr/>
        </p:nvSpPr>
        <p:spPr>
          <a:xfrm>
            <a:off x="4308855" y="2904489"/>
            <a:ext cx="720344" cy="901826"/>
          </a:xfrm>
          <a:custGeom>
            <a:avLst/>
            <a:gdLst>
              <a:gd name="connsiteX0" fmla="*/ 96266 w 720344"/>
              <a:gd name="connsiteY0" fmla="*/ 560324 h 901826"/>
              <a:gd name="connsiteX1" fmla="*/ 96139 w 720344"/>
              <a:gd name="connsiteY1" fmla="*/ 482473 h 901826"/>
              <a:gd name="connsiteX2" fmla="*/ 720344 w 720344"/>
              <a:gd name="connsiteY2" fmla="*/ 481076 h 901826"/>
              <a:gd name="connsiteX3" fmla="*/ 720344 w 720344"/>
              <a:gd name="connsiteY3" fmla="*/ 418084 h 901826"/>
              <a:gd name="connsiteX4" fmla="*/ 96012 w 720344"/>
              <a:gd name="connsiteY4" fmla="*/ 419100 h 901826"/>
              <a:gd name="connsiteX5" fmla="*/ 95758 w 720344"/>
              <a:gd name="connsiteY5" fmla="*/ 341249 h 901826"/>
              <a:gd name="connsiteX6" fmla="*/ 55499 w 720344"/>
              <a:gd name="connsiteY6" fmla="*/ 341376 h 901826"/>
              <a:gd name="connsiteX7" fmla="*/ 54737 w 720344"/>
              <a:gd name="connsiteY7" fmla="*/ 0 h 901826"/>
              <a:gd name="connsiteX8" fmla="*/ 0 w 720344"/>
              <a:gd name="connsiteY8" fmla="*/ 127 h 901826"/>
              <a:gd name="connsiteX9" fmla="*/ 1905 w 720344"/>
              <a:gd name="connsiteY9" fmla="*/ 901827 h 901826"/>
              <a:gd name="connsiteX10" fmla="*/ 56642 w 720344"/>
              <a:gd name="connsiteY10" fmla="*/ 901827 h 901826"/>
              <a:gd name="connsiteX11" fmla="*/ 55880 w 720344"/>
              <a:gd name="connsiteY11" fmla="*/ 560324 h 901826"/>
              <a:gd name="connsiteX12" fmla="*/ 96266 w 720344"/>
              <a:gd name="connsiteY12" fmla="*/ 560324 h 90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0344" h="901826">
                <a:moveTo>
                  <a:pt x="96266" y="560324"/>
                </a:moveTo>
                <a:lnTo>
                  <a:pt x="96139" y="482473"/>
                </a:lnTo>
                <a:lnTo>
                  <a:pt x="720344" y="481076"/>
                </a:lnTo>
                <a:lnTo>
                  <a:pt x="720344" y="418084"/>
                </a:lnTo>
                <a:lnTo>
                  <a:pt x="96012" y="419100"/>
                </a:lnTo>
                <a:lnTo>
                  <a:pt x="95758" y="341249"/>
                </a:lnTo>
                <a:lnTo>
                  <a:pt x="55499" y="341376"/>
                </a:lnTo>
                <a:lnTo>
                  <a:pt x="54737" y="0"/>
                </a:lnTo>
                <a:lnTo>
                  <a:pt x="0" y="127"/>
                </a:lnTo>
                <a:lnTo>
                  <a:pt x="1905" y="901827"/>
                </a:lnTo>
                <a:lnTo>
                  <a:pt x="56642" y="901827"/>
                </a:lnTo>
                <a:lnTo>
                  <a:pt x="55880" y="560324"/>
                </a:lnTo>
                <a:lnTo>
                  <a:pt x="96266" y="560324"/>
                </a:lnTo>
                <a:close/>
              </a:path>
            </a:pathLst>
          </a:custGeom>
          <a:solidFill>
            <a:srgbClr val="27CCF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34FEA0F0-EBE8-4AEB-BB85-0A89EAE0C3C6}"/>
              </a:ext>
            </a:extLst>
          </p:cNvPr>
          <p:cNvSpPr/>
          <p:nvPr/>
        </p:nvSpPr>
        <p:spPr>
          <a:xfrm>
            <a:off x="4018788" y="3484117"/>
            <a:ext cx="147954" cy="147954"/>
          </a:xfrm>
          <a:custGeom>
            <a:avLst/>
            <a:gdLst>
              <a:gd name="connsiteX0" fmla="*/ 71882 w 147954"/>
              <a:gd name="connsiteY0" fmla="*/ 0 h 147954"/>
              <a:gd name="connsiteX1" fmla="*/ 81026 w 147954"/>
              <a:gd name="connsiteY1" fmla="*/ 55499 h 147954"/>
              <a:gd name="connsiteX2" fmla="*/ 92202 w 147954"/>
              <a:gd name="connsiteY2" fmla="*/ 66294 h 147954"/>
              <a:gd name="connsiteX3" fmla="*/ 147955 w 147954"/>
              <a:gd name="connsiteY3" fmla="*/ 71882 h 147954"/>
              <a:gd name="connsiteX4" fmla="*/ 92456 w 147954"/>
              <a:gd name="connsiteY4" fmla="*/ 80899 h 147954"/>
              <a:gd name="connsiteX5" fmla="*/ 81661 w 147954"/>
              <a:gd name="connsiteY5" fmla="*/ 92202 h 147954"/>
              <a:gd name="connsiteX6" fmla="*/ 76073 w 147954"/>
              <a:gd name="connsiteY6" fmla="*/ 147955 h 147954"/>
              <a:gd name="connsiteX7" fmla="*/ 67056 w 147954"/>
              <a:gd name="connsiteY7" fmla="*/ 92456 h 147954"/>
              <a:gd name="connsiteX8" fmla="*/ 55753 w 147954"/>
              <a:gd name="connsiteY8" fmla="*/ 81661 h 147954"/>
              <a:gd name="connsiteX9" fmla="*/ 0 w 147954"/>
              <a:gd name="connsiteY9" fmla="*/ 76073 h 147954"/>
              <a:gd name="connsiteX10" fmla="*/ 55499 w 147954"/>
              <a:gd name="connsiteY10" fmla="*/ 67056 h 147954"/>
              <a:gd name="connsiteX11" fmla="*/ 66294 w 147954"/>
              <a:gd name="connsiteY11" fmla="*/ 55753 h 147954"/>
              <a:gd name="connsiteX12" fmla="*/ 71882 w 147954"/>
              <a:gd name="connsiteY12" fmla="*/ 0 h 1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954" h="147954">
                <a:moveTo>
                  <a:pt x="71882" y="0"/>
                </a:moveTo>
                <a:lnTo>
                  <a:pt x="81026" y="55499"/>
                </a:lnTo>
                <a:cubicBezTo>
                  <a:pt x="86090" y="57386"/>
                  <a:pt x="90140" y="61298"/>
                  <a:pt x="92202" y="66294"/>
                </a:cubicBezTo>
                <a:lnTo>
                  <a:pt x="147955" y="71882"/>
                </a:lnTo>
                <a:lnTo>
                  <a:pt x="92456" y="80899"/>
                </a:lnTo>
                <a:cubicBezTo>
                  <a:pt x="90612" y="86020"/>
                  <a:pt x="86692" y="90125"/>
                  <a:pt x="81661" y="92202"/>
                </a:cubicBezTo>
                <a:lnTo>
                  <a:pt x="76073" y="147955"/>
                </a:lnTo>
                <a:lnTo>
                  <a:pt x="67056" y="92456"/>
                </a:lnTo>
                <a:cubicBezTo>
                  <a:pt x="61960" y="90572"/>
                  <a:pt x="57869" y="86665"/>
                  <a:pt x="55753" y="81661"/>
                </a:cubicBezTo>
                <a:lnTo>
                  <a:pt x="0" y="76073"/>
                </a:lnTo>
                <a:lnTo>
                  <a:pt x="55499" y="67056"/>
                </a:lnTo>
                <a:cubicBezTo>
                  <a:pt x="57383" y="61960"/>
                  <a:pt x="61290" y="57869"/>
                  <a:pt x="66294" y="55753"/>
                </a:cubicBezTo>
                <a:lnTo>
                  <a:pt x="71882" y="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9946D322-75D2-4683-AFF0-55F0A827FD7C}"/>
              </a:ext>
            </a:extLst>
          </p:cNvPr>
          <p:cNvSpPr/>
          <p:nvPr/>
        </p:nvSpPr>
        <p:spPr>
          <a:xfrm>
            <a:off x="2980054" y="3293364"/>
            <a:ext cx="98805" cy="98805"/>
          </a:xfrm>
          <a:custGeom>
            <a:avLst/>
            <a:gdLst>
              <a:gd name="connsiteX0" fmla="*/ 48006 w 98805"/>
              <a:gd name="connsiteY0" fmla="*/ 0 h 98805"/>
              <a:gd name="connsiteX1" fmla="*/ 54102 w 98805"/>
              <a:gd name="connsiteY1" fmla="*/ 37084 h 98805"/>
              <a:gd name="connsiteX2" fmla="*/ 61595 w 98805"/>
              <a:gd name="connsiteY2" fmla="*/ 44323 h 98805"/>
              <a:gd name="connsiteX3" fmla="*/ 98806 w 98805"/>
              <a:gd name="connsiteY3" fmla="*/ 48006 h 98805"/>
              <a:gd name="connsiteX4" fmla="*/ 61849 w 98805"/>
              <a:gd name="connsiteY4" fmla="*/ 54102 h 98805"/>
              <a:gd name="connsiteX5" fmla="*/ 54610 w 98805"/>
              <a:gd name="connsiteY5" fmla="*/ 61595 h 98805"/>
              <a:gd name="connsiteX6" fmla="*/ 50927 w 98805"/>
              <a:gd name="connsiteY6" fmla="*/ 98806 h 98805"/>
              <a:gd name="connsiteX7" fmla="*/ 44831 w 98805"/>
              <a:gd name="connsiteY7" fmla="*/ 61722 h 98805"/>
              <a:gd name="connsiteX8" fmla="*/ 37211 w 98805"/>
              <a:gd name="connsiteY8" fmla="*/ 54483 h 98805"/>
              <a:gd name="connsiteX9" fmla="*/ 0 w 98805"/>
              <a:gd name="connsiteY9" fmla="*/ 50800 h 98805"/>
              <a:gd name="connsiteX10" fmla="*/ 37084 w 98805"/>
              <a:gd name="connsiteY10" fmla="*/ 44704 h 98805"/>
              <a:gd name="connsiteX11" fmla="*/ 44323 w 98805"/>
              <a:gd name="connsiteY11" fmla="*/ 37211 h 98805"/>
              <a:gd name="connsiteX12" fmla="*/ 48006 w 98805"/>
              <a:gd name="connsiteY12" fmla="*/ 0 h 9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805" h="98805">
                <a:moveTo>
                  <a:pt x="48006" y="0"/>
                </a:moveTo>
                <a:lnTo>
                  <a:pt x="54102" y="37084"/>
                </a:lnTo>
                <a:cubicBezTo>
                  <a:pt x="57520" y="38314"/>
                  <a:pt x="60248" y="40949"/>
                  <a:pt x="61595" y="44323"/>
                </a:cubicBezTo>
                <a:lnTo>
                  <a:pt x="98806" y="48006"/>
                </a:lnTo>
                <a:lnTo>
                  <a:pt x="61849" y="54102"/>
                </a:lnTo>
                <a:cubicBezTo>
                  <a:pt x="60540" y="57470"/>
                  <a:pt x="57931" y="60170"/>
                  <a:pt x="54610" y="61595"/>
                </a:cubicBezTo>
                <a:lnTo>
                  <a:pt x="50927" y="98806"/>
                </a:lnTo>
                <a:lnTo>
                  <a:pt x="44831" y="61722"/>
                </a:lnTo>
                <a:cubicBezTo>
                  <a:pt x="41407" y="60454"/>
                  <a:pt x="38653" y="57837"/>
                  <a:pt x="37211" y="54483"/>
                </a:cubicBezTo>
                <a:lnTo>
                  <a:pt x="0" y="50800"/>
                </a:lnTo>
                <a:lnTo>
                  <a:pt x="37084" y="44704"/>
                </a:lnTo>
                <a:cubicBezTo>
                  <a:pt x="38315" y="41286"/>
                  <a:pt x="40950" y="38558"/>
                  <a:pt x="44323" y="37211"/>
                </a:cubicBezTo>
                <a:lnTo>
                  <a:pt x="48006" y="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6CB35790-3825-487C-A02A-838DB67A0DE6}"/>
              </a:ext>
            </a:extLst>
          </p:cNvPr>
          <p:cNvSpPr/>
          <p:nvPr/>
        </p:nvSpPr>
        <p:spPr>
          <a:xfrm>
            <a:off x="608837" y="3484117"/>
            <a:ext cx="147955" cy="148082"/>
          </a:xfrm>
          <a:custGeom>
            <a:avLst/>
            <a:gdLst>
              <a:gd name="connsiteX0" fmla="*/ 71882 w 147955"/>
              <a:gd name="connsiteY0" fmla="*/ 0 h 148082"/>
              <a:gd name="connsiteX1" fmla="*/ 80899 w 147955"/>
              <a:gd name="connsiteY1" fmla="*/ 55499 h 148082"/>
              <a:gd name="connsiteX2" fmla="*/ 92202 w 147955"/>
              <a:gd name="connsiteY2" fmla="*/ 66294 h 148082"/>
              <a:gd name="connsiteX3" fmla="*/ 147955 w 147955"/>
              <a:gd name="connsiteY3" fmla="*/ 71882 h 148082"/>
              <a:gd name="connsiteX4" fmla="*/ 92456 w 147955"/>
              <a:gd name="connsiteY4" fmla="*/ 80899 h 148082"/>
              <a:gd name="connsiteX5" fmla="*/ 81661 w 147955"/>
              <a:gd name="connsiteY5" fmla="*/ 92202 h 148082"/>
              <a:gd name="connsiteX6" fmla="*/ 76073 w 147955"/>
              <a:gd name="connsiteY6" fmla="*/ 148082 h 148082"/>
              <a:gd name="connsiteX7" fmla="*/ 67056 w 147955"/>
              <a:gd name="connsiteY7" fmla="*/ 92583 h 148082"/>
              <a:gd name="connsiteX8" fmla="*/ 55753 w 147955"/>
              <a:gd name="connsiteY8" fmla="*/ 81788 h 148082"/>
              <a:gd name="connsiteX9" fmla="*/ 0 w 147955"/>
              <a:gd name="connsiteY9" fmla="*/ 76200 h 148082"/>
              <a:gd name="connsiteX10" fmla="*/ 55499 w 147955"/>
              <a:gd name="connsiteY10" fmla="*/ 67183 h 148082"/>
              <a:gd name="connsiteX11" fmla="*/ 66294 w 147955"/>
              <a:gd name="connsiteY11" fmla="*/ 55880 h 148082"/>
              <a:gd name="connsiteX12" fmla="*/ 71882 w 147955"/>
              <a:gd name="connsiteY12" fmla="*/ 127 h 148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955" h="148082">
                <a:moveTo>
                  <a:pt x="71882" y="0"/>
                </a:moveTo>
                <a:lnTo>
                  <a:pt x="80899" y="55499"/>
                </a:lnTo>
                <a:cubicBezTo>
                  <a:pt x="85995" y="57383"/>
                  <a:pt x="90086" y="61290"/>
                  <a:pt x="92202" y="66294"/>
                </a:cubicBezTo>
                <a:lnTo>
                  <a:pt x="147955" y="71882"/>
                </a:lnTo>
                <a:lnTo>
                  <a:pt x="92456" y="80899"/>
                </a:lnTo>
                <a:cubicBezTo>
                  <a:pt x="90612" y="86020"/>
                  <a:pt x="86692" y="90125"/>
                  <a:pt x="81661" y="92202"/>
                </a:cubicBezTo>
                <a:lnTo>
                  <a:pt x="76073" y="148082"/>
                </a:lnTo>
                <a:lnTo>
                  <a:pt x="67056" y="92583"/>
                </a:lnTo>
                <a:cubicBezTo>
                  <a:pt x="61960" y="90699"/>
                  <a:pt x="57870" y="86792"/>
                  <a:pt x="55753" y="81788"/>
                </a:cubicBezTo>
                <a:lnTo>
                  <a:pt x="0" y="76200"/>
                </a:lnTo>
                <a:lnTo>
                  <a:pt x="55499" y="67183"/>
                </a:lnTo>
                <a:cubicBezTo>
                  <a:pt x="57383" y="62087"/>
                  <a:pt x="61290" y="57996"/>
                  <a:pt x="66294" y="55880"/>
                </a:cubicBezTo>
                <a:lnTo>
                  <a:pt x="71882" y="127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D71AB388-9454-4B74-9753-3F69543734C4}"/>
              </a:ext>
            </a:extLst>
          </p:cNvPr>
          <p:cNvSpPr/>
          <p:nvPr/>
        </p:nvSpPr>
        <p:spPr>
          <a:xfrm>
            <a:off x="399034" y="2820416"/>
            <a:ext cx="169036" cy="169036"/>
          </a:xfrm>
          <a:custGeom>
            <a:avLst/>
            <a:gdLst>
              <a:gd name="connsiteX0" fmla="*/ 82423 w 169036"/>
              <a:gd name="connsiteY0" fmla="*/ 0 h 169036"/>
              <a:gd name="connsiteX1" fmla="*/ 92837 w 169036"/>
              <a:gd name="connsiteY1" fmla="*/ 63500 h 169036"/>
              <a:gd name="connsiteX2" fmla="*/ 105537 w 169036"/>
              <a:gd name="connsiteY2" fmla="*/ 76200 h 169036"/>
              <a:gd name="connsiteX3" fmla="*/ 169037 w 169036"/>
              <a:gd name="connsiteY3" fmla="*/ 82550 h 169036"/>
              <a:gd name="connsiteX4" fmla="*/ 105537 w 169036"/>
              <a:gd name="connsiteY4" fmla="*/ 92837 h 169036"/>
              <a:gd name="connsiteX5" fmla="*/ 92837 w 169036"/>
              <a:gd name="connsiteY5" fmla="*/ 105537 h 169036"/>
              <a:gd name="connsiteX6" fmla="*/ 86614 w 169036"/>
              <a:gd name="connsiteY6" fmla="*/ 169037 h 169036"/>
              <a:gd name="connsiteX7" fmla="*/ 76200 w 169036"/>
              <a:gd name="connsiteY7" fmla="*/ 105537 h 169036"/>
              <a:gd name="connsiteX8" fmla="*/ 63500 w 169036"/>
              <a:gd name="connsiteY8" fmla="*/ 92837 h 169036"/>
              <a:gd name="connsiteX9" fmla="*/ 0 w 169036"/>
              <a:gd name="connsiteY9" fmla="*/ 86614 h 169036"/>
              <a:gd name="connsiteX10" fmla="*/ 63500 w 169036"/>
              <a:gd name="connsiteY10" fmla="*/ 76200 h 169036"/>
              <a:gd name="connsiteX11" fmla="*/ 76200 w 169036"/>
              <a:gd name="connsiteY11" fmla="*/ 63500 h 169036"/>
              <a:gd name="connsiteX12" fmla="*/ 82423 w 169036"/>
              <a:gd name="connsiteY12" fmla="*/ 0 h 1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036" h="169036">
                <a:moveTo>
                  <a:pt x="82423" y="0"/>
                </a:moveTo>
                <a:lnTo>
                  <a:pt x="92837" y="63500"/>
                </a:lnTo>
                <a:cubicBezTo>
                  <a:pt x="98651" y="65785"/>
                  <a:pt x="103252" y="70386"/>
                  <a:pt x="105537" y="76200"/>
                </a:cubicBezTo>
                <a:lnTo>
                  <a:pt x="169037" y="82550"/>
                </a:lnTo>
                <a:lnTo>
                  <a:pt x="105537" y="92837"/>
                </a:lnTo>
                <a:cubicBezTo>
                  <a:pt x="103239" y="98642"/>
                  <a:pt x="98643" y="103239"/>
                  <a:pt x="92837" y="105537"/>
                </a:cubicBezTo>
                <a:lnTo>
                  <a:pt x="86614" y="169037"/>
                </a:lnTo>
                <a:lnTo>
                  <a:pt x="76200" y="105537"/>
                </a:lnTo>
                <a:cubicBezTo>
                  <a:pt x="70394" y="103239"/>
                  <a:pt x="65798" y="98642"/>
                  <a:pt x="63500" y="92837"/>
                </a:cubicBezTo>
                <a:lnTo>
                  <a:pt x="0" y="86614"/>
                </a:lnTo>
                <a:lnTo>
                  <a:pt x="63500" y="76200"/>
                </a:lnTo>
                <a:cubicBezTo>
                  <a:pt x="65744" y="70360"/>
                  <a:pt x="70360" y="65744"/>
                  <a:pt x="76200" y="63500"/>
                </a:cubicBezTo>
                <a:lnTo>
                  <a:pt x="82423" y="0"/>
                </a:lnTo>
                <a:close/>
              </a:path>
            </a:pathLst>
          </a:custGeom>
          <a:solidFill>
            <a:srgbClr val="27CCF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01C341BC-940C-4CCA-AA60-10504B9B6C57}"/>
              </a:ext>
            </a:extLst>
          </p:cNvPr>
          <p:cNvSpPr/>
          <p:nvPr/>
        </p:nvSpPr>
        <p:spPr>
          <a:xfrm>
            <a:off x="1915414" y="3688334"/>
            <a:ext cx="113283" cy="121538"/>
          </a:xfrm>
          <a:custGeom>
            <a:avLst/>
            <a:gdLst>
              <a:gd name="connsiteX0" fmla="*/ 54991 w 113283"/>
              <a:gd name="connsiteY0" fmla="*/ 0 h 121538"/>
              <a:gd name="connsiteX1" fmla="*/ 61976 w 113283"/>
              <a:gd name="connsiteY1" fmla="*/ 45593 h 121538"/>
              <a:gd name="connsiteX2" fmla="*/ 70612 w 113283"/>
              <a:gd name="connsiteY2" fmla="*/ 54483 h 121538"/>
              <a:gd name="connsiteX3" fmla="*/ 113284 w 113283"/>
              <a:gd name="connsiteY3" fmla="*/ 58928 h 121538"/>
              <a:gd name="connsiteX4" fmla="*/ 70739 w 113283"/>
              <a:gd name="connsiteY4" fmla="*/ 66421 h 121538"/>
              <a:gd name="connsiteX5" fmla="*/ 62484 w 113283"/>
              <a:gd name="connsiteY5" fmla="*/ 75692 h 121538"/>
              <a:gd name="connsiteX6" fmla="*/ 58293 w 113283"/>
              <a:gd name="connsiteY6" fmla="*/ 121539 h 121538"/>
              <a:gd name="connsiteX7" fmla="*/ 51308 w 113283"/>
              <a:gd name="connsiteY7" fmla="*/ 75946 h 121538"/>
              <a:gd name="connsiteX8" fmla="*/ 42672 w 113283"/>
              <a:gd name="connsiteY8" fmla="*/ 67056 h 121538"/>
              <a:gd name="connsiteX9" fmla="*/ 0 w 113283"/>
              <a:gd name="connsiteY9" fmla="*/ 62484 h 121538"/>
              <a:gd name="connsiteX10" fmla="*/ 42418 w 113283"/>
              <a:gd name="connsiteY10" fmla="*/ 54991 h 121538"/>
              <a:gd name="connsiteX11" fmla="*/ 50800 w 113283"/>
              <a:gd name="connsiteY11" fmla="*/ 45720 h 121538"/>
              <a:gd name="connsiteX12" fmla="*/ 54991 w 113283"/>
              <a:gd name="connsiteY12" fmla="*/ 0 h 12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3283" h="121538">
                <a:moveTo>
                  <a:pt x="54991" y="0"/>
                </a:moveTo>
                <a:lnTo>
                  <a:pt x="61976" y="45593"/>
                </a:lnTo>
                <a:cubicBezTo>
                  <a:pt x="65984" y="47199"/>
                  <a:pt x="69123" y="50430"/>
                  <a:pt x="70612" y="54483"/>
                </a:cubicBezTo>
                <a:lnTo>
                  <a:pt x="113284" y="58928"/>
                </a:lnTo>
                <a:lnTo>
                  <a:pt x="70739" y="66421"/>
                </a:lnTo>
                <a:cubicBezTo>
                  <a:pt x="69413" y="70534"/>
                  <a:pt x="66417" y="73900"/>
                  <a:pt x="62484" y="75692"/>
                </a:cubicBezTo>
                <a:lnTo>
                  <a:pt x="58293" y="121539"/>
                </a:lnTo>
                <a:lnTo>
                  <a:pt x="51308" y="75946"/>
                </a:lnTo>
                <a:cubicBezTo>
                  <a:pt x="47327" y="74300"/>
                  <a:pt x="44202" y="71083"/>
                  <a:pt x="42672" y="67056"/>
                </a:cubicBezTo>
                <a:lnTo>
                  <a:pt x="0" y="62484"/>
                </a:lnTo>
                <a:lnTo>
                  <a:pt x="42418" y="54991"/>
                </a:lnTo>
                <a:cubicBezTo>
                  <a:pt x="43877" y="50914"/>
                  <a:pt x="46891" y="47581"/>
                  <a:pt x="50800" y="45720"/>
                </a:cubicBezTo>
                <a:lnTo>
                  <a:pt x="54991" y="0"/>
                </a:lnTo>
                <a:close/>
              </a:path>
            </a:pathLst>
          </a:custGeom>
          <a:solidFill>
            <a:srgbClr val="27CCF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2C536B70-78A5-413C-83EF-360D6AE8C520}"/>
              </a:ext>
            </a:extLst>
          </p:cNvPr>
          <p:cNvSpPr/>
          <p:nvPr/>
        </p:nvSpPr>
        <p:spPr>
          <a:xfrm>
            <a:off x="3720846" y="2852166"/>
            <a:ext cx="169036" cy="169036"/>
          </a:xfrm>
          <a:custGeom>
            <a:avLst/>
            <a:gdLst>
              <a:gd name="connsiteX0" fmla="*/ 82550 w 169036"/>
              <a:gd name="connsiteY0" fmla="*/ 127 h 169036"/>
              <a:gd name="connsiteX1" fmla="*/ 92837 w 169036"/>
              <a:gd name="connsiteY1" fmla="*/ 63627 h 169036"/>
              <a:gd name="connsiteX2" fmla="*/ 105537 w 169036"/>
              <a:gd name="connsiteY2" fmla="*/ 76327 h 169036"/>
              <a:gd name="connsiteX3" fmla="*/ 169037 w 169036"/>
              <a:gd name="connsiteY3" fmla="*/ 82550 h 169036"/>
              <a:gd name="connsiteX4" fmla="*/ 105537 w 169036"/>
              <a:gd name="connsiteY4" fmla="*/ 92837 h 169036"/>
              <a:gd name="connsiteX5" fmla="*/ 92837 w 169036"/>
              <a:gd name="connsiteY5" fmla="*/ 105537 h 169036"/>
              <a:gd name="connsiteX6" fmla="*/ 86614 w 169036"/>
              <a:gd name="connsiteY6" fmla="*/ 169037 h 169036"/>
              <a:gd name="connsiteX7" fmla="*/ 76200 w 169036"/>
              <a:gd name="connsiteY7" fmla="*/ 105537 h 169036"/>
              <a:gd name="connsiteX8" fmla="*/ 63500 w 169036"/>
              <a:gd name="connsiteY8" fmla="*/ 92837 h 169036"/>
              <a:gd name="connsiteX9" fmla="*/ 0 w 169036"/>
              <a:gd name="connsiteY9" fmla="*/ 86487 h 169036"/>
              <a:gd name="connsiteX10" fmla="*/ 63500 w 169036"/>
              <a:gd name="connsiteY10" fmla="*/ 76200 h 169036"/>
              <a:gd name="connsiteX11" fmla="*/ 76200 w 169036"/>
              <a:gd name="connsiteY11" fmla="*/ 63500 h 169036"/>
              <a:gd name="connsiteX12" fmla="*/ 82550 w 169036"/>
              <a:gd name="connsiteY12" fmla="*/ 0 h 1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036" h="169036">
                <a:moveTo>
                  <a:pt x="82550" y="127"/>
                </a:moveTo>
                <a:lnTo>
                  <a:pt x="92837" y="63627"/>
                </a:lnTo>
                <a:cubicBezTo>
                  <a:pt x="98642" y="65925"/>
                  <a:pt x="103239" y="70521"/>
                  <a:pt x="105537" y="76327"/>
                </a:cubicBezTo>
                <a:lnTo>
                  <a:pt x="169037" y="82550"/>
                </a:lnTo>
                <a:lnTo>
                  <a:pt x="105537" y="92837"/>
                </a:lnTo>
                <a:cubicBezTo>
                  <a:pt x="103306" y="98686"/>
                  <a:pt x="98686" y="103306"/>
                  <a:pt x="92837" y="105537"/>
                </a:cubicBezTo>
                <a:lnTo>
                  <a:pt x="86614" y="169037"/>
                </a:lnTo>
                <a:lnTo>
                  <a:pt x="76200" y="105537"/>
                </a:lnTo>
                <a:cubicBezTo>
                  <a:pt x="70386" y="103252"/>
                  <a:pt x="65785" y="98651"/>
                  <a:pt x="63500" y="92837"/>
                </a:cubicBezTo>
                <a:lnTo>
                  <a:pt x="0" y="86487"/>
                </a:lnTo>
                <a:lnTo>
                  <a:pt x="63500" y="76200"/>
                </a:lnTo>
                <a:cubicBezTo>
                  <a:pt x="65798" y="70395"/>
                  <a:pt x="70395" y="65798"/>
                  <a:pt x="76200" y="63500"/>
                </a:cubicBezTo>
                <a:lnTo>
                  <a:pt x="82550" y="0"/>
                </a:lnTo>
                <a:close/>
              </a:path>
            </a:pathLst>
          </a:custGeom>
          <a:solidFill>
            <a:srgbClr val="27CCF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4" name="Image" descr="Image">
            <a:extLst>
              <a:ext uri="{FF2B5EF4-FFF2-40B4-BE49-F238E27FC236}">
                <a16:creationId xmlns:a16="http://schemas.microsoft.com/office/drawing/2014/main" id="{46F100FD-64B9-4673-9264-B3BD9B7D6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AF6A8812-9DED-44BD-BF38-FAEC571D04DE}"/>
              </a:ext>
            </a:extLst>
          </p:cNvPr>
          <p:cNvSpPr/>
          <p:nvPr/>
        </p:nvSpPr>
        <p:spPr>
          <a:xfrm rot="16750833">
            <a:off x="791732" y="3230315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solidFill>
            <a:schemeClr val="bg1"/>
          </a:soli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812BD24B-602B-4996-8603-3BCEDEF4342C}"/>
              </a:ext>
            </a:extLst>
          </p:cNvPr>
          <p:cNvSpPr/>
          <p:nvPr/>
        </p:nvSpPr>
        <p:spPr>
          <a:xfrm>
            <a:off x="838691" y="3277580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27CCF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+123 456 789">
            <a:extLst>
              <a:ext uri="{FF2B5EF4-FFF2-40B4-BE49-F238E27FC236}">
                <a16:creationId xmlns:a16="http://schemas.microsoft.com/office/drawing/2014/main" id="{99E9A0DA-2D27-4BA2-BF81-DF44739CF35D}"/>
              </a:ext>
            </a:extLst>
          </p:cNvPr>
          <p:cNvSpPr/>
          <p:nvPr/>
        </p:nvSpPr>
        <p:spPr>
          <a:xfrm>
            <a:off x="1059023" y="3201229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+123 456 789 </a:t>
            </a:r>
          </a:p>
        </p:txBody>
      </p:sp>
      <p:sp>
        <p:nvSpPr>
          <p:cNvPr id="118" name="CONTACT US">
            <a:extLst>
              <a:ext uri="{FF2B5EF4-FFF2-40B4-BE49-F238E27FC236}">
                <a16:creationId xmlns:a16="http://schemas.microsoft.com/office/drawing/2014/main" id="{8ACE359D-F1A4-4CCD-8C3A-A831E037B227}"/>
              </a:ext>
            </a:extLst>
          </p:cNvPr>
          <p:cNvSpPr/>
          <p:nvPr/>
        </p:nvSpPr>
        <p:spPr>
          <a:xfrm>
            <a:off x="1059023" y="3093397"/>
            <a:ext cx="613951" cy="166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CONTACT US</a:t>
            </a:r>
          </a:p>
        </p:txBody>
      </p:sp>
      <p:sp>
        <p:nvSpPr>
          <p:cNvPr id="123" name="www.yourwebsite.com">
            <a:extLst>
              <a:ext uri="{FF2B5EF4-FFF2-40B4-BE49-F238E27FC236}">
                <a16:creationId xmlns:a16="http://schemas.microsoft.com/office/drawing/2014/main" id="{FE0E32C1-DC6D-44D6-9614-9981EB25335A}"/>
              </a:ext>
            </a:extLst>
          </p:cNvPr>
          <p:cNvSpPr/>
          <p:nvPr/>
        </p:nvSpPr>
        <p:spPr>
          <a:xfrm>
            <a:off x="1059023" y="3396504"/>
            <a:ext cx="1120500" cy="179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www.yourwebsite.com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AA3FDE26-69A2-436B-BC60-80839F49D7C5}"/>
              </a:ext>
            </a:extLst>
          </p:cNvPr>
          <p:cNvSpPr txBox="1"/>
          <p:nvPr/>
        </p:nvSpPr>
        <p:spPr>
          <a:xfrm>
            <a:off x="1907863" y="909663"/>
            <a:ext cx="1213474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27CCF2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BRAND NAME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C90286F2-5D2C-41DC-85E8-79E0BB5D01A6}"/>
              </a:ext>
            </a:extLst>
          </p:cNvPr>
          <p:cNvSpPr txBox="1"/>
          <p:nvPr/>
        </p:nvSpPr>
        <p:spPr>
          <a:xfrm>
            <a:off x="2090606" y="1081894"/>
            <a:ext cx="847989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0" normalizeH="0" baseline="0" dirty="0">
                <a:ln>
                  <a:noFill/>
                </a:ln>
                <a:solidFill>
                  <a:srgbClr val="65C40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CLEANING &amp; MAINTENANCE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AA715185-6B74-4257-AB58-BB55083B937E}"/>
              </a:ext>
            </a:extLst>
          </p:cNvPr>
          <p:cNvGrpSpPr/>
          <p:nvPr/>
        </p:nvGrpSpPr>
        <p:grpSpPr>
          <a:xfrm>
            <a:off x="2184734" y="490538"/>
            <a:ext cx="659733" cy="462600"/>
            <a:chOff x="1982006" y="218317"/>
            <a:chExt cx="1047959" cy="734821"/>
          </a:xfrm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4293B847-3CD6-4290-81B7-40C73E1F13C6}"/>
                </a:ext>
              </a:extLst>
            </p:cNvPr>
            <p:cNvSpPr/>
            <p:nvPr/>
          </p:nvSpPr>
          <p:spPr>
            <a:xfrm>
              <a:off x="1982006" y="240031"/>
              <a:ext cx="537927" cy="713107"/>
            </a:xfrm>
            <a:custGeom>
              <a:avLst/>
              <a:gdLst>
                <a:gd name="connsiteX0" fmla="*/ 297008 w 537927"/>
                <a:gd name="connsiteY0" fmla="*/ 676913 h 713107"/>
                <a:gd name="connsiteX1" fmla="*/ 37294 w 537927"/>
                <a:gd name="connsiteY1" fmla="*/ 439677 h 713107"/>
                <a:gd name="connsiteX2" fmla="*/ 281388 w 537927"/>
                <a:gd name="connsiteY2" fmla="*/ 184661 h 713107"/>
                <a:gd name="connsiteX3" fmla="*/ 281388 w 537927"/>
                <a:gd name="connsiteY3" fmla="*/ 322202 h 713107"/>
                <a:gd name="connsiteX4" fmla="*/ 295484 w 537927"/>
                <a:gd name="connsiteY4" fmla="*/ 322202 h 713107"/>
                <a:gd name="connsiteX5" fmla="*/ 307042 w 537927"/>
                <a:gd name="connsiteY5" fmla="*/ 333378 h 713107"/>
                <a:gd name="connsiteX6" fmla="*/ 307042 w 537927"/>
                <a:gd name="connsiteY6" fmla="*/ 333378 h 713107"/>
                <a:gd name="connsiteX7" fmla="*/ 318470 w 537927"/>
                <a:gd name="connsiteY7" fmla="*/ 344554 h 713107"/>
                <a:gd name="connsiteX8" fmla="*/ 318472 w 537927"/>
                <a:gd name="connsiteY8" fmla="*/ 344554 h 713107"/>
                <a:gd name="connsiteX9" fmla="*/ 343871 w 537927"/>
                <a:gd name="connsiteY9" fmla="*/ 344554 h 713107"/>
                <a:gd name="connsiteX10" fmla="*/ 343871 w 537927"/>
                <a:gd name="connsiteY10" fmla="*/ 3 h 713107"/>
                <a:gd name="connsiteX11" fmla="*/ 318471 w 537927"/>
                <a:gd name="connsiteY11" fmla="*/ 3 h 713107"/>
                <a:gd name="connsiteX12" fmla="*/ 307044 w 537927"/>
                <a:gd name="connsiteY12" fmla="*/ 10921 h 713107"/>
                <a:gd name="connsiteX13" fmla="*/ 307042 w 537927"/>
                <a:gd name="connsiteY13" fmla="*/ 11052 h 713107"/>
                <a:gd name="connsiteX14" fmla="*/ 307042 w 537927"/>
                <a:gd name="connsiteY14" fmla="*/ 11052 h 713107"/>
                <a:gd name="connsiteX15" fmla="*/ 295615 w 537927"/>
                <a:gd name="connsiteY15" fmla="*/ 22230 h 713107"/>
                <a:gd name="connsiteX16" fmla="*/ 295484 w 537927"/>
                <a:gd name="connsiteY16" fmla="*/ 22228 h 713107"/>
                <a:gd name="connsiteX17" fmla="*/ 281261 w 537927"/>
                <a:gd name="connsiteY17" fmla="*/ 22228 h 713107"/>
                <a:gd name="connsiteX18" fmla="*/ 281261 w 537927"/>
                <a:gd name="connsiteY18" fmla="*/ 149228 h 713107"/>
                <a:gd name="connsiteX19" fmla="*/ 718 w 537927"/>
                <a:gd name="connsiteY19" fmla="*/ 450091 h 713107"/>
                <a:gd name="connsiteX20" fmla="*/ 296627 w 537927"/>
                <a:gd name="connsiteY20" fmla="*/ 713108 h 713107"/>
                <a:gd name="connsiteX21" fmla="*/ 537927 w 537927"/>
                <a:gd name="connsiteY21" fmla="*/ 713108 h 713107"/>
                <a:gd name="connsiteX22" fmla="*/ 537927 w 537927"/>
                <a:gd name="connsiteY22" fmla="*/ 677421 h 71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37927" h="713107">
                  <a:moveTo>
                    <a:pt x="297008" y="676913"/>
                  </a:moveTo>
                  <a:cubicBezTo>
                    <a:pt x="158959" y="676913"/>
                    <a:pt x="42246" y="572900"/>
                    <a:pt x="37294" y="439677"/>
                  </a:cubicBezTo>
                  <a:cubicBezTo>
                    <a:pt x="32087" y="303152"/>
                    <a:pt x="142576" y="190249"/>
                    <a:pt x="281388" y="184661"/>
                  </a:cubicBezTo>
                  <a:lnTo>
                    <a:pt x="281388" y="322202"/>
                  </a:lnTo>
                  <a:lnTo>
                    <a:pt x="295484" y="322202"/>
                  </a:lnTo>
                  <a:cubicBezTo>
                    <a:pt x="301748" y="322131"/>
                    <a:pt x="306903" y="327115"/>
                    <a:pt x="307042" y="333378"/>
                  </a:cubicBezTo>
                  <a:lnTo>
                    <a:pt x="307042" y="333378"/>
                  </a:lnTo>
                  <a:cubicBezTo>
                    <a:pt x="307111" y="339620"/>
                    <a:pt x="312228" y="344624"/>
                    <a:pt x="318470" y="344554"/>
                  </a:cubicBezTo>
                  <a:cubicBezTo>
                    <a:pt x="318471" y="344554"/>
                    <a:pt x="318471" y="344554"/>
                    <a:pt x="318472" y="344554"/>
                  </a:cubicBezTo>
                  <a:lnTo>
                    <a:pt x="343871" y="344554"/>
                  </a:lnTo>
                  <a:lnTo>
                    <a:pt x="343871" y="3"/>
                  </a:lnTo>
                  <a:lnTo>
                    <a:pt x="318471" y="3"/>
                  </a:lnTo>
                  <a:cubicBezTo>
                    <a:pt x="312301" y="-138"/>
                    <a:pt x="307184" y="4751"/>
                    <a:pt x="307044" y="10921"/>
                  </a:cubicBezTo>
                  <a:cubicBezTo>
                    <a:pt x="307043" y="10965"/>
                    <a:pt x="307042" y="11008"/>
                    <a:pt x="307042" y="11052"/>
                  </a:cubicBezTo>
                  <a:lnTo>
                    <a:pt x="307042" y="11052"/>
                  </a:lnTo>
                  <a:cubicBezTo>
                    <a:pt x="306973" y="17294"/>
                    <a:pt x="301857" y="22299"/>
                    <a:pt x="295615" y="22230"/>
                  </a:cubicBezTo>
                  <a:cubicBezTo>
                    <a:pt x="295572" y="22230"/>
                    <a:pt x="295528" y="22229"/>
                    <a:pt x="295484" y="22228"/>
                  </a:cubicBezTo>
                  <a:lnTo>
                    <a:pt x="281261" y="22228"/>
                  </a:lnTo>
                  <a:lnTo>
                    <a:pt x="281261" y="149228"/>
                  </a:lnTo>
                  <a:cubicBezTo>
                    <a:pt x="118700" y="154943"/>
                    <a:pt x="-10839" y="289563"/>
                    <a:pt x="718" y="450091"/>
                  </a:cubicBezTo>
                  <a:cubicBezTo>
                    <a:pt x="10877" y="599062"/>
                    <a:pt x="142195" y="713108"/>
                    <a:pt x="296627" y="713108"/>
                  </a:cubicBezTo>
                  <a:lnTo>
                    <a:pt x="537927" y="713108"/>
                  </a:lnTo>
                  <a:lnTo>
                    <a:pt x="537927" y="677421"/>
                  </a:lnTo>
                  <a:close/>
                </a:path>
              </a:pathLst>
            </a:custGeom>
            <a:solidFill>
              <a:srgbClr val="27CCF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128D802-34DE-4139-B577-20254C109E87}"/>
                </a:ext>
              </a:extLst>
            </p:cNvPr>
            <p:cNvSpPr/>
            <p:nvPr/>
          </p:nvSpPr>
          <p:spPr>
            <a:xfrm>
              <a:off x="2362707" y="290961"/>
              <a:ext cx="667258" cy="661669"/>
            </a:xfrm>
            <a:custGeom>
              <a:avLst/>
              <a:gdLst>
                <a:gd name="connsiteX0" fmla="*/ 444881 w 667258"/>
                <a:gd name="connsiteY0" fmla="*/ 210185 h 661669"/>
                <a:gd name="connsiteX1" fmla="*/ 444881 w 667258"/>
                <a:gd name="connsiteY1" fmla="*/ 62738 h 661669"/>
                <a:gd name="connsiteX2" fmla="*/ 318389 w 667258"/>
                <a:gd name="connsiteY2" fmla="*/ 62738 h 661669"/>
                <a:gd name="connsiteX3" fmla="*/ 318389 w 667258"/>
                <a:gd name="connsiteY3" fmla="*/ 109601 h 661669"/>
                <a:gd name="connsiteX4" fmla="*/ 187325 w 667258"/>
                <a:gd name="connsiteY4" fmla="*/ 0 h 661669"/>
                <a:gd name="connsiteX5" fmla="*/ 0 w 667258"/>
                <a:gd name="connsiteY5" fmla="*/ 135636 h 661669"/>
                <a:gd name="connsiteX6" fmla="*/ 0 w 667258"/>
                <a:gd name="connsiteY6" fmla="*/ 180213 h 661669"/>
                <a:gd name="connsiteX7" fmla="*/ 185674 w 667258"/>
                <a:gd name="connsiteY7" fmla="*/ 45720 h 661669"/>
                <a:gd name="connsiteX8" fmla="*/ 355346 w 667258"/>
                <a:gd name="connsiteY8" fmla="*/ 187579 h 661669"/>
                <a:gd name="connsiteX9" fmla="*/ 355346 w 667258"/>
                <a:gd name="connsiteY9" fmla="*/ 98298 h 661669"/>
                <a:gd name="connsiteX10" fmla="*/ 408051 w 667258"/>
                <a:gd name="connsiteY10" fmla="*/ 98298 h 661669"/>
                <a:gd name="connsiteX11" fmla="*/ 408051 w 667258"/>
                <a:gd name="connsiteY11" fmla="*/ 226949 h 661669"/>
                <a:gd name="connsiteX12" fmla="*/ 565150 w 667258"/>
                <a:gd name="connsiteY12" fmla="*/ 353314 h 661669"/>
                <a:gd name="connsiteX13" fmla="*/ 397383 w 667258"/>
                <a:gd name="connsiteY13" fmla="*/ 353314 h 661669"/>
                <a:gd name="connsiteX14" fmla="*/ 397383 w 667258"/>
                <a:gd name="connsiteY14" fmla="*/ 661670 h 661669"/>
                <a:gd name="connsiteX15" fmla="*/ 434213 w 667258"/>
                <a:gd name="connsiteY15" fmla="*/ 661670 h 661669"/>
                <a:gd name="connsiteX16" fmla="*/ 434213 w 667258"/>
                <a:gd name="connsiteY16" fmla="*/ 389001 h 661669"/>
                <a:gd name="connsiteX17" fmla="*/ 667258 w 667258"/>
                <a:gd name="connsiteY17" fmla="*/ 389001 h 661669"/>
                <a:gd name="connsiteX18" fmla="*/ 444881 w 667258"/>
                <a:gd name="connsiteY18" fmla="*/ 210185 h 66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7258" h="661669">
                  <a:moveTo>
                    <a:pt x="444881" y="210185"/>
                  </a:moveTo>
                  <a:lnTo>
                    <a:pt x="444881" y="62738"/>
                  </a:lnTo>
                  <a:lnTo>
                    <a:pt x="318389" y="62738"/>
                  </a:lnTo>
                  <a:lnTo>
                    <a:pt x="318389" y="109601"/>
                  </a:lnTo>
                  <a:lnTo>
                    <a:pt x="187325" y="0"/>
                  </a:lnTo>
                  <a:lnTo>
                    <a:pt x="0" y="135636"/>
                  </a:lnTo>
                  <a:lnTo>
                    <a:pt x="0" y="180213"/>
                  </a:lnTo>
                  <a:lnTo>
                    <a:pt x="185674" y="45720"/>
                  </a:lnTo>
                  <a:lnTo>
                    <a:pt x="355346" y="187579"/>
                  </a:lnTo>
                  <a:lnTo>
                    <a:pt x="355346" y="98298"/>
                  </a:lnTo>
                  <a:lnTo>
                    <a:pt x="408051" y="98298"/>
                  </a:lnTo>
                  <a:lnTo>
                    <a:pt x="408051" y="226949"/>
                  </a:lnTo>
                  <a:lnTo>
                    <a:pt x="565150" y="353314"/>
                  </a:lnTo>
                  <a:lnTo>
                    <a:pt x="397383" y="353314"/>
                  </a:lnTo>
                  <a:lnTo>
                    <a:pt x="397383" y="661670"/>
                  </a:lnTo>
                  <a:lnTo>
                    <a:pt x="434213" y="661670"/>
                  </a:lnTo>
                  <a:lnTo>
                    <a:pt x="434213" y="389001"/>
                  </a:lnTo>
                  <a:lnTo>
                    <a:pt x="667258" y="389001"/>
                  </a:lnTo>
                  <a:lnTo>
                    <a:pt x="444881" y="210185"/>
                  </a:lnTo>
                  <a:close/>
                </a:path>
              </a:pathLst>
            </a:custGeom>
            <a:solidFill>
              <a:srgbClr val="65C4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75A0D593-1929-40B0-B4E2-DAEAC4D1B7CA}"/>
                </a:ext>
              </a:extLst>
            </p:cNvPr>
            <p:cNvSpPr/>
            <p:nvPr/>
          </p:nvSpPr>
          <p:spPr>
            <a:xfrm>
              <a:off x="2366771" y="504951"/>
              <a:ext cx="123190" cy="123165"/>
            </a:xfrm>
            <a:custGeom>
              <a:avLst/>
              <a:gdLst>
                <a:gd name="connsiteX0" fmla="*/ 59691 w 123190"/>
                <a:gd name="connsiteY0" fmla="*/ 5 h 123165"/>
                <a:gd name="connsiteX1" fmla="*/ 30 w 123190"/>
                <a:gd name="connsiteY1" fmla="*/ 63475 h 123165"/>
                <a:gd name="connsiteX2" fmla="*/ 63501 w 123190"/>
                <a:gd name="connsiteY2" fmla="*/ 123136 h 123165"/>
                <a:gd name="connsiteX3" fmla="*/ 123191 w 123190"/>
                <a:gd name="connsiteY3" fmla="*/ 61600 h 123165"/>
                <a:gd name="connsiteX4" fmla="*/ 59691 w 123190"/>
                <a:gd name="connsiteY4" fmla="*/ 5 h 123165"/>
                <a:gd name="connsiteX5" fmla="*/ 97791 w 123190"/>
                <a:gd name="connsiteY5" fmla="*/ 61600 h 123165"/>
                <a:gd name="connsiteX6" fmla="*/ 61377 w 123190"/>
                <a:gd name="connsiteY6" fmla="*/ 101315 h 123165"/>
                <a:gd name="connsiteX7" fmla="*/ 21662 w 123190"/>
                <a:gd name="connsiteY7" fmla="*/ 64902 h 123165"/>
                <a:gd name="connsiteX8" fmla="*/ 58076 w 123190"/>
                <a:gd name="connsiteY8" fmla="*/ 25187 h 123165"/>
                <a:gd name="connsiteX9" fmla="*/ 59691 w 123190"/>
                <a:gd name="connsiteY9" fmla="*/ 25151 h 123165"/>
                <a:gd name="connsiteX10" fmla="*/ 97535 w 123190"/>
                <a:gd name="connsiteY10" fmla="*/ 61975 h 123165"/>
                <a:gd name="connsiteX11" fmla="*/ 97537 w 123190"/>
                <a:gd name="connsiteY11" fmla="*/ 62108 h 12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190" h="123165">
                  <a:moveTo>
                    <a:pt x="59691" y="5"/>
                  </a:moveTo>
                  <a:cubicBezTo>
                    <a:pt x="25689" y="1057"/>
                    <a:pt x="-1022" y="29474"/>
                    <a:pt x="30" y="63475"/>
                  </a:cubicBezTo>
                  <a:cubicBezTo>
                    <a:pt x="1082" y="97477"/>
                    <a:pt x="29499" y="124188"/>
                    <a:pt x="63501" y="123136"/>
                  </a:cubicBezTo>
                  <a:cubicBezTo>
                    <a:pt x="96749" y="122107"/>
                    <a:pt x="123175" y="94865"/>
                    <a:pt x="123191" y="61600"/>
                  </a:cubicBezTo>
                  <a:cubicBezTo>
                    <a:pt x="122565" y="27099"/>
                    <a:pt x="94194" y="-420"/>
                    <a:pt x="59691" y="5"/>
                  </a:cubicBezTo>
                  <a:close/>
                  <a:moveTo>
                    <a:pt x="97791" y="61600"/>
                  </a:moveTo>
                  <a:cubicBezTo>
                    <a:pt x="98703" y="82622"/>
                    <a:pt x="82400" y="100403"/>
                    <a:pt x="61377" y="101315"/>
                  </a:cubicBezTo>
                  <a:cubicBezTo>
                    <a:pt x="40355" y="102227"/>
                    <a:pt x="22574" y="85924"/>
                    <a:pt x="21662" y="64902"/>
                  </a:cubicBezTo>
                  <a:cubicBezTo>
                    <a:pt x="20750" y="43879"/>
                    <a:pt x="37053" y="26098"/>
                    <a:pt x="58076" y="25187"/>
                  </a:cubicBezTo>
                  <a:cubicBezTo>
                    <a:pt x="58614" y="25163"/>
                    <a:pt x="59152" y="25151"/>
                    <a:pt x="59691" y="25151"/>
                  </a:cubicBezTo>
                  <a:cubicBezTo>
                    <a:pt x="80310" y="24869"/>
                    <a:pt x="97254" y="41356"/>
                    <a:pt x="97535" y="61975"/>
                  </a:cubicBezTo>
                  <a:cubicBezTo>
                    <a:pt x="97536" y="62020"/>
                    <a:pt x="97536" y="62064"/>
                    <a:pt x="97537" y="62108"/>
                  </a:cubicBezTo>
                  <a:close/>
                </a:path>
              </a:pathLst>
            </a:custGeom>
            <a:solidFill>
              <a:srgbClr val="27CCF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17AC2830-7793-4BCF-92B6-13F7506F880A}"/>
                </a:ext>
              </a:extLst>
            </p:cNvPr>
            <p:cNvSpPr/>
            <p:nvPr/>
          </p:nvSpPr>
          <p:spPr>
            <a:xfrm>
              <a:off x="2551937" y="644656"/>
              <a:ext cx="177800" cy="308101"/>
            </a:xfrm>
            <a:custGeom>
              <a:avLst/>
              <a:gdLst>
                <a:gd name="connsiteX0" fmla="*/ 177800 w 177800"/>
                <a:gd name="connsiteY0" fmla="*/ 0 h 308101"/>
                <a:gd name="connsiteX1" fmla="*/ 0 w 177800"/>
                <a:gd name="connsiteY1" fmla="*/ 0 h 308101"/>
                <a:gd name="connsiteX2" fmla="*/ 0 w 177800"/>
                <a:gd name="connsiteY2" fmla="*/ 308102 h 308101"/>
                <a:gd name="connsiteX3" fmla="*/ 177800 w 177800"/>
                <a:gd name="connsiteY3" fmla="*/ 308102 h 308101"/>
                <a:gd name="connsiteX4" fmla="*/ 30353 w 177800"/>
                <a:gd name="connsiteY4" fmla="*/ 278257 h 308101"/>
                <a:gd name="connsiteX5" fmla="*/ 30353 w 177800"/>
                <a:gd name="connsiteY5" fmla="*/ 29591 h 308101"/>
                <a:gd name="connsiteX6" fmla="*/ 146939 w 177800"/>
                <a:gd name="connsiteY6" fmla="*/ 29591 h 308101"/>
                <a:gd name="connsiteX7" fmla="*/ 146939 w 177800"/>
                <a:gd name="connsiteY7" fmla="*/ 278257 h 30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800" h="308101">
                  <a:moveTo>
                    <a:pt x="177800" y="0"/>
                  </a:moveTo>
                  <a:lnTo>
                    <a:pt x="0" y="0"/>
                  </a:lnTo>
                  <a:lnTo>
                    <a:pt x="0" y="308102"/>
                  </a:lnTo>
                  <a:lnTo>
                    <a:pt x="177800" y="308102"/>
                  </a:lnTo>
                  <a:close/>
                  <a:moveTo>
                    <a:pt x="30353" y="278257"/>
                  </a:moveTo>
                  <a:lnTo>
                    <a:pt x="30353" y="29591"/>
                  </a:lnTo>
                  <a:lnTo>
                    <a:pt x="146939" y="29591"/>
                  </a:lnTo>
                  <a:lnTo>
                    <a:pt x="146939" y="278257"/>
                  </a:lnTo>
                  <a:close/>
                </a:path>
              </a:pathLst>
            </a:custGeom>
            <a:solidFill>
              <a:srgbClr val="65C4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760AE7C0-2654-496F-A981-11D6AEA2E4B7}"/>
                </a:ext>
              </a:extLst>
            </p:cNvPr>
            <p:cNvSpPr/>
            <p:nvPr/>
          </p:nvSpPr>
          <p:spPr>
            <a:xfrm>
              <a:off x="2240280" y="696852"/>
              <a:ext cx="178816" cy="172720"/>
            </a:xfrm>
            <a:custGeom>
              <a:avLst/>
              <a:gdLst>
                <a:gd name="connsiteX0" fmla="*/ 178816 w 178816"/>
                <a:gd name="connsiteY0" fmla="*/ 86360 h 172720"/>
                <a:gd name="connsiteX1" fmla="*/ 89408 w 178816"/>
                <a:gd name="connsiteY1" fmla="*/ 172720 h 172720"/>
                <a:gd name="connsiteX2" fmla="*/ 0 w 178816"/>
                <a:gd name="connsiteY2" fmla="*/ 86360 h 172720"/>
                <a:gd name="connsiteX3" fmla="*/ 89408 w 178816"/>
                <a:gd name="connsiteY3" fmla="*/ 0 h 172720"/>
                <a:gd name="connsiteX4" fmla="*/ 178816 w 178816"/>
                <a:gd name="connsiteY4" fmla="*/ 86360 h 17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16" h="172720">
                  <a:moveTo>
                    <a:pt x="178816" y="86360"/>
                  </a:moveTo>
                  <a:cubicBezTo>
                    <a:pt x="178816" y="134055"/>
                    <a:pt x="138787" y="172720"/>
                    <a:pt x="89408" y="172720"/>
                  </a:cubicBezTo>
                  <a:cubicBezTo>
                    <a:pt x="40029" y="172720"/>
                    <a:pt x="0" y="134055"/>
                    <a:pt x="0" y="86360"/>
                  </a:cubicBezTo>
                  <a:cubicBezTo>
                    <a:pt x="0" y="38665"/>
                    <a:pt x="40029" y="0"/>
                    <a:pt x="89408" y="0"/>
                  </a:cubicBezTo>
                  <a:cubicBezTo>
                    <a:pt x="138787" y="0"/>
                    <a:pt x="178816" y="38665"/>
                    <a:pt x="178816" y="86360"/>
                  </a:cubicBezTo>
                  <a:close/>
                </a:path>
              </a:pathLst>
            </a:custGeom>
            <a:solidFill>
              <a:srgbClr val="27CCF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D52E06AF-75A4-48B8-851A-8E15D474C432}"/>
                </a:ext>
              </a:extLst>
            </p:cNvPr>
            <p:cNvSpPr/>
            <p:nvPr/>
          </p:nvSpPr>
          <p:spPr>
            <a:xfrm>
              <a:off x="2801238" y="218317"/>
              <a:ext cx="178816" cy="172719"/>
            </a:xfrm>
            <a:custGeom>
              <a:avLst/>
              <a:gdLst>
                <a:gd name="connsiteX0" fmla="*/ 178816 w 178816"/>
                <a:gd name="connsiteY0" fmla="*/ 86360 h 172719"/>
                <a:gd name="connsiteX1" fmla="*/ 89408 w 178816"/>
                <a:gd name="connsiteY1" fmla="*/ 172720 h 172719"/>
                <a:gd name="connsiteX2" fmla="*/ 0 w 178816"/>
                <a:gd name="connsiteY2" fmla="*/ 86360 h 172719"/>
                <a:gd name="connsiteX3" fmla="*/ 89408 w 178816"/>
                <a:gd name="connsiteY3" fmla="*/ 0 h 172719"/>
                <a:gd name="connsiteX4" fmla="*/ 178816 w 178816"/>
                <a:gd name="connsiteY4" fmla="*/ 86360 h 17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16" h="172719">
                  <a:moveTo>
                    <a:pt x="178816" y="86360"/>
                  </a:moveTo>
                  <a:cubicBezTo>
                    <a:pt x="178816" y="134055"/>
                    <a:pt x="138787" y="172720"/>
                    <a:pt x="89408" y="172720"/>
                  </a:cubicBezTo>
                  <a:cubicBezTo>
                    <a:pt x="40029" y="172720"/>
                    <a:pt x="0" y="134055"/>
                    <a:pt x="0" y="86360"/>
                  </a:cubicBezTo>
                  <a:cubicBezTo>
                    <a:pt x="0" y="38665"/>
                    <a:pt x="40029" y="0"/>
                    <a:pt x="89408" y="0"/>
                  </a:cubicBezTo>
                  <a:cubicBezTo>
                    <a:pt x="138787" y="0"/>
                    <a:pt x="178816" y="38665"/>
                    <a:pt x="178816" y="86360"/>
                  </a:cubicBezTo>
                  <a:close/>
                </a:path>
              </a:pathLst>
            </a:custGeom>
            <a:solidFill>
              <a:srgbClr val="27CCF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704624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CDCDC3-5ADB-45C8-B09E-29379136922A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7F9746D-A5B9-4D47-BA63-968BBB177F72}"/>
              </a:ext>
            </a:extLst>
          </p:cNvPr>
          <p:cNvSpPr txBox="1"/>
          <p:nvPr/>
        </p:nvSpPr>
        <p:spPr>
          <a:xfrm>
            <a:off x="744665" y="1590675"/>
            <a:ext cx="3539870" cy="650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980" b="1" i="0" u="none" strike="noStrike" cap="none" spc="0" normalizeH="0" baseline="0" dirty="0">
                <a:ln>
                  <a:noFill/>
                </a:ln>
                <a:solidFill>
                  <a:srgbClr val="2E3192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THANK YOU!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12917B24-121D-4368-A598-BF5F845C5440}"/>
              </a:ext>
            </a:extLst>
          </p:cNvPr>
          <p:cNvGrpSpPr/>
          <p:nvPr/>
        </p:nvGrpSpPr>
        <p:grpSpPr>
          <a:xfrm>
            <a:off x="276098" y="3263899"/>
            <a:ext cx="1876298" cy="459485"/>
            <a:chOff x="276098" y="3263899"/>
            <a:chExt cx="1876298" cy="459485"/>
          </a:xfrm>
          <a:gradFill flip="none" rotWithShape="1">
            <a:gsLst>
              <a:gs pos="38900">
                <a:srgbClr val="6368F1"/>
              </a:gs>
              <a:gs pos="0">
                <a:srgbClr val="0064EB"/>
              </a:gs>
              <a:gs pos="100000">
                <a:srgbClr val="FF6FFA"/>
              </a:gs>
            </a:gsLst>
            <a:lin ang="0" scaled="1"/>
            <a:tileRect/>
          </a:gra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55A50FC1-DD9C-4AA6-A67B-09B4F3F6153A}"/>
                </a:ext>
              </a:extLst>
            </p:cNvPr>
            <p:cNvSpPr/>
            <p:nvPr/>
          </p:nvSpPr>
          <p:spPr>
            <a:xfrm>
              <a:off x="276098" y="3263899"/>
              <a:ext cx="459486" cy="459485"/>
            </a:xfrm>
            <a:custGeom>
              <a:avLst/>
              <a:gdLst>
                <a:gd name="connsiteX0" fmla="*/ 229235 w 459486"/>
                <a:gd name="connsiteY0" fmla="*/ 0 h 459485"/>
                <a:gd name="connsiteX1" fmla="*/ 1 w 459486"/>
                <a:gd name="connsiteY1" fmla="*/ 230250 h 459485"/>
                <a:gd name="connsiteX2" fmla="*/ 230251 w 459486"/>
                <a:gd name="connsiteY2" fmla="*/ 459485 h 459485"/>
                <a:gd name="connsiteX3" fmla="*/ 459486 w 459486"/>
                <a:gd name="connsiteY3" fmla="*/ 229743 h 459485"/>
                <a:gd name="connsiteX4" fmla="*/ 229235 w 459486"/>
                <a:gd name="connsiteY4" fmla="*/ 0 h 459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486" h="459485">
                  <a:moveTo>
                    <a:pt x="229235" y="0"/>
                  </a:moveTo>
                  <a:cubicBezTo>
                    <a:pt x="102352" y="281"/>
                    <a:pt x="-280" y="103367"/>
                    <a:pt x="1" y="230250"/>
                  </a:cubicBezTo>
                  <a:cubicBezTo>
                    <a:pt x="281" y="357134"/>
                    <a:pt x="103368" y="459766"/>
                    <a:pt x="230251" y="459485"/>
                  </a:cubicBezTo>
                  <a:cubicBezTo>
                    <a:pt x="356936" y="459205"/>
                    <a:pt x="459486" y="356428"/>
                    <a:pt x="459486" y="229743"/>
                  </a:cubicBezTo>
                  <a:cubicBezTo>
                    <a:pt x="459346" y="102719"/>
                    <a:pt x="356259" y="-140"/>
                    <a:pt x="229235" y="0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6E2AF596-6DA8-4A44-94AE-0797FDC1B7C3}"/>
                </a:ext>
              </a:extLst>
            </p:cNvPr>
            <p:cNvSpPr/>
            <p:nvPr/>
          </p:nvSpPr>
          <p:spPr>
            <a:xfrm>
              <a:off x="984503" y="3263899"/>
              <a:ext cx="459486" cy="459485"/>
            </a:xfrm>
            <a:custGeom>
              <a:avLst/>
              <a:gdLst>
                <a:gd name="connsiteX0" fmla="*/ 229235 w 459486"/>
                <a:gd name="connsiteY0" fmla="*/ 0 h 459485"/>
                <a:gd name="connsiteX1" fmla="*/ 1 w 459486"/>
                <a:gd name="connsiteY1" fmla="*/ 230250 h 459485"/>
                <a:gd name="connsiteX2" fmla="*/ 230251 w 459486"/>
                <a:gd name="connsiteY2" fmla="*/ 459485 h 459485"/>
                <a:gd name="connsiteX3" fmla="*/ 459486 w 459486"/>
                <a:gd name="connsiteY3" fmla="*/ 229743 h 459485"/>
                <a:gd name="connsiteX4" fmla="*/ 229235 w 459486"/>
                <a:gd name="connsiteY4" fmla="*/ 0 h 459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486" h="459485">
                  <a:moveTo>
                    <a:pt x="229235" y="0"/>
                  </a:moveTo>
                  <a:cubicBezTo>
                    <a:pt x="102352" y="281"/>
                    <a:pt x="-280" y="103367"/>
                    <a:pt x="1" y="230250"/>
                  </a:cubicBezTo>
                  <a:cubicBezTo>
                    <a:pt x="281" y="357134"/>
                    <a:pt x="103368" y="459766"/>
                    <a:pt x="230251" y="459485"/>
                  </a:cubicBezTo>
                  <a:cubicBezTo>
                    <a:pt x="356936" y="459205"/>
                    <a:pt x="459486" y="356428"/>
                    <a:pt x="459486" y="229743"/>
                  </a:cubicBezTo>
                  <a:cubicBezTo>
                    <a:pt x="459346" y="102719"/>
                    <a:pt x="356259" y="-140"/>
                    <a:pt x="229235" y="0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84677E51-1853-4E05-8464-AB811E0D3B14}"/>
                </a:ext>
              </a:extLst>
            </p:cNvPr>
            <p:cNvSpPr/>
            <p:nvPr/>
          </p:nvSpPr>
          <p:spPr>
            <a:xfrm>
              <a:off x="1692910" y="3263899"/>
              <a:ext cx="459486" cy="459485"/>
            </a:xfrm>
            <a:custGeom>
              <a:avLst/>
              <a:gdLst>
                <a:gd name="connsiteX0" fmla="*/ 229235 w 459486"/>
                <a:gd name="connsiteY0" fmla="*/ 0 h 459485"/>
                <a:gd name="connsiteX1" fmla="*/ 1 w 459486"/>
                <a:gd name="connsiteY1" fmla="*/ 230250 h 459485"/>
                <a:gd name="connsiteX2" fmla="*/ 230251 w 459486"/>
                <a:gd name="connsiteY2" fmla="*/ 459485 h 459485"/>
                <a:gd name="connsiteX3" fmla="*/ 459486 w 459486"/>
                <a:gd name="connsiteY3" fmla="*/ 229743 h 459485"/>
                <a:gd name="connsiteX4" fmla="*/ 229235 w 459486"/>
                <a:gd name="connsiteY4" fmla="*/ 0 h 459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486" h="459485">
                  <a:moveTo>
                    <a:pt x="229235" y="0"/>
                  </a:moveTo>
                  <a:cubicBezTo>
                    <a:pt x="102352" y="281"/>
                    <a:pt x="-280" y="103367"/>
                    <a:pt x="1" y="230250"/>
                  </a:cubicBezTo>
                  <a:cubicBezTo>
                    <a:pt x="281" y="357134"/>
                    <a:pt x="103368" y="459766"/>
                    <a:pt x="230251" y="459485"/>
                  </a:cubicBezTo>
                  <a:cubicBezTo>
                    <a:pt x="356936" y="459205"/>
                    <a:pt x="459486" y="356428"/>
                    <a:pt x="459486" y="229743"/>
                  </a:cubicBezTo>
                  <a:cubicBezTo>
                    <a:pt x="459346" y="102719"/>
                    <a:pt x="356259" y="-140"/>
                    <a:pt x="229235" y="0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83EE82E6-E073-40A9-A175-A67355076AA0}"/>
              </a:ext>
            </a:extLst>
          </p:cNvPr>
          <p:cNvGrpSpPr/>
          <p:nvPr/>
        </p:nvGrpSpPr>
        <p:grpSpPr>
          <a:xfrm>
            <a:off x="778002" y="3202559"/>
            <a:ext cx="88899" cy="88899"/>
            <a:chOff x="778002" y="3202559"/>
            <a:chExt cx="88899" cy="88899"/>
          </a:xfrm>
          <a:gradFill>
            <a:gsLst>
              <a:gs pos="38900">
                <a:srgbClr val="6368F1"/>
              </a:gs>
              <a:gs pos="0">
                <a:srgbClr val="0064EB"/>
              </a:gs>
              <a:gs pos="100000">
                <a:srgbClr val="FF6FFA"/>
              </a:gs>
            </a:gsLst>
            <a:lin ang="0" scaled="1"/>
          </a:gradFill>
        </p:grpSpPr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34FBC4D-3AF1-42CF-B42B-D39F9A4055A6}"/>
                </a:ext>
              </a:extLst>
            </p:cNvPr>
            <p:cNvSpPr/>
            <p:nvPr/>
          </p:nvSpPr>
          <p:spPr>
            <a:xfrm>
              <a:off x="819022" y="3202559"/>
              <a:ext cx="6858" cy="88899"/>
            </a:xfrm>
            <a:custGeom>
              <a:avLst/>
              <a:gdLst>
                <a:gd name="connsiteX0" fmla="*/ 0 w 6858"/>
                <a:gd name="connsiteY0" fmla="*/ 0 h 88899"/>
                <a:gd name="connsiteX1" fmla="*/ 6858 w 6858"/>
                <a:gd name="connsiteY1" fmla="*/ 0 h 88899"/>
                <a:gd name="connsiteX2" fmla="*/ 6858 w 6858"/>
                <a:gd name="connsiteY2" fmla="*/ 88900 h 88899"/>
                <a:gd name="connsiteX3" fmla="*/ 0 w 6858"/>
                <a:gd name="connsiteY3" fmla="*/ 88900 h 8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" h="88899">
                  <a:moveTo>
                    <a:pt x="0" y="0"/>
                  </a:moveTo>
                  <a:lnTo>
                    <a:pt x="6858" y="0"/>
                  </a:lnTo>
                  <a:lnTo>
                    <a:pt x="6858" y="88900"/>
                  </a:lnTo>
                  <a:lnTo>
                    <a:pt x="0" y="88900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6D82D1A-64CC-4A9A-A588-110264FD5933}"/>
                </a:ext>
              </a:extLst>
            </p:cNvPr>
            <p:cNvSpPr/>
            <p:nvPr/>
          </p:nvSpPr>
          <p:spPr>
            <a:xfrm rot="5400000">
              <a:off x="819023" y="3202559"/>
              <a:ext cx="6858" cy="88899"/>
            </a:xfrm>
            <a:custGeom>
              <a:avLst/>
              <a:gdLst>
                <a:gd name="connsiteX0" fmla="*/ 0 w 6858"/>
                <a:gd name="connsiteY0" fmla="*/ 0 h 88899"/>
                <a:gd name="connsiteX1" fmla="*/ 6858 w 6858"/>
                <a:gd name="connsiteY1" fmla="*/ 0 h 88899"/>
                <a:gd name="connsiteX2" fmla="*/ 6858 w 6858"/>
                <a:gd name="connsiteY2" fmla="*/ 88900 h 88899"/>
                <a:gd name="connsiteX3" fmla="*/ 0 w 6858"/>
                <a:gd name="connsiteY3" fmla="*/ 88900 h 8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" h="88899">
                  <a:moveTo>
                    <a:pt x="0" y="0"/>
                  </a:moveTo>
                  <a:lnTo>
                    <a:pt x="6858" y="0"/>
                  </a:lnTo>
                  <a:lnTo>
                    <a:pt x="6858" y="88900"/>
                  </a:lnTo>
                  <a:lnTo>
                    <a:pt x="0" y="88900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9E124348-1B13-4F08-919B-9F06202D8132}"/>
              </a:ext>
            </a:extLst>
          </p:cNvPr>
          <p:cNvSpPr/>
          <p:nvPr/>
        </p:nvSpPr>
        <p:spPr>
          <a:xfrm>
            <a:off x="1475486" y="3558794"/>
            <a:ext cx="101600" cy="101600"/>
          </a:xfrm>
          <a:custGeom>
            <a:avLst/>
            <a:gdLst>
              <a:gd name="connsiteX0" fmla="*/ 50800 w 101600"/>
              <a:gd name="connsiteY0" fmla="*/ 101600 h 101600"/>
              <a:gd name="connsiteX1" fmla="*/ 0 w 101600"/>
              <a:gd name="connsiteY1" fmla="*/ 50800 h 101600"/>
              <a:gd name="connsiteX2" fmla="*/ 50800 w 101600"/>
              <a:gd name="connsiteY2" fmla="*/ 0 h 101600"/>
              <a:gd name="connsiteX3" fmla="*/ 101600 w 101600"/>
              <a:gd name="connsiteY3" fmla="*/ 50800 h 101600"/>
              <a:gd name="connsiteX4" fmla="*/ 50800 w 101600"/>
              <a:gd name="connsiteY4" fmla="*/ 101600 h 101600"/>
              <a:gd name="connsiteX5" fmla="*/ 50800 w 101600"/>
              <a:gd name="connsiteY5" fmla="*/ 4318 h 101600"/>
              <a:gd name="connsiteX6" fmla="*/ 4572 w 101600"/>
              <a:gd name="connsiteY6" fmla="*/ 50292 h 101600"/>
              <a:gd name="connsiteX7" fmla="*/ 50546 w 101600"/>
              <a:gd name="connsiteY7" fmla="*/ 96520 h 101600"/>
              <a:gd name="connsiteX8" fmla="*/ 96774 w 101600"/>
              <a:gd name="connsiteY8" fmla="*/ 50546 h 101600"/>
              <a:gd name="connsiteX9" fmla="*/ 96774 w 101600"/>
              <a:gd name="connsiteY9" fmla="*/ 50419 h 101600"/>
              <a:gd name="connsiteX10" fmla="*/ 50800 w 101600"/>
              <a:gd name="connsiteY10" fmla="*/ 4318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1600" h="101600">
                <a:moveTo>
                  <a:pt x="50800" y="101600"/>
                </a:moveTo>
                <a:cubicBezTo>
                  <a:pt x="22744" y="101600"/>
                  <a:pt x="0" y="78856"/>
                  <a:pt x="0" y="50800"/>
                </a:cubicBezTo>
                <a:cubicBezTo>
                  <a:pt x="0" y="22744"/>
                  <a:pt x="22744" y="0"/>
                  <a:pt x="50800" y="0"/>
                </a:cubicBezTo>
                <a:cubicBezTo>
                  <a:pt x="78856" y="0"/>
                  <a:pt x="101600" y="22744"/>
                  <a:pt x="101600" y="50800"/>
                </a:cubicBezTo>
                <a:cubicBezTo>
                  <a:pt x="101600" y="78856"/>
                  <a:pt x="78856" y="101600"/>
                  <a:pt x="50800" y="101600"/>
                </a:cubicBezTo>
                <a:close/>
                <a:moveTo>
                  <a:pt x="50800" y="4318"/>
                </a:moveTo>
                <a:cubicBezTo>
                  <a:pt x="25339" y="4248"/>
                  <a:pt x="4642" y="24831"/>
                  <a:pt x="4572" y="50292"/>
                </a:cubicBezTo>
                <a:cubicBezTo>
                  <a:pt x="4502" y="75753"/>
                  <a:pt x="25085" y="96450"/>
                  <a:pt x="50546" y="96520"/>
                </a:cubicBezTo>
                <a:cubicBezTo>
                  <a:pt x="76007" y="96590"/>
                  <a:pt x="96704" y="76007"/>
                  <a:pt x="96774" y="50546"/>
                </a:cubicBezTo>
                <a:cubicBezTo>
                  <a:pt x="96774" y="50504"/>
                  <a:pt x="96774" y="50461"/>
                  <a:pt x="96774" y="50419"/>
                </a:cubicBezTo>
                <a:cubicBezTo>
                  <a:pt x="96705" y="25036"/>
                  <a:pt x="76182" y="4457"/>
                  <a:pt x="50800" y="4318"/>
                </a:cubicBezTo>
                <a:close/>
              </a:path>
            </a:pathLst>
          </a:custGeom>
          <a:gradFill>
            <a:gsLst>
              <a:gs pos="38900">
                <a:srgbClr val="6368F1"/>
              </a:gs>
              <a:gs pos="0">
                <a:srgbClr val="0064EB"/>
              </a:gs>
              <a:gs pos="100000">
                <a:srgbClr val="FF6FFA"/>
              </a:gs>
            </a:gsLst>
            <a:lin ang="0" scaled="1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6E8A361F-FB27-4EC9-A32B-4E4CCC307D0B}"/>
              </a:ext>
            </a:extLst>
          </p:cNvPr>
          <p:cNvSpPr/>
          <p:nvPr/>
        </p:nvSpPr>
        <p:spPr>
          <a:xfrm>
            <a:off x="1571117" y="3131566"/>
            <a:ext cx="580135" cy="9906"/>
          </a:xfrm>
          <a:custGeom>
            <a:avLst/>
            <a:gdLst>
              <a:gd name="connsiteX0" fmla="*/ 0 w 580135"/>
              <a:gd name="connsiteY0" fmla="*/ 0 h 9906"/>
              <a:gd name="connsiteX1" fmla="*/ 580136 w 580135"/>
              <a:gd name="connsiteY1" fmla="*/ 0 h 9906"/>
              <a:gd name="connsiteX2" fmla="*/ 580136 w 580135"/>
              <a:gd name="connsiteY2" fmla="*/ 9906 h 9906"/>
              <a:gd name="connsiteX3" fmla="*/ 0 w 580135"/>
              <a:gd name="connsiteY3" fmla="*/ 9906 h 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135" h="9906">
                <a:moveTo>
                  <a:pt x="0" y="0"/>
                </a:moveTo>
                <a:lnTo>
                  <a:pt x="580136" y="0"/>
                </a:lnTo>
                <a:lnTo>
                  <a:pt x="580136" y="9906"/>
                </a:lnTo>
                <a:lnTo>
                  <a:pt x="0" y="9906"/>
                </a:lnTo>
                <a:close/>
              </a:path>
            </a:pathLst>
          </a:custGeom>
          <a:gradFill>
            <a:gsLst>
              <a:gs pos="38900">
                <a:srgbClr val="6368F1"/>
              </a:gs>
              <a:gs pos="0">
                <a:srgbClr val="0064EB"/>
              </a:gs>
              <a:gs pos="100000">
                <a:srgbClr val="FF6FFA"/>
              </a:gs>
            </a:gsLst>
            <a:lin ang="0" scaled="1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745A208-DABB-492E-AAAF-97ABFEA6214A}"/>
              </a:ext>
            </a:extLst>
          </p:cNvPr>
          <p:cNvSpPr txBox="1"/>
          <p:nvPr/>
        </p:nvSpPr>
        <p:spPr>
          <a:xfrm>
            <a:off x="1903856" y="1031133"/>
            <a:ext cx="1221488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2D2D2D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BRAND </a:t>
            </a: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2D2D2D"/>
                </a:solidFill>
                <a:effectLst/>
                <a:uFillTx/>
                <a:latin typeface="Gotham Thin" pitchFamily="50" charset="0"/>
                <a:sym typeface="Gotham-Bold"/>
                <a:rtl val="0"/>
              </a:rPr>
              <a:t>NAME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41648DFC-C458-473D-8B47-ECE09133820D}"/>
              </a:ext>
            </a:extLst>
          </p:cNvPr>
          <p:cNvSpPr txBox="1"/>
          <p:nvPr/>
        </p:nvSpPr>
        <p:spPr>
          <a:xfrm>
            <a:off x="2203137" y="1205022"/>
            <a:ext cx="622927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-15" normalizeH="0" baseline="0" dirty="0">
                <a:ln>
                  <a:noFill/>
                </a:ln>
                <a:solidFill>
                  <a:srgbClr val="3F22BC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COMUNICATION</a:t>
            </a:r>
          </a:p>
        </p:txBody>
      </p:sp>
      <p:grpSp>
        <p:nvGrpSpPr>
          <p:cNvPr id="119" name="Group">
            <a:extLst>
              <a:ext uri="{FF2B5EF4-FFF2-40B4-BE49-F238E27FC236}">
                <a16:creationId xmlns:a16="http://schemas.microsoft.com/office/drawing/2014/main" id="{7CAF9BA2-CC11-427F-B888-8D56331369A0}"/>
              </a:ext>
            </a:extLst>
          </p:cNvPr>
          <p:cNvGrpSpPr/>
          <p:nvPr/>
        </p:nvGrpSpPr>
        <p:grpSpPr>
          <a:xfrm>
            <a:off x="2275126" y="518947"/>
            <a:ext cx="478947" cy="534624"/>
            <a:chOff x="0" y="0"/>
            <a:chExt cx="6150981" cy="6866024"/>
          </a:xfrm>
        </p:grpSpPr>
        <p:sp>
          <p:nvSpPr>
            <p:cNvPr id="120" name="Shape">
              <a:extLst>
                <a:ext uri="{FF2B5EF4-FFF2-40B4-BE49-F238E27FC236}">
                  <a16:creationId xmlns:a16="http://schemas.microsoft.com/office/drawing/2014/main" id="{A8C3D69A-054E-44E9-8E4D-69B894E1F545}"/>
                </a:ext>
              </a:extLst>
            </p:cNvPr>
            <p:cNvSpPr/>
            <p:nvPr/>
          </p:nvSpPr>
          <p:spPr>
            <a:xfrm>
              <a:off x="0" y="0"/>
              <a:ext cx="6150982" cy="6866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37" y="21600"/>
                  </a:moveTo>
                  <a:lnTo>
                    <a:pt x="8137" y="19346"/>
                  </a:lnTo>
                  <a:lnTo>
                    <a:pt x="10718" y="19351"/>
                  </a:lnTo>
                  <a:cubicBezTo>
                    <a:pt x="16727" y="19360"/>
                    <a:pt x="21600" y="15075"/>
                    <a:pt x="21600" y="9675"/>
                  </a:cubicBezTo>
                  <a:cubicBezTo>
                    <a:pt x="21600" y="4331"/>
                    <a:pt x="16765" y="0"/>
                    <a:pt x="10800" y="0"/>
                  </a:cubicBezTo>
                  <a:cubicBezTo>
                    <a:pt x="4834" y="0"/>
                    <a:pt x="0" y="4331"/>
                    <a:pt x="0" y="9675"/>
                  </a:cubicBezTo>
                  <a:cubicBezTo>
                    <a:pt x="0" y="15065"/>
                    <a:pt x="3082" y="19370"/>
                    <a:pt x="8137" y="21600"/>
                  </a:cubicBezTo>
                </a:path>
              </a:pathLst>
            </a:custGeom>
            <a:gradFill flip="none" rotWithShape="1">
              <a:gsLst>
                <a:gs pos="0">
                  <a:srgbClr val="CFDBE7"/>
                </a:gs>
                <a:gs pos="100000">
                  <a:srgbClr val="FDFDFD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1" name="Shape">
              <a:extLst>
                <a:ext uri="{FF2B5EF4-FFF2-40B4-BE49-F238E27FC236}">
                  <a16:creationId xmlns:a16="http://schemas.microsoft.com/office/drawing/2014/main" id="{624058DE-01A4-45FC-92D9-290229CB874F}"/>
                </a:ext>
              </a:extLst>
            </p:cNvPr>
            <p:cNvSpPr/>
            <p:nvPr/>
          </p:nvSpPr>
          <p:spPr>
            <a:xfrm>
              <a:off x="1765299" y="25400"/>
              <a:ext cx="4274756" cy="5915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5" h="21221" extrusionOk="0">
                  <a:moveTo>
                    <a:pt x="17061" y="4224"/>
                  </a:moveTo>
                  <a:cubicBezTo>
                    <a:pt x="12160" y="6313"/>
                    <a:pt x="11847" y="-379"/>
                    <a:pt x="7689" y="17"/>
                  </a:cubicBezTo>
                  <a:cubicBezTo>
                    <a:pt x="5819" y="195"/>
                    <a:pt x="4872" y="1336"/>
                    <a:pt x="4612" y="2630"/>
                  </a:cubicBezTo>
                  <a:cubicBezTo>
                    <a:pt x="4482" y="3274"/>
                    <a:pt x="4499" y="3935"/>
                    <a:pt x="4591" y="4580"/>
                  </a:cubicBezTo>
                  <a:cubicBezTo>
                    <a:pt x="4701" y="5360"/>
                    <a:pt x="4957" y="5969"/>
                    <a:pt x="4403" y="6700"/>
                  </a:cubicBezTo>
                  <a:cubicBezTo>
                    <a:pt x="3533" y="7848"/>
                    <a:pt x="2216" y="9014"/>
                    <a:pt x="1066" y="10018"/>
                  </a:cubicBezTo>
                  <a:cubicBezTo>
                    <a:pt x="494" y="10517"/>
                    <a:pt x="-975" y="11526"/>
                    <a:pt x="992" y="12211"/>
                  </a:cubicBezTo>
                  <a:cubicBezTo>
                    <a:pt x="1176" y="12275"/>
                    <a:pt x="1342" y="12340"/>
                    <a:pt x="1492" y="12406"/>
                  </a:cubicBezTo>
                  <a:cubicBezTo>
                    <a:pt x="1492" y="12406"/>
                    <a:pt x="1493" y="12407"/>
                    <a:pt x="1495" y="12407"/>
                  </a:cubicBezTo>
                  <a:cubicBezTo>
                    <a:pt x="1500" y="12409"/>
                    <a:pt x="1513" y="12415"/>
                    <a:pt x="1534" y="12424"/>
                  </a:cubicBezTo>
                  <a:cubicBezTo>
                    <a:pt x="2939" y="13054"/>
                    <a:pt x="2838" y="13743"/>
                    <a:pt x="2435" y="14433"/>
                  </a:cubicBezTo>
                  <a:cubicBezTo>
                    <a:pt x="1987" y="15201"/>
                    <a:pt x="3282" y="15617"/>
                    <a:pt x="3282" y="15617"/>
                  </a:cubicBezTo>
                  <a:cubicBezTo>
                    <a:pt x="3282" y="15617"/>
                    <a:pt x="2572" y="15636"/>
                    <a:pt x="2535" y="16237"/>
                  </a:cubicBezTo>
                  <a:cubicBezTo>
                    <a:pt x="2498" y="16839"/>
                    <a:pt x="4091" y="17428"/>
                    <a:pt x="3925" y="19477"/>
                  </a:cubicBezTo>
                  <a:cubicBezTo>
                    <a:pt x="3845" y="20462"/>
                    <a:pt x="4403" y="20967"/>
                    <a:pt x="5228" y="21221"/>
                  </a:cubicBezTo>
                  <a:cubicBezTo>
                    <a:pt x="13827" y="20809"/>
                    <a:pt x="20625" y="15576"/>
                    <a:pt x="20625" y="9054"/>
                  </a:cubicBezTo>
                  <a:cubicBezTo>
                    <a:pt x="20625" y="7044"/>
                    <a:pt x="19971" y="5148"/>
                    <a:pt x="18814" y="3477"/>
                  </a:cubicBezTo>
                  <a:cubicBezTo>
                    <a:pt x="18238" y="3697"/>
                    <a:pt x="17668" y="3965"/>
                    <a:pt x="17061" y="422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4EB"/>
                </a:gs>
                <a:gs pos="100000">
                  <a:srgbClr val="FF6FFA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22" name="Shape">
              <a:extLst>
                <a:ext uri="{FF2B5EF4-FFF2-40B4-BE49-F238E27FC236}">
                  <a16:creationId xmlns:a16="http://schemas.microsoft.com/office/drawing/2014/main" id="{3BBB9DDE-2E5D-4554-B37F-6388878F8256}"/>
                </a:ext>
              </a:extLst>
            </p:cNvPr>
            <p:cNvSpPr/>
            <p:nvPr/>
          </p:nvSpPr>
          <p:spPr>
            <a:xfrm>
              <a:off x="2578099" y="990600"/>
              <a:ext cx="3462860" cy="4945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7" h="21600" extrusionOk="0">
                  <a:moveTo>
                    <a:pt x="19175" y="0"/>
                  </a:moveTo>
                  <a:cubicBezTo>
                    <a:pt x="19162" y="5"/>
                    <a:pt x="19148" y="10"/>
                    <a:pt x="19135" y="15"/>
                  </a:cubicBezTo>
                  <a:cubicBezTo>
                    <a:pt x="19818" y="1475"/>
                    <a:pt x="20187" y="3035"/>
                    <a:pt x="20187" y="4656"/>
                  </a:cubicBezTo>
                  <a:cubicBezTo>
                    <a:pt x="20187" y="12596"/>
                    <a:pt x="11436" y="18965"/>
                    <a:pt x="367" y="19467"/>
                  </a:cubicBezTo>
                  <a:cubicBezTo>
                    <a:pt x="246" y="19432"/>
                    <a:pt x="130" y="19393"/>
                    <a:pt x="19" y="19349"/>
                  </a:cubicBezTo>
                  <a:cubicBezTo>
                    <a:pt x="16" y="19391"/>
                    <a:pt x="13" y="19434"/>
                    <a:pt x="10" y="19477"/>
                  </a:cubicBezTo>
                  <a:cubicBezTo>
                    <a:pt x="-93" y="20676"/>
                    <a:pt x="625" y="21291"/>
                    <a:pt x="1687" y="21600"/>
                  </a:cubicBezTo>
                  <a:cubicBezTo>
                    <a:pt x="12756" y="21098"/>
                    <a:pt x="21507" y="14729"/>
                    <a:pt x="21507" y="6789"/>
                  </a:cubicBezTo>
                  <a:cubicBezTo>
                    <a:pt x="21507" y="4342"/>
                    <a:pt x="20666" y="2034"/>
                    <a:pt x="191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4EB">
                    <a:alpha val="19000"/>
                  </a:srgbClr>
                </a:gs>
                <a:gs pos="100000">
                  <a:srgbClr val="FF6FFA">
                    <a:alpha val="19000"/>
                  </a:srgbClr>
                </a:gs>
              </a:gsLst>
              <a:lin ang="885172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3" name="Circle">
              <a:extLst>
                <a:ext uri="{FF2B5EF4-FFF2-40B4-BE49-F238E27FC236}">
                  <a16:creationId xmlns:a16="http://schemas.microsoft.com/office/drawing/2014/main" id="{943BF721-B5F3-4A2C-BB17-6293D95111BB}"/>
                </a:ext>
              </a:extLst>
            </p:cNvPr>
            <p:cNvSpPr/>
            <p:nvPr/>
          </p:nvSpPr>
          <p:spPr>
            <a:xfrm>
              <a:off x="2235200" y="2984500"/>
              <a:ext cx="410522" cy="41048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4" name="Circle">
              <a:extLst>
                <a:ext uri="{FF2B5EF4-FFF2-40B4-BE49-F238E27FC236}">
                  <a16:creationId xmlns:a16="http://schemas.microsoft.com/office/drawing/2014/main" id="{307899F3-6B54-4EEE-9F3C-2846CBCA9864}"/>
                </a:ext>
              </a:extLst>
            </p:cNvPr>
            <p:cNvSpPr/>
            <p:nvPr/>
          </p:nvSpPr>
          <p:spPr>
            <a:xfrm>
              <a:off x="2870200" y="2984500"/>
              <a:ext cx="410522" cy="41048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5" name="Circle">
              <a:extLst>
                <a:ext uri="{FF2B5EF4-FFF2-40B4-BE49-F238E27FC236}">
                  <a16:creationId xmlns:a16="http://schemas.microsoft.com/office/drawing/2014/main" id="{95107E7D-40DD-40ED-AEF2-22934B923E5C}"/>
                </a:ext>
              </a:extLst>
            </p:cNvPr>
            <p:cNvSpPr/>
            <p:nvPr/>
          </p:nvSpPr>
          <p:spPr>
            <a:xfrm>
              <a:off x="3492500" y="2984500"/>
              <a:ext cx="410522" cy="41048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5BB0B366-CC8A-4D1F-A154-4C3B3AB71899}"/>
              </a:ext>
            </a:extLst>
          </p:cNvPr>
          <p:cNvSpPr/>
          <p:nvPr/>
        </p:nvSpPr>
        <p:spPr>
          <a:xfrm rot="16750833">
            <a:off x="2820889" y="3280310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 flip="none" rotWithShape="1">
            <a:gsLst>
              <a:gs pos="0">
                <a:srgbClr val="6368F1"/>
              </a:gs>
              <a:gs pos="0">
                <a:srgbClr val="0064EB"/>
              </a:gs>
              <a:gs pos="100000">
                <a:srgbClr val="FF6FFA"/>
              </a:gs>
            </a:gsLst>
            <a:lin ang="16200000" scaled="1"/>
            <a:tileRect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5FFADA5A-9EB1-49D5-AB21-054859881FCD}"/>
              </a:ext>
            </a:extLst>
          </p:cNvPr>
          <p:cNvSpPr/>
          <p:nvPr/>
        </p:nvSpPr>
        <p:spPr>
          <a:xfrm>
            <a:off x="2867848" y="3327575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8" name="+123 456 789">
            <a:extLst>
              <a:ext uri="{FF2B5EF4-FFF2-40B4-BE49-F238E27FC236}">
                <a16:creationId xmlns:a16="http://schemas.microsoft.com/office/drawing/2014/main" id="{7243EA49-3E91-487A-8677-1AAE4E2C3E8D}"/>
              </a:ext>
            </a:extLst>
          </p:cNvPr>
          <p:cNvSpPr/>
          <p:nvPr/>
        </p:nvSpPr>
        <p:spPr>
          <a:xfrm>
            <a:off x="3088180" y="3251224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29" name="www.yourwebsite.com">
            <a:extLst>
              <a:ext uri="{FF2B5EF4-FFF2-40B4-BE49-F238E27FC236}">
                <a16:creationId xmlns:a16="http://schemas.microsoft.com/office/drawing/2014/main" id="{883BCDD7-87B2-451A-94B1-8E57E4D368F8}"/>
              </a:ext>
            </a:extLst>
          </p:cNvPr>
          <p:cNvSpPr/>
          <p:nvPr/>
        </p:nvSpPr>
        <p:spPr>
          <a:xfrm>
            <a:off x="3088180" y="3441017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30" name="CONTACT US">
            <a:extLst>
              <a:ext uri="{FF2B5EF4-FFF2-40B4-BE49-F238E27FC236}">
                <a16:creationId xmlns:a16="http://schemas.microsoft.com/office/drawing/2014/main" id="{3C1576DE-59E4-4317-8A95-02454E582B7C}"/>
              </a:ext>
            </a:extLst>
          </p:cNvPr>
          <p:cNvSpPr/>
          <p:nvPr/>
        </p:nvSpPr>
        <p:spPr>
          <a:xfrm>
            <a:off x="3088180" y="3137848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pic>
        <p:nvPicPr>
          <p:cNvPr id="131" name="Image" descr="Image">
            <a:extLst>
              <a:ext uri="{FF2B5EF4-FFF2-40B4-BE49-F238E27FC236}">
                <a16:creationId xmlns:a16="http://schemas.microsoft.com/office/drawing/2014/main" id="{A0A0BC77-7FA3-460E-969E-1BF75245F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7040172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9D0D892-DAB4-4409-A15C-BD887531D298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D49E5-6B67-44F9-85F2-1A2FA09BF902}"/>
              </a:ext>
            </a:extLst>
          </p:cNvPr>
          <p:cNvSpPr txBox="1"/>
          <p:nvPr/>
        </p:nvSpPr>
        <p:spPr>
          <a:xfrm>
            <a:off x="3669029" y="2261362"/>
            <a:ext cx="195580" cy="205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,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757D34F-133E-4138-8EEF-A0505039ACD4}"/>
              </a:ext>
            </a:extLst>
          </p:cNvPr>
          <p:cNvSpPr txBox="1"/>
          <p:nvPr/>
        </p:nvSpPr>
        <p:spPr>
          <a:xfrm>
            <a:off x="733932" y="1537555"/>
            <a:ext cx="3539870" cy="650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980" b="1" i="0" u="none" strike="noStrike" cap="none" spc="0" normalizeH="0" baseline="0" dirty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THANK YOU!</a:t>
            </a:r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482B354D-C277-4620-8B37-455E305B5479}"/>
              </a:ext>
            </a:extLst>
          </p:cNvPr>
          <p:cNvSpPr/>
          <p:nvPr/>
        </p:nvSpPr>
        <p:spPr>
          <a:xfrm>
            <a:off x="4694609" y="3735577"/>
            <a:ext cx="334590" cy="65376"/>
          </a:xfrm>
          <a:custGeom>
            <a:avLst/>
            <a:gdLst>
              <a:gd name="connsiteX0" fmla="*/ 58619 w 334590"/>
              <a:gd name="connsiteY0" fmla="*/ 1143 h 65376"/>
              <a:gd name="connsiteX1" fmla="*/ 88718 w 334590"/>
              <a:gd name="connsiteY1" fmla="*/ 2159 h 65376"/>
              <a:gd name="connsiteX2" fmla="*/ 334590 w 334590"/>
              <a:gd name="connsiteY2" fmla="*/ 0 h 65376"/>
              <a:gd name="connsiteX3" fmla="*/ 334590 w 334590"/>
              <a:gd name="connsiteY3" fmla="*/ 44323 h 65376"/>
              <a:gd name="connsiteX4" fmla="*/ 18106 w 334590"/>
              <a:gd name="connsiteY4" fmla="*/ 48006 h 65376"/>
              <a:gd name="connsiteX5" fmla="*/ 58619 w 334590"/>
              <a:gd name="connsiteY5" fmla="*/ 1143 h 6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4590" h="65376">
                <a:moveTo>
                  <a:pt x="58619" y="1143"/>
                </a:moveTo>
                <a:cubicBezTo>
                  <a:pt x="68646" y="-31"/>
                  <a:pt x="78793" y="312"/>
                  <a:pt x="88718" y="2159"/>
                </a:cubicBezTo>
                <a:cubicBezTo>
                  <a:pt x="169913" y="18763"/>
                  <a:pt x="253699" y="18028"/>
                  <a:pt x="334590" y="0"/>
                </a:cubicBezTo>
                <a:lnTo>
                  <a:pt x="334590" y="44323"/>
                </a:lnTo>
                <a:cubicBezTo>
                  <a:pt x="216607" y="72009"/>
                  <a:pt x="105990" y="71501"/>
                  <a:pt x="18106" y="48006"/>
                </a:cubicBezTo>
                <a:cubicBezTo>
                  <a:pt x="-21010" y="37338"/>
                  <a:pt x="8200" y="5842"/>
                  <a:pt x="58619" y="1143"/>
                </a:cubicBezTo>
                <a:close/>
              </a:path>
            </a:pathLst>
          </a:custGeom>
          <a:gradFill>
            <a:gsLst>
              <a:gs pos="44200">
                <a:srgbClr val="D86CE5"/>
              </a:gs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4EBBB0AF-EE27-4942-A6A7-46D9B2F002A5}"/>
              </a:ext>
            </a:extLst>
          </p:cNvPr>
          <p:cNvSpPr/>
          <p:nvPr/>
        </p:nvSpPr>
        <p:spPr>
          <a:xfrm>
            <a:off x="4145512" y="2936607"/>
            <a:ext cx="639411" cy="360079"/>
          </a:xfrm>
          <a:custGeom>
            <a:avLst/>
            <a:gdLst>
              <a:gd name="connsiteX0" fmla="*/ 11325 w 639411"/>
              <a:gd name="connsiteY0" fmla="*/ 63514 h 360079"/>
              <a:gd name="connsiteX1" fmla="*/ 11325 w 639411"/>
              <a:gd name="connsiteY1" fmla="*/ 63514 h 360079"/>
              <a:gd name="connsiteX2" fmla="*/ 31391 w 639411"/>
              <a:gd name="connsiteY2" fmla="*/ 74182 h 360079"/>
              <a:gd name="connsiteX3" fmla="*/ 320062 w 639411"/>
              <a:gd name="connsiteY3" fmla="*/ 180989 h 360079"/>
              <a:gd name="connsiteX4" fmla="*/ 576729 w 639411"/>
              <a:gd name="connsiteY4" fmla="*/ 351296 h 360079"/>
              <a:gd name="connsiteX5" fmla="*/ 597430 w 639411"/>
              <a:gd name="connsiteY5" fmla="*/ 359551 h 360079"/>
              <a:gd name="connsiteX6" fmla="*/ 627910 w 639411"/>
              <a:gd name="connsiteY6" fmla="*/ 319038 h 360079"/>
              <a:gd name="connsiteX7" fmla="*/ 346605 w 639411"/>
              <a:gd name="connsiteY7" fmla="*/ 127776 h 360079"/>
              <a:gd name="connsiteX8" fmla="*/ 38757 w 639411"/>
              <a:gd name="connsiteY8" fmla="*/ 776 h 360079"/>
              <a:gd name="connsiteX9" fmla="*/ 11325 w 639411"/>
              <a:gd name="connsiteY9" fmla="*/ 63514 h 36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9411" h="360079">
                <a:moveTo>
                  <a:pt x="11325" y="63514"/>
                </a:moveTo>
                <a:lnTo>
                  <a:pt x="11325" y="63514"/>
                </a:lnTo>
                <a:cubicBezTo>
                  <a:pt x="16732" y="69082"/>
                  <a:pt x="23751" y="72814"/>
                  <a:pt x="31391" y="74182"/>
                </a:cubicBezTo>
                <a:cubicBezTo>
                  <a:pt x="132991" y="90057"/>
                  <a:pt x="225574" y="127649"/>
                  <a:pt x="320062" y="180989"/>
                </a:cubicBezTo>
                <a:cubicBezTo>
                  <a:pt x="409010" y="232472"/>
                  <a:pt x="494725" y="289347"/>
                  <a:pt x="576729" y="351296"/>
                </a:cubicBezTo>
                <a:cubicBezTo>
                  <a:pt x="582840" y="355718"/>
                  <a:pt x="589953" y="358554"/>
                  <a:pt x="597430" y="359551"/>
                </a:cubicBezTo>
                <a:cubicBezTo>
                  <a:pt x="633752" y="364250"/>
                  <a:pt x="653310" y="336564"/>
                  <a:pt x="627910" y="319038"/>
                </a:cubicBezTo>
                <a:cubicBezTo>
                  <a:pt x="540661" y="257189"/>
                  <a:pt x="446681" y="189625"/>
                  <a:pt x="346605" y="127776"/>
                </a:cubicBezTo>
                <a:cubicBezTo>
                  <a:pt x="246529" y="65927"/>
                  <a:pt x="149374" y="21223"/>
                  <a:pt x="38757" y="776"/>
                </a:cubicBezTo>
                <a:cubicBezTo>
                  <a:pt x="7388" y="-6336"/>
                  <a:pt x="-14329" y="37098"/>
                  <a:pt x="11325" y="63514"/>
                </a:cubicBezTo>
                <a:close/>
              </a:path>
            </a:pathLst>
          </a:custGeom>
          <a:gradFill>
            <a:gsLst>
              <a:gs pos="44200">
                <a:srgbClr val="D86CE5"/>
              </a:gs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308DAE6D-5484-4FEB-97D3-62DCED3FFD8F}"/>
              </a:ext>
            </a:extLst>
          </p:cNvPr>
          <p:cNvSpPr/>
          <p:nvPr/>
        </p:nvSpPr>
        <p:spPr>
          <a:xfrm>
            <a:off x="3890755" y="3437656"/>
            <a:ext cx="437537" cy="448543"/>
          </a:xfrm>
          <a:custGeom>
            <a:avLst/>
            <a:gdLst>
              <a:gd name="connsiteX0" fmla="*/ 52976 w 437537"/>
              <a:gd name="connsiteY0" fmla="*/ 197846 h 448543"/>
              <a:gd name="connsiteX1" fmla="*/ 365904 w 437537"/>
              <a:gd name="connsiteY1" fmla="*/ 2266 h 448543"/>
              <a:gd name="connsiteX2" fmla="*/ 435500 w 437537"/>
              <a:gd name="connsiteY2" fmla="*/ 46081 h 448543"/>
              <a:gd name="connsiteX3" fmla="*/ 418990 w 437537"/>
              <a:gd name="connsiteY3" fmla="*/ 58781 h 448543"/>
              <a:gd name="connsiteX4" fmla="*/ 155846 w 437537"/>
              <a:gd name="connsiteY4" fmla="*/ 238613 h 448543"/>
              <a:gd name="connsiteX5" fmla="*/ 138955 w 437537"/>
              <a:gd name="connsiteY5" fmla="*/ 448544 h 448543"/>
              <a:gd name="connsiteX6" fmla="*/ 19321 w 437537"/>
              <a:gd name="connsiteY6" fmla="*/ 448544 h 448543"/>
              <a:gd name="connsiteX7" fmla="*/ 52976 w 437537"/>
              <a:gd name="connsiteY7" fmla="*/ 197846 h 44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537" h="448543">
                <a:moveTo>
                  <a:pt x="52976" y="197846"/>
                </a:moveTo>
                <a:cubicBezTo>
                  <a:pt x="123461" y="101707"/>
                  <a:pt x="241698" y="40366"/>
                  <a:pt x="365904" y="2266"/>
                </a:cubicBezTo>
                <a:cubicBezTo>
                  <a:pt x="401718" y="-8402"/>
                  <a:pt x="447819" y="20681"/>
                  <a:pt x="435500" y="46081"/>
                </a:cubicBezTo>
                <a:cubicBezTo>
                  <a:pt x="431800" y="52249"/>
                  <a:pt x="425901" y="56787"/>
                  <a:pt x="418990" y="58781"/>
                </a:cubicBezTo>
                <a:cubicBezTo>
                  <a:pt x="310151" y="96881"/>
                  <a:pt x="210837" y="154031"/>
                  <a:pt x="155846" y="238613"/>
                </a:cubicBezTo>
                <a:cubicBezTo>
                  <a:pt x="113111" y="300546"/>
                  <a:pt x="106671" y="380576"/>
                  <a:pt x="138955" y="448544"/>
                </a:cubicBezTo>
                <a:lnTo>
                  <a:pt x="19321" y="448544"/>
                </a:lnTo>
                <a:cubicBezTo>
                  <a:pt x="-15503" y="365025"/>
                  <a:pt x="-2642" y="269223"/>
                  <a:pt x="52976" y="197846"/>
                </a:cubicBezTo>
                <a:close/>
              </a:path>
            </a:pathLst>
          </a:custGeom>
          <a:gradFill>
            <a:gsLst>
              <a:gs pos="44200">
                <a:srgbClr val="D86CE5"/>
              </a:gs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9A610155-0920-4F57-93E0-A85E765CDE24}"/>
              </a:ext>
            </a:extLst>
          </p:cNvPr>
          <p:cNvSpPr/>
          <p:nvPr/>
        </p:nvSpPr>
        <p:spPr>
          <a:xfrm>
            <a:off x="4636501" y="2921702"/>
            <a:ext cx="392317" cy="424214"/>
          </a:xfrm>
          <a:custGeom>
            <a:avLst/>
            <a:gdLst>
              <a:gd name="connsiteX0" fmla="*/ 38622 w 392317"/>
              <a:gd name="connsiteY0" fmla="*/ 6917 h 424214"/>
              <a:gd name="connsiteX1" fmla="*/ 267222 w 392317"/>
              <a:gd name="connsiteY1" fmla="*/ 206688 h 424214"/>
              <a:gd name="connsiteX2" fmla="*/ 392317 w 392317"/>
              <a:gd name="connsiteY2" fmla="*/ 332418 h 424214"/>
              <a:gd name="connsiteX3" fmla="*/ 392317 w 392317"/>
              <a:gd name="connsiteY3" fmla="*/ 422842 h 424214"/>
              <a:gd name="connsiteX4" fmla="*/ 360694 w 392317"/>
              <a:gd name="connsiteY4" fmla="*/ 420810 h 424214"/>
              <a:gd name="connsiteX5" fmla="*/ 349899 w 392317"/>
              <a:gd name="connsiteY5" fmla="*/ 410270 h 424214"/>
              <a:gd name="connsiteX6" fmla="*/ 218708 w 392317"/>
              <a:gd name="connsiteY6" fmla="*/ 232469 h 424214"/>
              <a:gd name="connsiteX7" fmla="*/ 12968 w 392317"/>
              <a:gd name="connsiteY7" fmla="*/ 53780 h 424214"/>
              <a:gd name="connsiteX8" fmla="*/ 1919 w 392317"/>
              <a:gd name="connsiteY8" fmla="*/ 38286 h 424214"/>
              <a:gd name="connsiteX9" fmla="*/ 38622 w 392317"/>
              <a:gd name="connsiteY9" fmla="*/ 6917 h 42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317" h="424214">
                <a:moveTo>
                  <a:pt x="38622" y="6917"/>
                </a:moveTo>
                <a:cubicBezTo>
                  <a:pt x="111012" y="69655"/>
                  <a:pt x="190387" y="139886"/>
                  <a:pt x="267222" y="206688"/>
                </a:cubicBezTo>
                <a:cubicBezTo>
                  <a:pt x="318022" y="251773"/>
                  <a:pt x="362218" y="292032"/>
                  <a:pt x="392317" y="332418"/>
                </a:cubicBezTo>
                <a:lnTo>
                  <a:pt x="392317" y="422842"/>
                </a:lnTo>
                <a:cubicBezTo>
                  <a:pt x="381799" y="425209"/>
                  <a:pt x="370823" y="424504"/>
                  <a:pt x="360694" y="420810"/>
                </a:cubicBezTo>
                <a:cubicBezTo>
                  <a:pt x="355680" y="419121"/>
                  <a:pt x="351708" y="415242"/>
                  <a:pt x="349899" y="410270"/>
                </a:cubicBezTo>
                <a:cubicBezTo>
                  <a:pt x="333770" y="350452"/>
                  <a:pt x="284748" y="294699"/>
                  <a:pt x="218708" y="232469"/>
                </a:cubicBezTo>
                <a:cubicBezTo>
                  <a:pt x="152668" y="170239"/>
                  <a:pt x="81040" y="108009"/>
                  <a:pt x="12968" y="53780"/>
                </a:cubicBezTo>
                <a:cubicBezTo>
                  <a:pt x="7866" y="49791"/>
                  <a:pt x="4028" y="44410"/>
                  <a:pt x="1919" y="38286"/>
                </a:cubicBezTo>
                <a:cubicBezTo>
                  <a:pt x="-7225" y="9203"/>
                  <a:pt x="18175" y="-11371"/>
                  <a:pt x="38622" y="6917"/>
                </a:cubicBezTo>
                <a:close/>
              </a:path>
            </a:pathLst>
          </a:custGeom>
          <a:gradFill>
            <a:gsLst>
              <a:gs pos="44200">
                <a:srgbClr val="D86CE5"/>
              </a:gs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E49DC43E-C196-4A8F-B77D-C645F3F22BF4}"/>
              </a:ext>
            </a:extLst>
          </p:cNvPr>
          <p:cNvSpPr/>
          <p:nvPr/>
        </p:nvSpPr>
        <p:spPr>
          <a:xfrm>
            <a:off x="4316954" y="3667564"/>
            <a:ext cx="213770" cy="218635"/>
          </a:xfrm>
          <a:custGeom>
            <a:avLst/>
            <a:gdLst>
              <a:gd name="connsiteX0" fmla="*/ 3077 w 213770"/>
              <a:gd name="connsiteY0" fmla="*/ 22674 h 218635"/>
              <a:gd name="connsiteX1" fmla="*/ 99724 w 213770"/>
              <a:gd name="connsiteY1" fmla="*/ 14801 h 218635"/>
              <a:gd name="connsiteX2" fmla="*/ 108233 w 213770"/>
              <a:gd name="connsiteY2" fmla="*/ 31310 h 218635"/>
              <a:gd name="connsiteX3" fmla="*/ 213770 w 213770"/>
              <a:gd name="connsiteY3" fmla="*/ 218635 h 218635"/>
              <a:gd name="connsiteX4" fmla="*/ 72546 w 213770"/>
              <a:gd name="connsiteY4" fmla="*/ 218635 h 218635"/>
              <a:gd name="connsiteX5" fmla="*/ 3077 w 213770"/>
              <a:gd name="connsiteY5" fmla="*/ 22674 h 21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770" h="218635">
                <a:moveTo>
                  <a:pt x="3077" y="22674"/>
                </a:moveTo>
                <a:cubicBezTo>
                  <a:pt x="8030" y="-3996"/>
                  <a:pt x="72419" y="-7805"/>
                  <a:pt x="99724" y="14801"/>
                </a:cubicBezTo>
                <a:cubicBezTo>
                  <a:pt x="105214" y="18472"/>
                  <a:pt x="108429" y="24709"/>
                  <a:pt x="108233" y="31310"/>
                </a:cubicBezTo>
                <a:cubicBezTo>
                  <a:pt x="101249" y="97985"/>
                  <a:pt x="132363" y="168470"/>
                  <a:pt x="213770" y="218635"/>
                </a:cubicBezTo>
                <a:lnTo>
                  <a:pt x="72546" y="218635"/>
                </a:lnTo>
                <a:cubicBezTo>
                  <a:pt x="11459" y="159707"/>
                  <a:pt x="-8353" y="88460"/>
                  <a:pt x="3077" y="22674"/>
                </a:cubicBezTo>
                <a:close/>
              </a:path>
            </a:pathLst>
          </a:custGeom>
          <a:gradFill>
            <a:gsLst>
              <a:gs pos="44200">
                <a:srgbClr val="D86CE5"/>
              </a:gs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3379CF5A-22B8-465A-A763-DDA6C70BD2EC}"/>
              </a:ext>
            </a:extLst>
          </p:cNvPr>
          <p:cNvSpPr/>
          <p:nvPr/>
        </p:nvSpPr>
        <p:spPr>
          <a:xfrm>
            <a:off x="3673226" y="3218469"/>
            <a:ext cx="832798" cy="175914"/>
          </a:xfrm>
          <a:custGeom>
            <a:avLst/>
            <a:gdLst>
              <a:gd name="connsiteX0" fmla="*/ 812541 w 832798"/>
              <a:gd name="connsiteY0" fmla="*/ 111343 h 175914"/>
              <a:gd name="connsiteX1" fmla="*/ 799841 w 832798"/>
              <a:gd name="connsiteY1" fmla="*/ 55336 h 175914"/>
              <a:gd name="connsiteX2" fmla="*/ 404363 w 832798"/>
              <a:gd name="connsiteY2" fmla="*/ 91 h 175914"/>
              <a:gd name="connsiteX3" fmla="*/ 12949 w 832798"/>
              <a:gd name="connsiteY3" fmla="*/ 96230 h 175914"/>
              <a:gd name="connsiteX4" fmla="*/ 61844 w 832798"/>
              <a:gd name="connsiteY4" fmla="*/ 175478 h 175914"/>
              <a:gd name="connsiteX5" fmla="*/ 61844 w 832798"/>
              <a:gd name="connsiteY5" fmla="*/ 175478 h 175914"/>
              <a:gd name="connsiteX6" fmla="*/ 88006 w 832798"/>
              <a:gd name="connsiteY6" fmla="*/ 170398 h 175914"/>
              <a:gd name="connsiteX7" fmla="*/ 426461 w 832798"/>
              <a:gd name="connsiteY7" fmla="*/ 72735 h 175914"/>
              <a:gd name="connsiteX8" fmla="*/ 788284 w 832798"/>
              <a:gd name="connsiteY8" fmla="*/ 110835 h 175914"/>
              <a:gd name="connsiteX9" fmla="*/ 812541 w 832798"/>
              <a:gd name="connsiteY9" fmla="*/ 111343 h 175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2798" h="175914">
                <a:moveTo>
                  <a:pt x="812541" y="111343"/>
                </a:moveTo>
                <a:cubicBezTo>
                  <a:pt x="845815" y="101565"/>
                  <a:pt x="835655" y="64734"/>
                  <a:pt x="799841" y="55336"/>
                </a:cubicBezTo>
                <a:cubicBezTo>
                  <a:pt x="675508" y="22698"/>
                  <a:pt x="547238" y="-1687"/>
                  <a:pt x="404363" y="91"/>
                </a:cubicBezTo>
                <a:cubicBezTo>
                  <a:pt x="261488" y="1870"/>
                  <a:pt x="124074" y="30826"/>
                  <a:pt x="12949" y="96230"/>
                </a:cubicBezTo>
                <a:cubicBezTo>
                  <a:pt x="-19690" y="115280"/>
                  <a:pt x="14092" y="171160"/>
                  <a:pt x="61844" y="175478"/>
                </a:cubicBezTo>
                <a:lnTo>
                  <a:pt x="61844" y="175478"/>
                </a:lnTo>
                <a:cubicBezTo>
                  <a:pt x="70889" y="176825"/>
                  <a:pt x="80122" y="175032"/>
                  <a:pt x="88006" y="170398"/>
                </a:cubicBezTo>
                <a:cubicBezTo>
                  <a:pt x="179700" y="109439"/>
                  <a:pt x="299207" y="78704"/>
                  <a:pt x="426461" y="72735"/>
                </a:cubicBezTo>
                <a:cubicBezTo>
                  <a:pt x="548249" y="68684"/>
                  <a:pt x="670011" y="81505"/>
                  <a:pt x="788284" y="110835"/>
                </a:cubicBezTo>
                <a:cubicBezTo>
                  <a:pt x="796210" y="112962"/>
                  <a:pt x="804533" y="113136"/>
                  <a:pt x="812541" y="111343"/>
                </a:cubicBezTo>
                <a:close/>
              </a:path>
            </a:pathLst>
          </a:custGeom>
          <a:gradFill>
            <a:gsLst>
              <a:gs pos="44200">
                <a:srgbClr val="D86CE5"/>
              </a:gs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6" name="Image" descr="Image">
            <a:extLst>
              <a:ext uri="{FF2B5EF4-FFF2-40B4-BE49-F238E27FC236}">
                <a16:creationId xmlns:a16="http://schemas.microsoft.com/office/drawing/2014/main" id="{3CBE63D3-2163-4809-9000-8A1E58E41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91894A60-3E1A-4E57-BB7C-7612AC7D158A}"/>
              </a:ext>
            </a:extLst>
          </p:cNvPr>
          <p:cNvSpPr/>
          <p:nvPr/>
        </p:nvSpPr>
        <p:spPr>
          <a:xfrm rot="16750833">
            <a:off x="791732" y="3230315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>
            <a:gsLst>
              <a:gs pos="46908">
                <a:srgbClr val="D669E3"/>
              </a:gs>
              <a:gs pos="67300">
                <a:srgbClr val="C452D7"/>
              </a:gs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CFEE5B6D-52F2-4BF5-B7FD-78B96C7641CE}"/>
              </a:ext>
            </a:extLst>
          </p:cNvPr>
          <p:cNvSpPr/>
          <p:nvPr/>
        </p:nvSpPr>
        <p:spPr>
          <a:xfrm>
            <a:off x="838691" y="3277580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+123 456 789">
            <a:extLst>
              <a:ext uri="{FF2B5EF4-FFF2-40B4-BE49-F238E27FC236}">
                <a16:creationId xmlns:a16="http://schemas.microsoft.com/office/drawing/2014/main" id="{BE310E8A-685E-4620-8CA5-A2695394D3F1}"/>
              </a:ext>
            </a:extLst>
          </p:cNvPr>
          <p:cNvSpPr/>
          <p:nvPr/>
        </p:nvSpPr>
        <p:spPr>
          <a:xfrm>
            <a:off x="1059023" y="3201229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20" name="www.yourwebsite.com">
            <a:extLst>
              <a:ext uri="{FF2B5EF4-FFF2-40B4-BE49-F238E27FC236}">
                <a16:creationId xmlns:a16="http://schemas.microsoft.com/office/drawing/2014/main" id="{4178344D-8E7B-4328-9FFC-A9591B296376}"/>
              </a:ext>
            </a:extLst>
          </p:cNvPr>
          <p:cNvSpPr/>
          <p:nvPr/>
        </p:nvSpPr>
        <p:spPr>
          <a:xfrm>
            <a:off x="1059023" y="3391022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21" name="CONTACT US">
            <a:extLst>
              <a:ext uri="{FF2B5EF4-FFF2-40B4-BE49-F238E27FC236}">
                <a16:creationId xmlns:a16="http://schemas.microsoft.com/office/drawing/2014/main" id="{8F77CA35-5C83-425B-9DBE-39FB67F9D97B}"/>
              </a:ext>
            </a:extLst>
          </p:cNvPr>
          <p:cNvSpPr/>
          <p:nvPr/>
        </p:nvSpPr>
        <p:spPr>
          <a:xfrm>
            <a:off x="1059023" y="3087853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E07D248F-E359-401F-825B-19DC23BB2572}"/>
              </a:ext>
            </a:extLst>
          </p:cNvPr>
          <p:cNvSpPr txBox="1"/>
          <p:nvPr/>
        </p:nvSpPr>
        <p:spPr>
          <a:xfrm>
            <a:off x="1883979" y="955925"/>
            <a:ext cx="1261243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101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BRAND NAME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D0CC9D4C-D371-4976-A6BC-9BF7E0C53CA0}"/>
              </a:ext>
            </a:extLst>
          </p:cNvPr>
          <p:cNvSpPr txBox="1"/>
          <p:nvPr/>
        </p:nvSpPr>
        <p:spPr>
          <a:xfrm>
            <a:off x="2030869" y="1121850"/>
            <a:ext cx="967463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42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COMMUNITY AND NON PROFIT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9250F60D-C7FC-4A2D-82CC-5E6D05FEF80F}"/>
              </a:ext>
            </a:extLst>
          </p:cNvPr>
          <p:cNvGrpSpPr/>
          <p:nvPr/>
        </p:nvGrpSpPr>
        <p:grpSpPr>
          <a:xfrm>
            <a:off x="2178443" y="483716"/>
            <a:ext cx="672314" cy="489018"/>
            <a:chOff x="2056598" y="355951"/>
            <a:chExt cx="999947" cy="727327"/>
          </a:xfrm>
        </p:grpSpPr>
        <p:sp>
          <p:nvSpPr>
            <p:cNvPr id="124" name="Circle">
              <a:extLst>
                <a:ext uri="{FF2B5EF4-FFF2-40B4-BE49-F238E27FC236}">
                  <a16:creationId xmlns:a16="http://schemas.microsoft.com/office/drawing/2014/main" id="{9EE730A2-71D1-4737-90E0-EDAE0806B9F5}"/>
                </a:ext>
              </a:extLst>
            </p:cNvPr>
            <p:cNvSpPr/>
            <p:nvPr/>
          </p:nvSpPr>
          <p:spPr>
            <a:xfrm>
              <a:off x="2481848" y="644903"/>
              <a:ext cx="149820" cy="149820"/>
            </a:xfrm>
            <a:prstGeom prst="ellipse">
              <a:avLst/>
            </a:pr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12929312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5" name="Shape">
              <a:extLst>
                <a:ext uri="{FF2B5EF4-FFF2-40B4-BE49-F238E27FC236}">
                  <a16:creationId xmlns:a16="http://schemas.microsoft.com/office/drawing/2014/main" id="{AF0FF236-80D2-47F9-BBA6-7102D212DAEE}"/>
                </a:ext>
              </a:extLst>
            </p:cNvPr>
            <p:cNvSpPr/>
            <p:nvPr/>
          </p:nvSpPr>
          <p:spPr>
            <a:xfrm>
              <a:off x="2056598" y="569182"/>
              <a:ext cx="666774" cy="514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764"/>
                  </a:moveTo>
                  <a:lnTo>
                    <a:pt x="21600" y="20916"/>
                  </a:lnTo>
                  <a:cubicBezTo>
                    <a:pt x="19896" y="21359"/>
                    <a:pt x="18061" y="21600"/>
                    <a:pt x="16147" y="21600"/>
                  </a:cubicBezTo>
                  <a:cubicBezTo>
                    <a:pt x="7229" y="21600"/>
                    <a:pt x="0" y="16366"/>
                    <a:pt x="0" y="9909"/>
                  </a:cubicBezTo>
                  <a:cubicBezTo>
                    <a:pt x="0" y="5733"/>
                    <a:pt x="3025" y="2068"/>
                    <a:pt x="7576" y="0"/>
                  </a:cubicBezTo>
                  <a:cubicBezTo>
                    <a:pt x="5227" y="2030"/>
                    <a:pt x="3812" y="4647"/>
                    <a:pt x="3812" y="7503"/>
                  </a:cubicBezTo>
                  <a:cubicBezTo>
                    <a:pt x="3812" y="9497"/>
                    <a:pt x="4502" y="11375"/>
                    <a:pt x="5718" y="13017"/>
                  </a:cubicBezTo>
                  <a:cubicBezTo>
                    <a:pt x="6279" y="13895"/>
                    <a:pt x="7071" y="14697"/>
                    <a:pt x="8045" y="15393"/>
                  </a:cubicBezTo>
                  <a:cubicBezTo>
                    <a:pt x="10411" y="17084"/>
                    <a:pt x="13854" y="18149"/>
                    <a:pt x="17687" y="18149"/>
                  </a:cubicBezTo>
                  <a:cubicBezTo>
                    <a:pt x="19051" y="18149"/>
                    <a:pt x="20366" y="18014"/>
                    <a:pt x="21600" y="1776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415925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E02EE5E3-0A86-4A17-ACE1-97C892E29902}"/>
                </a:ext>
              </a:extLst>
            </p:cNvPr>
            <p:cNvSpPr/>
            <p:nvPr/>
          </p:nvSpPr>
          <p:spPr>
            <a:xfrm>
              <a:off x="2174117" y="526778"/>
              <a:ext cx="549098" cy="352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98"/>
                  </a:moveTo>
                  <a:lnTo>
                    <a:pt x="21600" y="5599"/>
                  </a:lnTo>
                  <a:cubicBezTo>
                    <a:pt x="20101" y="5235"/>
                    <a:pt x="18505" y="5038"/>
                    <a:pt x="16849" y="5038"/>
                  </a:cubicBezTo>
                  <a:cubicBezTo>
                    <a:pt x="13723" y="5038"/>
                    <a:pt x="10810" y="5739"/>
                    <a:pt x="8364" y="6947"/>
                  </a:cubicBezTo>
                  <a:cubicBezTo>
                    <a:pt x="4030" y="9086"/>
                    <a:pt x="1160" y="12818"/>
                    <a:pt x="1160" y="17064"/>
                  </a:cubicBezTo>
                  <a:cubicBezTo>
                    <a:pt x="1160" y="18669"/>
                    <a:pt x="1570" y="20200"/>
                    <a:pt x="2314" y="21600"/>
                  </a:cubicBezTo>
                  <a:cubicBezTo>
                    <a:pt x="837" y="19203"/>
                    <a:pt x="0" y="16462"/>
                    <a:pt x="0" y="13551"/>
                  </a:cubicBezTo>
                  <a:cubicBezTo>
                    <a:pt x="0" y="9383"/>
                    <a:pt x="1718" y="5563"/>
                    <a:pt x="4571" y="2600"/>
                  </a:cubicBezTo>
                  <a:cubicBezTo>
                    <a:pt x="7586" y="952"/>
                    <a:pt x="11155" y="0"/>
                    <a:pt x="14978" y="0"/>
                  </a:cubicBezTo>
                  <a:cubicBezTo>
                    <a:pt x="17302" y="0"/>
                    <a:pt x="19531" y="352"/>
                    <a:pt x="21600" y="99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2056973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FAD4DF76-8391-4BAC-8CD6-D1E448FA155C}"/>
                </a:ext>
              </a:extLst>
            </p:cNvPr>
            <p:cNvSpPr/>
            <p:nvPr/>
          </p:nvSpPr>
          <p:spPr>
            <a:xfrm>
              <a:off x="2187444" y="543134"/>
              <a:ext cx="536035" cy="336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684"/>
                  </a:moveTo>
                  <a:cubicBezTo>
                    <a:pt x="0" y="16611"/>
                    <a:pt x="120" y="17520"/>
                    <a:pt x="349" y="18403"/>
                  </a:cubicBezTo>
                  <a:cubicBezTo>
                    <a:pt x="733" y="19519"/>
                    <a:pt x="1235" y="20589"/>
                    <a:pt x="1844" y="21600"/>
                  </a:cubicBezTo>
                  <a:cubicBezTo>
                    <a:pt x="1082" y="20133"/>
                    <a:pt x="662" y="18528"/>
                    <a:pt x="662" y="16847"/>
                  </a:cubicBezTo>
                  <a:cubicBezTo>
                    <a:pt x="662" y="12398"/>
                    <a:pt x="3602" y="8487"/>
                    <a:pt x="8042" y="6245"/>
                  </a:cubicBezTo>
                  <a:cubicBezTo>
                    <a:pt x="10547" y="4980"/>
                    <a:pt x="13531" y="4245"/>
                    <a:pt x="16733" y="4245"/>
                  </a:cubicBezTo>
                  <a:cubicBezTo>
                    <a:pt x="18430" y="4245"/>
                    <a:pt x="20065" y="4451"/>
                    <a:pt x="21600" y="4833"/>
                  </a:cubicBezTo>
                  <a:lnTo>
                    <a:pt x="21600" y="12"/>
                  </a:lnTo>
                  <a:cubicBezTo>
                    <a:pt x="21587" y="8"/>
                    <a:pt x="21574" y="4"/>
                    <a:pt x="21562" y="0"/>
                  </a:cubicBezTo>
                  <a:cubicBezTo>
                    <a:pt x="9494" y="645"/>
                    <a:pt x="0" y="7420"/>
                    <a:pt x="0" y="15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1002546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DBE10389-98FC-48C5-9B98-AF684CB2CC84}"/>
                </a:ext>
              </a:extLst>
            </p:cNvPr>
            <p:cNvSpPr/>
            <p:nvPr/>
          </p:nvSpPr>
          <p:spPr>
            <a:xfrm>
              <a:off x="2123838" y="569182"/>
              <a:ext cx="599238" cy="514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17" y="15393"/>
                  </a:moveTo>
                  <a:cubicBezTo>
                    <a:pt x="5433" y="14697"/>
                    <a:pt x="4552" y="13895"/>
                    <a:pt x="3928" y="13017"/>
                  </a:cubicBezTo>
                  <a:cubicBezTo>
                    <a:pt x="2575" y="11375"/>
                    <a:pt x="1807" y="9497"/>
                    <a:pt x="1807" y="7503"/>
                  </a:cubicBezTo>
                  <a:cubicBezTo>
                    <a:pt x="1807" y="4647"/>
                    <a:pt x="3381" y="2030"/>
                    <a:pt x="5995" y="0"/>
                  </a:cubicBezTo>
                  <a:cubicBezTo>
                    <a:pt x="5732" y="107"/>
                    <a:pt x="5474" y="219"/>
                    <a:pt x="5220" y="335"/>
                  </a:cubicBezTo>
                  <a:cubicBezTo>
                    <a:pt x="2000" y="2887"/>
                    <a:pt x="0" y="6456"/>
                    <a:pt x="0" y="10406"/>
                  </a:cubicBezTo>
                  <a:cubicBezTo>
                    <a:pt x="0" y="13307"/>
                    <a:pt x="1079" y="16002"/>
                    <a:pt x="2927" y="18239"/>
                  </a:cubicBezTo>
                  <a:cubicBezTo>
                    <a:pt x="6170" y="20318"/>
                    <a:pt x="10621" y="21600"/>
                    <a:pt x="15532" y="21600"/>
                  </a:cubicBezTo>
                  <a:cubicBezTo>
                    <a:pt x="17662" y="21600"/>
                    <a:pt x="19704" y="21359"/>
                    <a:pt x="21600" y="20916"/>
                  </a:cubicBezTo>
                  <a:lnTo>
                    <a:pt x="21600" y="17764"/>
                  </a:lnTo>
                  <a:cubicBezTo>
                    <a:pt x="20226" y="18014"/>
                    <a:pt x="18764" y="18149"/>
                    <a:pt x="17246" y="18149"/>
                  </a:cubicBezTo>
                  <a:cubicBezTo>
                    <a:pt x="12981" y="18149"/>
                    <a:pt x="9150" y="17084"/>
                    <a:pt x="6517" y="153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50456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" name="Shape">
              <a:extLst>
                <a:ext uri="{FF2B5EF4-FFF2-40B4-BE49-F238E27FC236}">
                  <a16:creationId xmlns:a16="http://schemas.microsoft.com/office/drawing/2014/main" id="{1E7A372A-2AC8-4316-9890-B0CB3304837A}"/>
                </a:ext>
              </a:extLst>
            </p:cNvPr>
            <p:cNvSpPr/>
            <p:nvPr/>
          </p:nvSpPr>
          <p:spPr>
            <a:xfrm>
              <a:off x="2389771" y="355951"/>
              <a:ext cx="666774" cy="514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836"/>
                  </a:moveTo>
                  <a:lnTo>
                    <a:pt x="0" y="684"/>
                  </a:lnTo>
                  <a:cubicBezTo>
                    <a:pt x="1704" y="241"/>
                    <a:pt x="3539" y="0"/>
                    <a:pt x="5453" y="0"/>
                  </a:cubicBezTo>
                  <a:cubicBezTo>
                    <a:pt x="14371" y="0"/>
                    <a:pt x="21600" y="5234"/>
                    <a:pt x="21600" y="11691"/>
                  </a:cubicBezTo>
                  <a:cubicBezTo>
                    <a:pt x="21600" y="15867"/>
                    <a:pt x="18575" y="19532"/>
                    <a:pt x="14024" y="21600"/>
                  </a:cubicBezTo>
                  <a:cubicBezTo>
                    <a:pt x="16373" y="19570"/>
                    <a:pt x="17788" y="16953"/>
                    <a:pt x="17788" y="14097"/>
                  </a:cubicBezTo>
                  <a:cubicBezTo>
                    <a:pt x="17788" y="12103"/>
                    <a:pt x="17098" y="10225"/>
                    <a:pt x="15882" y="8583"/>
                  </a:cubicBezTo>
                  <a:cubicBezTo>
                    <a:pt x="15321" y="7705"/>
                    <a:pt x="14529" y="6903"/>
                    <a:pt x="13555" y="6207"/>
                  </a:cubicBezTo>
                  <a:cubicBezTo>
                    <a:pt x="11189" y="4516"/>
                    <a:pt x="7746" y="3451"/>
                    <a:pt x="3913" y="3451"/>
                  </a:cubicBezTo>
                  <a:cubicBezTo>
                    <a:pt x="2549" y="3451"/>
                    <a:pt x="1234" y="3586"/>
                    <a:pt x="0" y="38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415925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0" name="Shape">
              <a:extLst>
                <a:ext uri="{FF2B5EF4-FFF2-40B4-BE49-F238E27FC236}">
                  <a16:creationId xmlns:a16="http://schemas.microsoft.com/office/drawing/2014/main" id="{5F26E043-9B0F-422E-8773-63FA2EDA6262}"/>
                </a:ext>
              </a:extLst>
            </p:cNvPr>
            <p:cNvSpPr/>
            <p:nvPr/>
          </p:nvSpPr>
          <p:spPr>
            <a:xfrm>
              <a:off x="2389771" y="560095"/>
              <a:ext cx="549098" cy="352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602"/>
                  </a:moveTo>
                  <a:lnTo>
                    <a:pt x="0" y="16001"/>
                  </a:lnTo>
                  <a:cubicBezTo>
                    <a:pt x="1499" y="16365"/>
                    <a:pt x="3095" y="16562"/>
                    <a:pt x="4751" y="16562"/>
                  </a:cubicBezTo>
                  <a:cubicBezTo>
                    <a:pt x="7877" y="16562"/>
                    <a:pt x="10790" y="15861"/>
                    <a:pt x="13236" y="14653"/>
                  </a:cubicBezTo>
                  <a:cubicBezTo>
                    <a:pt x="17570" y="12514"/>
                    <a:pt x="20440" y="8782"/>
                    <a:pt x="20440" y="4536"/>
                  </a:cubicBezTo>
                  <a:cubicBezTo>
                    <a:pt x="20440" y="2931"/>
                    <a:pt x="20030" y="1400"/>
                    <a:pt x="19286" y="0"/>
                  </a:cubicBezTo>
                  <a:cubicBezTo>
                    <a:pt x="20763" y="2397"/>
                    <a:pt x="21600" y="5138"/>
                    <a:pt x="21600" y="8049"/>
                  </a:cubicBezTo>
                  <a:cubicBezTo>
                    <a:pt x="21600" y="12217"/>
                    <a:pt x="19882" y="16037"/>
                    <a:pt x="17029" y="19000"/>
                  </a:cubicBezTo>
                  <a:cubicBezTo>
                    <a:pt x="14014" y="20648"/>
                    <a:pt x="10445" y="21600"/>
                    <a:pt x="6622" y="21600"/>
                  </a:cubicBezTo>
                  <a:cubicBezTo>
                    <a:pt x="4298" y="21600"/>
                    <a:pt x="2069" y="21248"/>
                    <a:pt x="0" y="206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2056973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1" name="Shape">
              <a:extLst>
                <a:ext uri="{FF2B5EF4-FFF2-40B4-BE49-F238E27FC236}">
                  <a16:creationId xmlns:a16="http://schemas.microsoft.com/office/drawing/2014/main" id="{5FEF8E0A-D347-4DCC-A3FC-28AB123D4833}"/>
                </a:ext>
              </a:extLst>
            </p:cNvPr>
            <p:cNvSpPr/>
            <p:nvPr/>
          </p:nvSpPr>
          <p:spPr>
            <a:xfrm>
              <a:off x="2389771" y="560095"/>
              <a:ext cx="536035" cy="336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916"/>
                  </a:moveTo>
                  <a:cubicBezTo>
                    <a:pt x="21600" y="4989"/>
                    <a:pt x="21480" y="4080"/>
                    <a:pt x="21251" y="3197"/>
                  </a:cubicBezTo>
                  <a:cubicBezTo>
                    <a:pt x="20867" y="2081"/>
                    <a:pt x="20365" y="1011"/>
                    <a:pt x="19756" y="0"/>
                  </a:cubicBezTo>
                  <a:cubicBezTo>
                    <a:pt x="20518" y="1467"/>
                    <a:pt x="20938" y="3072"/>
                    <a:pt x="20938" y="4753"/>
                  </a:cubicBezTo>
                  <a:cubicBezTo>
                    <a:pt x="20938" y="9202"/>
                    <a:pt x="17998" y="13113"/>
                    <a:pt x="13558" y="15355"/>
                  </a:cubicBezTo>
                  <a:cubicBezTo>
                    <a:pt x="11053" y="16620"/>
                    <a:pt x="8069" y="17355"/>
                    <a:pt x="4867" y="17355"/>
                  </a:cubicBezTo>
                  <a:cubicBezTo>
                    <a:pt x="3170" y="17355"/>
                    <a:pt x="1535" y="17149"/>
                    <a:pt x="0" y="16767"/>
                  </a:cubicBezTo>
                  <a:lnTo>
                    <a:pt x="0" y="21588"/>
                  </a:lnTo>
                  <a:cubicBezTo>
                    <a:pt x="13" y="21592"/>
                    <a:pt x="26" y="21596"/>
                    <a:pt x="38" y="21600"/>
                  </a:cubicBezTo>
                  <a:cubicBezTo>
                    <a:pt x="12106" y="20955"/>
                    <a:pt x="21600" y="14180"/>
                    <a:pt x="21600" y="59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1002546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C47E9A60-16B9-4473-BA5A-4382A39631A5}"/>
                </a:ext>
              </a:extLst>
            </p:cNvPr>
            <p:cNvSpPr/>
            <p:nvPr/>
          </p:nvSpPr>
          <p:spPr>
            <a:xfrm>
              <a:off x="2389771" y="355951"/>
              <a:ext cx="599238" cy="514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83" y="6207"/>
                  </a:moveTo>
                  <a:cubicBezTo>
                    <a:pt x="16167" y="6903"/>
                    <a:pt x="17048" y="7705"/>
                    <a:pt x="17672" y="8583"/>
                  </a:cubicBezTo>
                  <a:cubicBezTo>
                    <a:pt x="19025" y="10225"/>
                    <a:pt x="19793" y="12103"/>
                    <a:pt x="19793" y="14097"/>
                  </a:cubicBezTo>
                  <a:cubicBezTo>
                    <a:pt x="19793" y="16953"/>
                    <a:pt x="18219" y="19570"/>
                    <a:pt x="15605" y="21600"/>
                  </a:cubicBezTo>
                  <a:cubicBezTo>
                    <a:pt x="15868" y="21493"/>
                    <a:pt x="16126" y="21381"/>
                    <a:pt x="16380" y="21265"/>
                  </a:cubicBezTo>
                  <a:cubicBezTo>
                    <a:pt x="19600" y="18713"/>
                    <a:pt x="21600" y="15144"/>
                    <a:pt x="21600" y="11194"/>
                  </a:cubicBezTo>
                  <a:cubicBezTo>
                    <a:pt x="21600" y="8293"/>
                    <a:pt x="20521" y="5598"/>
                    <a:pt x="18673" y="3361"/>
                  </a:cubicBezTo>
                  <a:cubicBezTo>
                    <a:pt x="15430" y="1282"/>
                    <a:pt x="10979" y="0"/>
                    <a:pt x="6068" y="0"/>
                  </a:cubicBezTo>
                  <a:cubicBezTo>
                    <a:pt x="3938" y="0"/>
                    <a:pt x="1896" y="241"/>
                    <a:pt x="0" y="684"/>
                  </a:cubicBezTo>
                  <a:lnTo>
                    <a:pt x="0" y="3836"/>
                  </a:lnTo>
                  <a:cubicBezTo>
                    <a:pt x="1374" y="3586"/>
                    <a:pt x="2836" y="3451"/>
                    <a:pt x="4354" y="3451"/>
                  </a:cubicBezTo>
                  <a:cubicBezTo>
                    <a:pt x="8619" y="3451"/>
                    <a:pt x="12450" y="4516"/>
                    <a:pt x="15083" y="62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50456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3" name="Shape">
              <a:extLst>
                <a:ext uri="{FF2B5EF4-FFF2-40B4-BE49-F238E27FC236}">
                  <a16:creationId xmlns:a16="http://schemas.microsoft.com/office/drawing/2014/main" id="{BB18D1C6-9F5D-4CA9-AA1F-ECC6094C8EE4}"/>
                </a:ext>
              </a:extLst>
            </p:cNvPr>
            <p:cNvSpPr/>
            <p:nvPr/>
          </p:nvSpPr>
          <p:spPr>
            <a:xfrm>
              <a:off x="2481848" y="644903"/>
              <a:ext cx="141778" cy="136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767"/>
                  </a:moveTo>
                  <a:cubicBezTo>
                    <a:pt x="21600" y="7932"/>
                    <a:pt x="21197" y="6195"/>
                    <a:pt x="20478" y="4645"/>
                  </a:cubicBezTo>
                  <a:cubicBezTo>
                    <a:pt x="18392" y="1821"/>
                    <a:pt x="15108" y="0"/>
                    <a:pt x="11413" y="0"/>
                  </a:cubicBezTo>
                  <a:cubicBezTo>
                    <a:pt x="5110" y="0"/>
                    <a:pt x="0" y="5298"/>
                    <a:pt x="0" y="11833"/>
                  </a:cubicBezTo>
                  <a:cubicBezTo>
                    <a:pt x="0" y="13668"/>
                    <a:pt x="403" y="15405"/>
                    <a:pt x="1122" y="16955"/>
                  </a:cubicBezTo>
                  <a:cubicBezTo>
                    <a:pt x="3208" y="19779"/>
                    <a:pt x="6492" y="21600"/>
                    <a:pt x="10187" y="21600"/>
                  </a:cubicBezTo>
                  <a:cubicBezTo>
                    <a:pt x="16490" y="21600"/>
                    <a:pt x="21600" y="16302"/>
                    <a:pt x="21600" y="976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1321592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86189337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86DC172-4BBD-4E56-AE3A-D96B856C6E8F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41EA056-DFAF-48D2-BF82-8BC920D0B33D}"/>
              </a:ext>
            </a:extLst>
          </p:cNvPr>
          <p:cNvSpPr txBox="1"/>
          <p:nvPr/>
        </p:nvSpPr>
        <p:spPr>
          <a:xfrm>
            <a:off x="839731" y="1569317"/>
            <a:ext cx="3349739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800" b="1" i="0" u="none" strike="noStrike" cap="none" spc="0" normalizeH="0" baseline="0" dirty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 </a:t>
            </a:r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10D53D99-7320-4F46-BF77-E9FF0146C9B6}"/>
              </a:ext>
            </a:extLst>
          </p:cNvPr>
          <p:cNvSpPr/>
          <p:nvPr/>
        </p:nvSpPr>
        <p:spPr>
          <a:xfrm>
            <a:off x="0" y="2428494"/>
            <a:ext cx="794638" cy="794638"/>
          </a:xfrm>
          <a:custGeom>
            <a:avLst/>
            <a:gdLst>
              <a:gd name="connsiteX0" fmla="*/ 794639 w 794638"/>
              <a:gd name="connsiteY0" fmla="*/ 794639 h 794638"/>
              <a:gd name="connsiteX1" fmla="*/ 759714 w 794638"/>
              <a:gd name="connsiteY1" fmla="*/ 794639 h 794638"/>
              <a:gd name="connsiteX2" fmla="*/ 0 w 794638"/>
              <a:gd name="connsiteY2" fmla="*/ 34925 h 794638"/>
              <a:gd name="connsiteX3" fmla="*/ 0 w 794638"/>
              <a:gd name="connsiteY3" fmla="*/ 0 h 794638"/>
              <a:gd name="connsiteX4" fmla="*/ 794639 w 794638"/>
              <a:gd name="connsiteY4" fmla="*/ 794639 h 79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638" h="794638">
                <a:moveTo>
                  <a:pt x="794639" y="794639"/>
                </a:moveTo>
                <a:lnTo>
                  <a:pt x="759714" y="794639"/>
                </a:lnTo>
                <a:lnTo>
                  <a:pt x="0" y="34925"/>
                </a:lnTo>
                <a:lnTo>
                  <a:pt x="0" y="0"/>
                </a:lnTo>
                <a:lnTo>
                  <a:pt x="794639" y="794639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CA755D59-3617-4D4F-BD2F-163847352443}"/>
              </a:ext>
            </a:extLst>
          </p:cNvPr>
          <p:cNvSpPr/>
          <p:nvPr/>
        </p:nvSpPr>
        <p:spPr>
          <a:xfrm>
            <a:off x="0" y="2315717"/>
            <a:ext cx="907288" cy="907414"/>
          </a:xfrm>
          <a:custGeom>
            <a:avLst/>
            <a:gdLst>
              <a:gd name="connsiteX0" fmla="*/ 907288 w 907288"/>
              <a:gd name="connsiteY0" fmla="*/ 907415 h 907414"/>
              <a:gd name="connsiteX1" fmla="*/ 872363 w 907288"/>
              <a:gd name="connsiteY1" fmla="*/ 907415 h 907414"/>
              <a:gd name="connsiteX2" fmla="*/ 0 w 907288"/>
              <a:gd name="connsiteY2" fmla="*/ 34925 h 907414"/>
              <a:gd name="connsiteX3" fmla="*/ 0 w 907288"/>
              <a:gd name="connsiteY3" fmla="*/ 0 h 907414"/>
              <a:gd name="connsiteX4" fmla="*/ 907288 w 907288"/>
              <a:gd name="connsiteY4" fmla="*/ 907415 h 907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88" h="907414">
                <a:moveTo>
                  <a:pt x="907288" y="907415"/>
                </a:moveTo>
                <a:lnTo>
                  <a:pt x="872363" y="907415"/>
                </a:lnTo>
                <a:lnTo>
                  <a:pt x="0" y="34925"/>
                </a:lnTo>
                <a:lnTo>
                  <a:pt x="0" y="0"/>
                </a:lnTo>
                <a:lnTo>
                  <a:pt x="907288" y="907415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4AD02D98-0B13-4066-A57D-DA197E694842}"/>
              </a:ext>
            </a:extLst>
          </p:cNvPr>
          <p:cNvSpPr/>
          <p:nvPr/>
        </p:nvSpPr>
        <p:spPr>
          <a:xfrm>
            <a:off x="0" y="2090292"/>
            <a:ext cx="1132713" cy="1132839"/>
          </a:xfrm>
          <a:custGeom>
            <a:avLst/>
            <a:gdLst>
              <a:gd name="connsiteX0" fmla="*/ 1132713 w 1132713"/>
              <a:gd name="connsiteY0" fmla="*/ 1132840 h 1132839"/>
              <a:gd name="connsiteX1" fmla="*/ 1097788 w 1132713"/>
              <a:gd name="connsiteY1" fmla="*/ 1132840 h 1132839"/>
              <a:gd name="connsiteX2" fmla="*/ 0 w 1132713"/>
              <a:gd name="connsiteY2" fmla="*/ 34925 h 1132839"/>
              <a:gd name="connsiteX3" fmla="*/ 0 w 1132713"/>
              <a:gd name="connsiteY3" fmla="*/ 0 h 1132839"/>
              <a:gd name="connsiteX4" fmla="*/ 1132713 w 1132713"/>
              <a:gd name="connsiteY4" fmla="*/ 1132840 h 1132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2713" h="1132839">
                <a:moveTo>
                  <a:pt x="1132713" y="1132840"/>
                </a:moveTo>
                <a:lnTo>
                  <a:pt x="1097788" y="1132840"/>
                </a:lnTo>
                <a:lnTo>
                  <a:pt x="0" y="34925"/>
                </a:lnTo>
                <a:lnTo>
                  <a:pt x="0" y="0"/>
                </a:lnTo>
                <a:lnTo>
                  <a:pt x="1132713" y="1132840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BDE76800-719B-4777-A884-EECD15D4CFA0}"/>
              </a:ext>
            </a:extLst>
          </p:cNvPr>
          <p:cNvSpPr/>
          <p:nvPr/>
        </p:nvSpPr>
        <p:spPr>
          <a:xfrm>
            <a:off x="0" y="2203069"/>
            <a:ext cx="1020063" cy="1020063"/>
          </a:xfrm>
          <a:custGeom>
            <a:avLst/>
            <a:gdLst>
              <a:gd name="connsiteX0" fmla="*/ 1020064 w 1020063"/>
              <a:gd name="connsiteY0" fmla="*/ 1020064 h 1020063"/>
              <a:gd name="connsiteX1" fmla="*/ 985139 w 1020063"/>
              <a:gd name="connsiteY1" fmla="*/ 1020064 h 1020063"/>
              <a:gd name="connsiteX2" fmla="*/ 0 w 1020063"/>
              <a:gd name="connsiteY2" fmla="*/ 34925 h 1020063"/>
              <a:gd name="connsiteX3" fmla="*/ 0 w 1020063"/>
              <a:gd name="connsiteY3" fmla="*/ 0 h 1020063"/>
              <a:gd name="connsiteX4" fmla="*/ 1020064 w 1020063"/>
              <a:gd name="connsiteY4" fmla="*/ 1020064 h 102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0063" h="1020063">
                <a:moveTo>
                  <a:pt x="1020064" y="1020064"/>
                </a:moveTo>
                <a:lnTo>
                  <a:pt x="985139" y="1020064"/>
                </a:lnTo>
                <a:lnTo>
                  <a:pt x="0" y="34925"/>
                </a:lnTo>
                <a:lnTo>
                  <a:pt x="0" y="0"/>
                </a:lnTo>
                <a:lnTo>
                  <a:pt x="1020064" y="1020064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7F37DA00-866C-4BDA-9F01-31F0FB7E5FED}"/>
              </a:ext>
            </a:extLst>
          </p:cNvPr>
          <p:cNvSpPr/>
          <p:nvPr/>
        </p:nvSpPr>
        <p:spPr>
          <a:xfrm>
            <a:off x="1810892" y="3704082"/>
            <a:ext cx="216535" cy="181483"/>
          </a:xfrm>
          <a:custGeom>
            <a:avLst/>
            <a:gdLst>
              <a:gd name="connsiteX0" fmla="*/ 216535 w 216535"/>
              <a:gd name="connsiteY0" fmla="*/ 181483 h 181483"/>
              <a:gd name="connsiteX1" fmla="*/ 181610 w 216535"/>
              <a:gd name="connsiteY1" fmla="*/ 181483 h 181483"/>
              <a:gd name="connsiteX2" fmla="*/ 0 w 216535"/>
              <a:gd name="connsiteY2" fmla="*/ 0 h 181483"/>
              <a:gd name="connsiteX3" fmla="*/ 34925 w 216535"/>
              <a:gd name="connsiteY3" fmla="*/ 0 h 181483"/>
              <a:gd name="connsiteX4" fmla="*/ 216535 w 216535"/>
              <a:gd name="connsiteY4" fmla="*/ 181483 h 18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535" h="181483">
                <a:moveTo>
                  <a:pt x="216535" y="181483"/>
                </a:moveTo>
                <a:lnTo>
                  <a:pt x="181610" y="181483"/>
                </a:lnTo>
                <a:lnTo>
                  <a:pt x="0" y="0"/>
                </a:lnTo>
                <a:lnTo>
                  <a:pt x="34925" y="0"/>
                </a:lnTo>
                <a:lnTo>
                  <a:pt x="216535" y="181483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6" name="Freeform: Shape 155">
            <a:extLst>
              <a:ext uri="{FF2B5EF4-FFF2-40B4-BE49-F238E27FC236}">
                <a16:creationId xmlns:a16="http://schemas.microsoft.com/office/drawing/2014/main" id="{D0122AEF-6E8D-4812-A535-0F51393728A1}"/>
              </a:ext>
            </a:extLst>
          </p:cNvPr>
          <p:cNvSpPr/>
          <p:nvPr/>
        </p:nvSpPr>
        <p:spPr>
          <a:xfrm>
            <a:off x="1698244" y="3704082"/>
            <a:ext cx="216407" cy="181483"/>
          </a:xfrm>
          <a:custGeom>
            <a:avLst/>
            <a:gdLst>
              <a:gd name="connsiteX0" fmla="*/ 216408 w 216407"/>
              <a:gd name="connsiteY0" fmla="*/ 181483 h 181483"/>
              <a:gd name="connsiteX1" fmla="*/ 181610 w 216407"/>
              <a:gd name="connsiteY1" fmla="*/ 181483 h 181483"/>
              <a:gd name="connsiteX2" fmla="*/ 0 w 216407"/>
              <a:gd name="connsiteY2" fmla="*/ 0 h 181483"/>
              <a:gd name="connsiteX3" fmla="*/ 34925 w 216407"/>
              <a:gd name="connsiteY3" fmla="*/ 0 h 181483"/>
              <a:gd name="connsiteX4" fmla="*/ 216408 w 216407"/>
              <a:gd name="connsiteY4" fmla="*/ 181483 h 18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07" h="181483">
                <a:moveTo>
                  <a:pt x="216408" y="181483"/>
                </a:moveTo>
                <a:lnTo>
                  <a:pt x="181610" y="181483"/>
                </a:lnTo>
                <a:lnTo>
                  <a:pt x="0" y="0"/>
                </a:lnTo>
                <a:lnTo>
                  <a:pt x="34925" y="0"/>
                </a:lnTo>
                <a:lnTo>
                  <a:pt x="216408" y="181483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7" name="Freeform: Shape 156">
            <a:extLst>
              <a:ext uri="{FF2B5EF4-FFF2-40B4-BE49-F238E27FC236}">
                <a16:creationId xmlns:a16="http://schemas.microsoft.com/office/drawing/2014/main" id="{6C159E35-27D3-47D0-A48B-675C65302B6D}"/>
              </a:ext>
            </a:extLst>
          </p:cNvPr>
          <p:cNvSpPr/>
          <p:nvPr/>
        </p:nvSpPr>
        <p:spPr>
          <a:xfrm>
            <a:off x="1585467" y="3704082"/>
            <a:ext cx="216535" cy="181483"/>
          </a:xfrm>
          <a:custGeom>
            <a:avLst/>
            <a:gdLst>
              <a:gd name="connsiteX0" fmla="*/ 216535 w 216535"/>
              <a:gd name="connsiteY0" fmla="*/ 181483 h 181483"/>
              <a:gd name="connsiteX1" fmla="*/ 181610 w 216535"/>
              <a:gd name="connsiteY1" fmla="*/ 181483 h 181483"/>
              <a:gd name="connsiteX2" fmla="*/ 0 w 216535"/>
              <a:gd name="connsiteY2" fmla="*/ 0 h 181483"/>
              <a:gd name="connsiteX3" fmla="*/ 34925 w 216535"/>
              <a:gd name="connsiteY3" fmla="*/ 0 h 181483"/>
              <a:gd name="connsiteX4" fmla="*/ 216535 w 216535"/>
              <a:gd name="connsiteY4" fmla="*/ 181483 h 18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535" h="181483">
                <a:moveTo>
                  <a:pt x="216535" y="181483"/>
                </a:moveTo>
                <a:lnTo>
                  <a:pt x="181610" y="181483"/>
                </a:lnTo>
                <a:lnTo>
                  <a:pt x="0" y="0"/>
                </a:lnTo>
                <a:lnTo>
                  <a:pt x="34925" y="0"/>
                </a:lnTo>
                <a:lnTo>
                  <a:pt x="216535" y="181483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ECC17C40-ED5B-45BD-BFB8-ECF74E758312}"/>
              </a:ext>
            </a:extLst>
          </p:cNvPr>
          <p:cNvSpPr/>
          <p:nvPr/>
        </p:nvSpPr>
        <p:spPr>
          <a:xfrm>
            <a:off x="1477644" y="3704082"/>
            <a:ext cx="211709" cy="181483"/>
          </a:xfrm>
          <a:custGeom>
            <a:avLst/>
            <a:gdLst>
              <a:gd name="connsiteX0" fmla="*/ 211709 w 211709"/>
              <a:gd name="connsiteY0" fmla="*/ 181483 h 181483"/>
              <a:gd name="connsiteX1" fmla="*/ 176657 w 211709"/>
              <a:gd name="connsiteY1" fmla="*/ 181483 h 181483"/>
              <a:gd name="connsiteX2" fmla="*/ 0 w 211709"/>
              <a:gd name="connsiteY2" fmla="*/ 4826 h 181483"/>
              <a:gd name="connsiteX3" fmla="*/ 0 w 211709"/>
              <a:gd name="connsiteY3" fmla="*/ 0 h 181483"/>
              <a:gd name="connsiteX4" fmla="*/ 30099 w 211709"/>
              <a:gd name="connsiteY4" fmla="*/ 0 h 181483"/>
              <a:gd name="connsiteX5" fmla="*/ 211709 w 211709"/>
              <a:gd name="connsiteY5" fmla="*/ 181483 h 18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709" h="181483">
                <a:moveTo>
                  <a:pt x="211709" y="181483"/>
                </a:moveTo>
                <a:lnTo>
                  <a:pt x="176657" y="181483"/>
                </a:lnTo>
                <a:lnTo>
                  <a:pt x="0" y="4826"/>
                </a:lnTo>
                <a:lnTo>
                  <a:pt x="0" y="0"/>
                </a:lnTo>
                <a:lnTo>
                  <a:pt x="30099" y="0"/>
                </a:lnTo>
                <a:lnTo>
                  <a:pt x="211709" y="181483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9" name="Freeform: Shape 158">
            <a:extLst>
              <a:ext uri="{FF2B5EF4-FFF2-40B4-BE49-F238E27FC236}">
                <a16:creationId xmlns:a16="http://schemas.microsoft.com/office/drawing/2014/main" id="{B94C45BF-89DE-4C65-B8DC-6E6D05B5B77F}"/>
              </a:ext>
            </a:extLst>
          </p:cNvPr>
          <p:cNvSpPr/>
          <p:nvPr/>
        </p:nvSpPr>
        <p:spPr>
          <a:xfrm>
            <a:off x="3978021" y="2825750"/>
            <a:ext cx="1051178" cy="1060450"/>
          </a:xfrm>
          <a:custGeom>
            <a:avLst/>
            <a:gdLst>
              <a:gd name="connsiteX0" fmla="*/ 1051179 w 1051178"/>
              <a:gd name="connsiteY0" fmla="*/ 1060450 h 1060450"/>
              <a:gd name="connsiteX1" fmla="*/ 1051179 w 1051178"/>
              <a:gd name="connsiteY1" fmla="*/ 272288 h 1060450"/>
              <a:gd name="connsiteX2" fmla="*/ 580644 w 1051178"/>
              <a:gd name="connsiteY2" fmla="*/ 0 h 1060450"/>
              <a:gd name="connsiteX3" fmla="*/ 0 w 1051178"/>
              <a:gd name="connsiteY3" fmla="*/ 336042 h 1060450"/>
              <a:gd name="connsiteX4" fmla="*/ 0 w 1051178"/>
              <a:gd name="connsiteY4" fmla="*/ 1008126 h 1060450"/>
              <a:gd name="connsiteX5" fmla="*/ 90424 w 1051178"/>
              <a:gd name="connsiteY5" fmla="*/ 1060450 h 1060450"/>
              <a:gd name="connsiteX6" fmla="*/ 1051179 w 1051178"/>
              <a:gd name="connsiteY6" fmla="*/ 1060450 h 106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1178" h="1060450">
                <a:moveTo>
                  <a:pt x="1051179" y="1060450"/>
                </a:moveTo>
                <a:lnTo>
                  <a:pt x="1051179" y="272288"/>
                </a:lnTo>
                <a:lnTo>
                  <a:pt x="580644" y="0"/>
                </a:lnTo>
                <a:lnTo>
                  <a:pt x="0" y="336042"/>
                </a:lnTo>
                <a:lnTo>
                  <a:pt x="0" y="1008126"/>
                </a:lnTo>
                <a:lnTo>
                  <a:pt x="90424" y="1060450"/>
                </a:lnTo>
                <a:lnTo>
                  <a:pt x="1051179" y="1060450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7AB5FC0F-F485-426F-AF1E-F0015DBE7E56}"/>
              </a:ext>
            </a:extLst>
          </p:cNvPr>
          <p:cNvSpPr/>
          <p:nvPr/>
        </p:nvSpPr>
        <p:spPr>
          <a:xfrm>
            <a:off x="4558665" y="3225545"/>
            <a:ext cx="470534" cy="660654"/>
          </a:xfrm>
          <a:custGeom>
            <a:avLst/>
            <a:gdLst>
              <a:gd name="connsiteX0" fmla="*/ 470535 w 470534"/>
              <a:gd name="connsiteY0" fmla="*/ 660654 h 660654"/>
              <a:gd name="connsiteX1" fmla="*/ 470535 w 470534"/>
              <a:gd name="connsiteY1" fmla="*/ 0 h 660654"/>
              <a:gd name="connsiteX2" fmla="*/ 0 w 470534"/>
              <a:gd name="connsiteY2" fmla="*/ 272288 h 660654"/>
              <a:gd name="connsiteX3" fmla="*/ 0 w 470534"/>
              <a:gd name="connsiteY3" fmla="*/ 660654 h 660654"/>
              <a:gd name="connsiteX4" fmla="*/ 470535 w 470534"/>
              <a:gd name="connsiteY4" fmla="*/ 660654 h 660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534" h="660654">
                <a:moveTo>
                  <a:pt x="470535" y="660654"/>
                </a:moveTo>
                <a:lnTo>
                  <a:pt x="470535" y="0"/>
                </a:lnTo>
                <a:lnTo>
                  <a:pt x="0" y="272288"/>
                </a:lnTo>
                <a:lnTo>
                  <a:pt x="0" y="660654"/>
                </a:lnTo>
                <a:lnTo>
                  <a:pt x="470535" y="660654"/>
                </a:ln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61" name="Image" descr="Image">
            <a:extLst>
              <a:ext uri="{FF2B5EF4-FFF2-40B4-BE49-F238E27FC236}">
                <a16:creationId xmlns:a16="http://schemas.microsoft.com/office/drawing/2014/main" id="{77119625-134B-4637-A69E-2471026E26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Freeform: Shape 161">
            <a:extLst>
              <a:ext uri="{FF2B5EF4-FFF2-40B4-BE49-F238E27FC236}">
                <a16:creationId xmlns:a16="http://schemas.microsoft.com/office/drawing/2014/main" id="{E7D529E8-79F0-4722-BE50-A8585E628B3E}"/>
              </a:ext>
            </a:extLst>
          </p:cNvPr>
          <p:cNvSpPr/>
          <p:nvPr/>
        </p:nvSpPr>
        <p:spPr>
          <a:xfrm rot="16750833">
            <a:off x="791732" y="3364865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CE68188F-01F7-48CF-BB34-0435A9E8C517}"/>
              </a:ext>
            </a:extLst>
          </p:cNvPr>
          <p:cNvSpPr/>
          <p:nvPr/>
        </p:nvSpPr>
        <p:spPr>
          <a:xfrm>
            <a:off x="838691" y="3412130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4" name="+123 456 789">
            <a:extLst>
              <a:ext uri="{FF2B5EF4-FFF2-40B4-BE49-F238E27FC236}">
                <a16:creationId xmlns:a16="http://schemas.microsoft.com/office/drawing/2014/main" id="{66B57C41-E2D0-4AFC-8602-8B35FC8D3B92}"/>
              </a:ext>
            </a:extLst>
          </p:cNvPr>
          <p:cNvSpPr/>
          <p:nvPr/>
        </p:nvSpPr>
        <p:spPr>
          <a:xfrm>
            <a:off x="1059023" y="3335779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65" name="www.yourwebsite.com">
            <a:extLst>
              <a:ext uri="{FF2B5EF4-FFF2-40B4-BE49-F238E27FC236}">
                <a16:creationId xmlns:a16="http://schemas.microsoft.com/office/drawing/2014/main" id="{2A86EA5D-67B6-4000-A613-B0524D9D2875}"/>
              </a:ext>
            </a:extLst>
          </p:cNvPr>
          <p:cNvSpPr/>
          <p:nvPr/>
        </p:nvSpPr>
        <p:spPr>
          <a:xfrm>
            <a:off x="1059023" y="3525572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66" name="CONTACT US">
            <a:extLst>
              <a:ext uri="{FF2B5EF4-FFF2-40B4-BE49-F238E27FC236}">
                <a16:creationId xmlns:a16="http://schemas.microsoft.com/office/drawing/2014/main" id="{B9DC134D-3044-431F-9982-ACA22DAFECB1}"/>
              </a:ext>
            </a:extLst>
          </p:cNvPr>
          <p:cNvSpPr/>
          <p:nvPr/>
        </p:nvSpPr>
        <p:spPr>
          <a:xfrm>
            <a:off x="1059023" y="3222403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5300AC8E-3448-4B06-AD7D-9BCF8126E1DA}"/>
              </a:ext>
            </a:extLst>
          </p:cNvPr>
          <p:cNvSpPr txBox="1"/>
          <p:nvPr/>
        </p:nvSpPr>
        <p:spPr>
          <a:xfrm>
            <a:off x="1894238" y="1057587"/>
            <a:ext cx="1240724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59187805-0F04-4C07-85FC-A2AC38397439}"/>
              </a:ext>
            </a:extLst>
          </p:cNvPr>
          <p:cNvSpPr txBox="1"/>
          <p:nvPr/>
        </p:nvSpPr>
        <p:spPr>
          <a:xfrm>
            <a:off x="2046683" y="1221911"/>
            <a:ext cx="935834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1" i="0" u="none" strike="noStrike" cap="none" spc="-5" normalizeH="0" baseline="0" dirty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COMPUTER AND NETWORKING</a:t>
            </a:r>
          </a:p>
        </p:txBody>
      </p: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604F1CDB-1DE0-4C8D-802D-39E166311502}"/>
              </a:ext>
            </a:extLst>
          </p:cNvPr>
          <p:cNvGrpSpPr/>
          <p:nvPr/>
        </p:nvGrpSpPr>
        <p:grpSpPr>
          <a:xfrm>
            <a:off x="2250286" y="503578"/>
            <a:ext cx="528628" cy="609090"/>
            <a:chOff x="2096497" y="205024"/>
            <a:chExt cx="834391" cy="961393"/>
          </a:xfrm>
        </p:grpSpPr>
        <p:sp>
          <p:nvSpPr>
            <p:cNvPr id="213" name="Shape">
              <a:extLst>
                <a:ext uri="{FF2B5EF4-FFF2-40B4-BE49-F238E27FC236}">
                  <a16:creationId xmlns:a16="http://schemas.microsoft.com/office/drawing/2014/main" id="{9387E8E1-8B73-4B15-9BAA-BCC8E37E9CC9}"/>
                </a:ext>
              </a:extLst>
            </p:cNvPr>
            <p:cNvSpPr/>
            <p:nvPr/>
          </p:nvSpPr>
          <p:spPr>
            <a:xfrm>
              <a:off x="2373360" y="205024"/>
              <a:ext cx="282479" cy="32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14" name="Shape">
              <a:extLst>
                <a:ext uri="{FF2B5EF4-FFF2-40B4-BE49-F238E27FC236}">
                  <a16:creationId xmlns:a16="http://schemas.microsoft.com/office/drawing/2014/main" id="{4B106CFF-9AB6-4CE3-B5A5-20B16832E8F5}"/>
                </a:ext>
              </a:extLst>
            </p:cNvPr>
            <p:cNvSpPr/>
            <p:nvPr/>
          </p:nvSpPr>
          <p:spPr>
            <a:xfrm>
              <a:off x="2413212" y="553200"/>
              <a:ext cx="201888" cy="233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5" name="Shape">
              <a:extLst>
                <a:ext uri="{FF2B5EF4-FFF2-40B4-BE49-F238E27FC236}">
                  <a16:creationId xmlns:a16="http://schemas.microsoft.com/office/drawing/2014/main" id="{B55B5F22-FA05-4A73-ABD1-87F62CF4DBF3}"/>
                </a:ext>
              </a:extLst>
            </p:cNvPr>
            <p:cNvSpPr/>
            <p:nvPr/>
          </p:nvSpPr>
          <p:spPr>
            <a:xfrm>
              <a:off x="2444674" y="836356"/>
              <a:ext cx="140219" cy="161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6" name="Shape">
              <a:extLst>
                <a:ext uri="{FF2B5EF4-FFF2-40B4-BE49-F238E27FC236}">
                  <a16:creationId xmlns:a16="http://schemas.microsoft.com/office/drawing/2014/main" id="{CCDE8EBA-9CFC-4A5A-BD9D-ABCB1400D9CC}"/>
                </a:ext>
              </a:extLst>
            </p:cNvPr>
            <p:cNvSpPr/>
            <p:nvPr/>
          </p:nvSpPr>
          <p:spPr>
            <a:xfrm>
              <a:off x="2463550" y="1048198"/>
              <a:ext cx="102380" cy="118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7" name="Shape">
              <a:extLst>
                <a:ext uri="{FF2B5EF4-FFF2-40B4-BE49-F238E27FC236}">
                  <a16:creationId xmlns:a16="http://schemas.microsoft.com/office/drawing/2014/main" id="{EFB7CE6A-08DB-4EEE-B437-BD4B175B736D}"/>
                </a:ext>
              </a:extLst>
            </p:cNvPr>
            <p:cNvSpPr/>
            <p:nvPr/>
          </p:nvSpPr>
          <p:spPr>
            <a:xfrm>
              <a:off x="2268488" y="922351"/>
              <a:ext cx="118343" cy="136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8" name="Shape">
              <a:extLst>
                <a:ext uri="{FF2B5EF4-FFF2-40B4-BE49-F238E27FC236}">
                  <a16:creationId xmlns:a16="http://schemas.microsoft.com/office/drawing/2014/main" id="{E95E4221-3317-4BE6-B568-FE8A98263469}"/>
                </a:ext>
              </a:extLst>
            </p:cNvPr>
            <p:cNvSpPr/>
            <p:nvPr/>
          </p:nvSpPr>
          <p:spPr>
            <a:xfrm>
              <a:off x="2274780" y="320384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9" name="Shape">
              <a:extLst>
                <a:ext uri="{FF2B5EF4-FFF2-40B4-BE49-F238E27FC236}">
                  <a16:creationId xmlns:a16="http://schemas.microsoft.com/office/drawing/2014/main" id="{9C2CEB9C-F807-4BA7-BE8B-B793A7EEAE18}"/>
                </a:ext>
              </a:extLst>
            </p:cNvPr>
            <p:cNvSpPr/>
            <p:nvPr/>
          </p:nvSpPr>
          <p:spPr>
            <a:xfrm>
              <a:off x="2373360" y="507057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0" name="Shape">
              <a:extLst>
                <a:ext uri="{FF2B5EF4-FFF2-40B4-BE49-F238E27FC236}">
                  <a16:creationId xmlns:a16="http://schemas.microsoft.com/office/drawing/2014/main" id="{106FFD9D-0D91-47F3-9659-86CA99575F2C}"/>
                </a:ext>
              </a:extLst>
            </p:cNvPr>
            <p:cNvSpPr/>
            <p:nvPr/>
          </p:nvSpPr>
          <p:spPr>
            <a:xfrm>
              <a:off x="2260098" y="628709"/>
              <a:ext cx="120992" cy="13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1" name="Shape">
              <a:extLst>
                <a:ext uri="{FF2B5EF4-FFF2-40B4-BE49-F238E27FC236}">
                  <a16:creationId xmlns:a16="http://schemas.microsoft.com/office/drawing/2014/main" id="{00173CE7-1E75-4E72-9C6B-A01F345B5BBC}"/>
                </a:ext>
              </a:extLst>
            </p:cNvPr>
            <p:cNvSpPr/>
            <p:nvPr/>
          </p:nvSpPr>
          <p:spPr>
            <a:xfrm>
              <a:off x="2648126" y="628709"/>
              <a:ext cx="120992" cy="13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2" name="Shape">
              <a:extLst>
                <a:ext uri="{FF2B5EF4-FFF2-40B4-BE49-F238E27FC236}">
                  <a16:creationId xmlns:a16="http://schemas.microsoft.com/office/drawing/2014/main" id="{F03475AC-BFCB-45F7-9129-8693B5D63C9C}"/>
                </a:ext>
              </a:extLst>
            </p:cNvPr>
            <p:cNvSpPr/>
            <p:nvPr/>
          </p:nvSpPr>
          <p:spPr>
            <a:xfrm>
              <a:off x="2335606" y="775530"/>
              <a:ext cx="92217" cy="106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3" name="Shape">
              <a:extLst>
                <a:ext uri="{FF2B5EF4-FFF2-40B4-BE49-F238E27FC236}">
                  <a16:creationId xmlns:a16="http://schemas.microsoft.com/office/drawing/2014/main" id="{6C193624-4E7A-49B8-BD5A-B9EBF1F35C57}"/>
                </a:ext>
              </a:extLst>
            </p:cNvPr>
            <p:cNvSpPr/>
            <p:nvPr/>
          </p:nvSpPr>
          <p:spPr>
            <a:xfrm>
              <a:off x="2593592" y="775530"/>
              <a:ext cx="92217" cy="106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4" name="Shape">
              <a:extLst>
                <a:ext uri="{FF2B5EF4-FFF2-40B4-BE49-F238E27FC236}">
                  <a16:creationId xmlns:a16="http://schemas.microsoft.com/office/drawing/2014/main" id="{BE510F2E-F06A-437A-AF8C-4C2DC20F2E16}"/>
                </a:ext>
              </a:extLst>
            </p:cNvPr>
            <p:cNvSpPr/>
            <p:nvPr/>
          </p:nvSpPr>
          <p:spPr>
            <a:xfrm>
              <a:off x="2425796" y="995762"/>
              <a:ext cx="43890" cy="50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5" name="Shape">
              <a:extLst>
                <a:ext uri="{FF2B5EF4-FFF2-40B4-BE49-F238E27FC236}">
                  <a16:creationId xmlns:a16="http://schemas.microsoft.com/office/drawing/2014/main" id="{F650AA2A-D7A2-499F-874B-D0777034CAA2}"/>
                </a:ext>
              </a:extLst>
            </p:cNvPr>
            <p:cNvSpPr/>
            <p:nvPr/>
          </p:nvSpPr>
          <p:spPr>
            <a:xfrm>
              <a:off x="2562131" y="995762"/>
              <a:ext cx="43890" cy="50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6" name="Shape">
              <a:extLst>
                <a:ext uri="{FF2B5EF4-FFF2-40B4-BE49-F238E27FC236}">
                  <a16:creationId xmlns:a16="http://schemas.microsoft.com/office/drawing/2014/main" id="{AAA38A7D-0761-43C8-B59F-86F8FB2E03EC}"/>
                </a:ext>
              </a:extLst>
            </p:cNvPr>
            <p:cNvSpPr/>
            <p:nvPr/>
          </p:nvSpPr>
          <p:spPr>
            <a:xfrm>
              <a:off x="2096497" y="649683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7" name="Shape">
              <a:extLst>
                <a:ext uri="{FF2B5EF4-FFF2-40B4-BE49-F238E27FC236}">
                  <a16:creationId xmlns:a16="http://schemas.microsoft.com/office/drawing/2014/main" id="{CBC26EF7-A73D-4787-BD8B-6754F9AD0651}"/>
                </a:ext>
              </a:extLst>
            </p:cNvPr>
            <p:cNvSpPr/>
            <p:nvPr/>
          </p:nvSpPr>
          <p:spPr>
            <a:xfrm>
              <a:off x="2866261" y="649683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8" name="Shape">
              <a:extLst>
                <a:ext uri="{FF2B5EF4-FFF2-40B4-BE49-F238E27FC236}">
                  <a16:creationId xmlns:a16="http://schemas.microsoft.com/office/drawing/2014/main" id="{5D3929B5-3108-4815-AB17-CA1A3766FF83}"/>
                </a:ext>
              </a:extLst>
            </p:cNvPr>
            <p:cNvSpPr/>
            <p:nvPr/>
          </p:nvSpPr>
          <p:spPr>
            <a:xfrm>
              <a:off x="2591495" y="507057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9" name="Shape">
              <a:extLst>
                <a:ext uri="{FF2B5EF4-FFF2-40B4-BE49-F238E27FC236}">
                  <a16:creationId xmlns:a16="http://schemas.microsoft.com/office/drawing/2014/main" id="{361C9C7F-8BB6-400B-B56E-D6601313A31D}"/>
                </a:ext>
              </a:extLst>
            </p:cNvPr>
            <p:cNvSpPr/>
            <p:nvPr/>
          </p:nvSpPr>
          <p:spPr>
            <a:xfrm>
              <a:off x="2690075" y="320384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0" name="Shape">
              <a:extLst>
                <a:ext uri="{FF2B5EF4-FFF2-40B4-BE49-F238E27FC236}">
                  <a16:creationId xmlns:a16="http://schemas.microsoft.com/office/drawing/2014/main" id="{D7F14F15-E7F0-4869-8278-70ADA8C7B9FB}"/>
                </a:ext>
              </a:extLst>
            </p:cNvPr>
            <p:cNvSpPr/>
            <p:nvPr/>
          </p:nvSpPr>
          <p:spPr>
            <a:xfrm>
              <a:off x="2639736" y="922351"/>
              <a:ext cx="118343" cy="136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1" name="Shape">
              <a:extLst>
                <a:ext uri="{FF2B5EF4-FFF2-40B4-BE49-F238E27FC236}">
                  <a16:creationId xmlns:a16="http://schemas.microsoft.com/office/drawing/2014/main" id="{2C45A598-DDE2-4E5A-8210-CFD1530E2ACB}"/>
                </a:ext>
              </a:extLst>
            </p:cNvPr>
            <p:cNvSpPr/>
            <p:nvPr/>
          </p:nvSpPr>
          <p:spPr>
            <a:xfrm>
              <a:off x="2096497" y="731484"/>
              <a:ext cx="182084" cy="210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2" name="Shape">
              <a:extLst>
                <a:ext uri="{FF2B5EF4-FFF2-40B4-BE49-F238E27FC236}">
                  <a16:creationId xmlns:a16="http://schemas.microsoft.com/office/drawing/2014/main" id="{AAAED82D-65F3-4210-9735-CE268BA74610}"/>
                </a:ext>
              </a:extLst>
            </p:cNvPr>
            <p:cNvSpPr/>
            <p:nvPr/>
          </p:nvSpPr>
          <p:spPr>
            <a:xfrm>
              <a:off x="2748804" y="731484"/>
              <a:ext cx="182084" cy="210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3" name="Shape">
              <a:extLst>
                <a:ext uri="{FF2B5EF4-FFF2-40B4-BE49-F238E27FC236}">
                  <a16:creationId xmlns:a16="http://schemas.microsoft.com/office/drawing/2014/main" id="{A7FA67BD-027F-4111-BAF5-3236E392227A}"/>
                </a:ext>
              </a:extLst>
            </p:cNvPr>
            <p:cNvSpPr/>
            <p:nvPr/>
          </p:nvSpPr>
          <p:spPr>
            <a:xfrm>
              <a:off x="2096497" y="377015"/>
              <a:ext cx="239998" cy="277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4" name="Shape">
              <a:extLst>
                <a:ext uri="{FF2B5EF4-FFF2-40B4-BE49-F238E27FC236}">
                  <a16:creationId xmlns:a16="http://schemas.microsoft.com/office/drawing/2014/main" id="{49E3AEFF-69AE-423A-B081-D8DC1D0146DD}"/>
                </a:ext>
              </a:extLst>
            </p:cNvPr>
            <p:cNvSpPr/>
            <p:nvPr/>
          </p:nvSpPr>
          <p:spPr>
            <a:xfrm>
              <a:off x="2690075" y="377015"/>
              <a:ext cx="239998" cy="277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5" name="Shape">
              <a:extLst>
                <a:ext uri="{FF2B5EF4-FFF2-40B4-BE49-F238E27FC236}">
                  <a16:creationId xmlns:a16="http://schemas.microsoft.com/office/drawing/2014/main" id="{CB175F6D-D24D-4B34-A774-0C16A3BF1A1F}"/>
                </a:ext>
              </a:extLst>
            </p:cNvPr>
            <p:cNvSpPr/>
            <p:nvPr/>
          </p:nvSpPr>
          <p:spPr>
            <a:xfrm>
              <a:off x="2513889" y="286824"/>
              <a:ext cx="141239" cy="244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400"/>
                  </a:moveTo>
                  <a:lnTo>
                    <a:pt x="0" y="21600"/>
                  </a:lnTo>
                  <a:lnTo>
                    <a:pt x="0" y="7199"/>
                  </a:lnTo>
                  <a:lnTo>
                    <a:pt x="21600" y="0"/>
                  </a:lnTo>
                  <a:cubicBezTo>
                    <a:pt x="21600" y="0"/>
                    <a:pt x="21600" y="14400"/>
                    <a:pt x="21600" y="14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6" name="Shape">
              <a:extLst>
                <a:ext uri="{FF2B5EF4-FFF2-40B4-BE49-F238E27FC236}">
                  <a16:creationId xmlns:a16="http://schemas.microsoft.com/office/drawing/2014/main" id="{BAECF203-0B15-43CF-A4E9-1B3FD47F1AE9}"/>
                </a:ext>
              </a:extLst>
            </p:cNvPr>
            <p:cNvSpPr/>
            <p:nvPr/>
          </p:nvSpPr>
          <p:spPr>
            <a:xfrm>
              <a:off x="2218149" y="446231"/>
              <a:ext cx="119999" cy="20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7" name="Shape">
              <a:extLst>
                <a:ext uri="{FF2B5EF4-FFF2-40B4-BE49-F238E27FC236}">
                  <a16:creationId xmlns:a16="http://schemas.microsoft.com/office/drawing/2014/main" id="{DB5493E7-A7E6-4D43-918B-04345C2B5CD1}"/>
                </a:ext>
              </a:extLst>
            </p:cNvPr>
            <p:cNvSpPr/>
            <p:nvPr/>
          </p:nvSpPr>
          <p:spPr>
            <a:xfrm>
              <a:off x="2809630" y="446231"/>
              <a:ext cx="119999" cy="20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8" name="Shape">
              <a:extLst>
                <a:ext uri="{FF2B5EF4-FFF2-40B4-BE49-F238E27FC236}">
                  <a16:creationId xmlns:a16="http://schemas.microsoft.com/office/drawing/2014/main" id="{7B7BC499-FC99-44EA-9A92-CEF4F33A3086}"/>
                </a:ext>
              </a:extLst>
            </p:cNvPr>
            <p:cNvSpPr/>
            <p:nvPr/>
          </p:nvSpPr>
          <p:spPr>
            <a:xfrm>
              <a:off x="2188785" y="783920"/>
              <a:ext cx="91042" cy="157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9" name="Shape">
              <a:extLst>
                <a:ext uri="{FF2B5EF4-FFF2-40B4-BE49-F238E27FC236}">
                  <a16:creationId xmlns:a16="http://schemas.microsoft.com/office/drawing/2014/main" id="{6781A684-6F46-4E70-B402-533F991C8B44}"/>
                </a:ext>
              </a:extLst>
            </p:cNvPr>
            <p:cNvSpPr/>
            <p:nvPr/>
          </p:nvSpPr>
          <p:spPr>
            <a:xfrm>
              <a:off x="2838994" y="783920"/>
              <a:ext cx="91042" cy="157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0" name="Shape">
              <a:extLst>
                <a:ext uri="{FF2B5EF4-FFF2-40B4-BE49-F238E27FC236}">
                  <a16:creationId xmlns:a16="http://schemas.microsoft.com/office/drawing/2014/main" id="{EA660A9F-8391-4F59-86F1-4A271A7C97E2}"/>
                </a:ext>
              </a:extLst>
            </p:cNvPr>
            <p:cNvSpPr/>
            <p:nvPr/>
          </p:nvSpPr>
          <p:spPr>
            <a:xfrm>
              <a:off x="2513889" y="611929"/>
              <a:ext cx="100944" cy="1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199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1" name="Shape">
              <a:extLst>
                <a:ext uri="{FF2B5EF4-FFF2-40B4-BE49-F238E27FC236}">
                  <a16:creationId xmlns:a16="http://schemas.microsoft.com/office/drawing/2014/main" id="{9AAC972D-C826-468A-A685-18FE7B58A01C}"/>
                </a:ext>
              </a:extLst>
            </p:cNvPr>
            <p:cNvSpPr/>
            <p:nvPr/>
          </p:nvSpPr>
          <p:spPr>
            <a:xfrm>
              <a:off x="2513889" y="878305"/>
              <a:ext cx="70109" cy="121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962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2" name="Shape">
              <a:extLst>
                <a:ext uri="{FF2B5EF4-FFF2-40B4-BE49-F238E27FC236}">
                  <a16:creationId xmlns:a16="http://schemas.microsoft.com/office/drawing/2014/main" id="{6C9E8641-21C2-41C9-80C5-0E540C045D26}"/>
                </a:ext>
              </a:extLst>
            </p:cNvPr>
            <p:cNvSpPr/>
            <p:nvPr/>
          </p:nvSpPr>
          <p:spPr>
            <a:xfrm>
              <a:off x="2327216" y="955911"/>
              <a:ext cx="59172" cy="10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3" name="Shape">
              <a:extLst>
                <a:ext uri="{FF2B5EF4-FFF2-40B4-BE49-F238E27FC236}">
                  <a16:creationId xmlns:a16="http://schemas.microsoft.com/office/drawing/2014/main" id="{90697DBF-D371-48E3-996E-604BC419E234}"/>
                </a:ext>
              </a:extLst>
            </p:cNvPr>
            <p:cNvSpPr/>
            <p:nvPr/>
          </p:nvSpPr>
          <p:spPr>
            <a:xfrm>
              <a:off x="2700562" y="955911"/>
              <a:ext cx="59172" cy="10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4" name="Shape">
              <a:extLst>
                <a:ext uri="{FF2B5EF4-FFF2-40B4-BE49-F238E27FC236}">
                  <a16:creationId xmlns:a16="http://schemas.microsoft.com/office/drawing/2014/main" id="{E3D12D0F-9A74-4459-A013-BC2693C5BB2A}"/>
                </a:ext>
              </a:extLst>
            </p:cNvPr>
            <p:cNvSpPr/>
            <p:nvPr/>
          </p:nvSpPr>
          <p:spPr>
            <a:xfrm>
              <a:off x="2513889" y="1077563"/>
              <a:ext cx="51190" cy="88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2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5" name="Shape">
              <a:extLst>
                <a:ext uri="{FF2B5EF4-FFF2-40B4-BE49-F238E27FC236}">
                  <a16:creationId xmlns:a16="http://schemas.microsoft.com/office/drawing/2014/main" id="{A6A8DBF0-B17B-41F3-90EA-D7087208A6E2}"/>
                </a:ext>
              </a:extLst>
            </p:cNvPr>
            <p:cNvSpPr/>
            <p:nvPr/>
          </p:nvSpPr>
          <p:spPr>
            <a:xfrm>
              <a:off x="2320924" y="662268"/>
              <a:ext cx="60496" cy="104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6" name="Shape">
              <a:extLst>
                <a:ext uri="{FF2B5EF4-FFF2-40B4-BE49-F238E27FC236}">
                  <a16:creationId xmlns:a16="http://schemas.microsoft.com/office/drawing/2014/main" id="{3B9A5F07-5A5B-47B8-B067-7337CD000E3B}"/>
                </a:ext>
              </a:extLst>
            </p:cNvPr>
            <p:cNvSpPr/>
            <p:nvPr/>
          </p:nvSpPr>
          <p:spPr>
            <a:xfrm>
              <a:off x="2706855" y="662268"/>
              <a:ext cx="60496" cy="104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573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7" name="Shape">
              <a:extLst>
                <a:ext uri="{FF2B5EF4-FFF2-40B4-BE49-F238E27FC236}">
                  <a16:creationId xmlns:a16="http://schemas.microsoft.com/office/drawing/2014/main" id="{837FE673-6D24-4B37-8563-B067E1E97DC2}"/>
                </a:ext>
              </a:extLst>
            </p:cNvPr>
            <p:cNvSpPr/>
            <p:nvPr/>
          </p:nvSpPr>
          <p:spPr>
            <a:xfrm>
              <a:off x="2381750" y="802797"/>
              <a:ext cx="46108" cy="79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8" name="Shape">
              <a:extLst>
                <a:ext uri="{FF2B5EF4-FFF2-40B4-BE49-F238E27FC236}">
                  <a16:creationId xmlns:a16="http://schemas.microsoft.com/office/drawing/2014/main" id="{64DDC672-3D29-4E43-8405-3BE6833DB5FD}"/>
                </a:ext>
              </a:extLst>
            </p:cNvPr>
            <p:cNvSpPr/>
            <p:nvPr/>
          </p:nvSpPr>
          <p:spPr>
            <a:xfrm>
              <a:off x="2639736" y="802797"/>
              <a:ext cx="46108" cy="79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9" name="Shape">
              <a:extLst>
                <a:ext uri="{FF2B5EF4-FFF2-40B4-BE49-F238E27FC236}">
                  <a16:creationId xmlns:a16="http://schemas.microsoft.com/office/drawing/2014/main" id="{943B2F0C-7293-4CA2-8E0B-B48C90987567}"/>
                </a:ext>
              </a:extLst>
            </p:cNvPr>
            <p:cNvSpPr/>
            <p:nvPr/>
          </p:nvSpPr>
          <p:spPr>
            <a:xfrm>
              <a:off x="2446771" y="1008347"/>
              <a:ext cx="21945" cy="38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0" name="Shape">
              <a:extLst>
                <a:ext uri="{FF2B5EF4-FFF2-40B4-BE49-F238E27FC236}">
                  <a16:creationId xmlns:a16="http://schemas.microsoft.com/office/drawing/2014/main" id="{C052B3F0-560A-43E7-B45F-E03A9D31700E}"/>
                </a:ext>
              </a:extLst>
            </p:cNvPr>
            <p:cNvSpPr/>
            <p:nvPr/>
          </p:nvSpPr>
          <p:spPr>
            <a:xfrm>
              <a:off x="2583105" y="1008347"/>
              <a:ext cx="21945" cy="38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1" name="Shape">
              <a:extLst>
                <a:ext uri="{FF2B5EF4-FFF2-40B4-BE49-F238E27FC236}">
                  <a16:creationId xmlns:a16="http://schemas.microsoft.com/office/drawing/2014/main" id="{187329AE-FD5F-4E1B-AD26-0D9F98729A3C}"/>
                </a:ext>
              </a:extLst>
            </p:cNvPr>
            <p:cNvSpPr/>
            <p:nvPr/>
          </p:nvSpPr>
          <p:spPr>
            <a:xfrm>
              <a:off x="2127959" y="668560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2" name="Shape">
              <a:extLst>
                <a:ext uri="{FF2B5EF4-FFF2-40B4-BE49-F238E27FC236}">
                  <a16:creationId xmlns:a16="http://schemas.microsoft.com/office/drawing/2014/main" id="{04AD667C-50DA-4633-9EBF-A961462A7936}"/>
                </a:ext>
              </a:extLst>
            </p:cNvPr>
            <p:cNvSpPr/>
            <p:nvPr/>
          </p:nvSpPr>
          <p:spPr>
            <a:xfrm>
              <a:off x="2897723" y="668560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3" name="Shape">
              <a:extLst>
                <a:ext uri="{FF2B5EF4-FFF2-40B4-BE49-F238E27FC236}">
                  <a16:creationId xmlns:a16="http://schemas.microsoft.com/office/drawing/2014/main" id="{0959C0D8-D994-4EE2-9527-A9E01BB73EDA}"/>
                </a:ext>
              </a:extLst>
            </p:cNvPr>
            <p:cNvSpPr/>
            <p:nvPr/>
          </p:nvSpPr>
          <p:spPr>
            <a:xfrm>
              <a:off x="2404822" y="525934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4" name="Shape">
              <a:extLst>
                <a:ext uri="{FF2B5EF4-FFF2-40B4-BE49-F238E27FC236}">
                  <a16:creationId xmlns:a16="http://schemas.microsoft.com/office/drawing/2014/main" id="{EBE1DE07-F4CB-4CC7-9AD1-58081E76ABC8}"/>
                </a:ext>
              </a:extLst>
            </p:cNvPr>
            <p:cNvSpPr/>
            <p:nvPr/>
          </p:nvSpPr>
          <p:spPr>
            <a:xfrm>
              <a:off x="2622957" y="525934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5" name="Shape">
              <a:extLst>
                <a:ext uri="{FF2B5EF4-FFF2-40B4-BE49-F238E27FC236}">
                  <a16:creationId xmlns:a16="http://schemas.microsoft.com/office/drawing/2014/main" id="{4B4CBDEE-0EC6-4827-89CE-4AB6CBAC34A9}"/>
                </a:ext>
              </a:extLst>
            </p:cNvPr>
            <p:cNvSpPr/>
            <p:nvPr/>
          </p:nvSpPr>
          <p:spPr>
            <a:xfrm>
              <a:off x="2306242" y="339261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6" name="Shape">
              <a:extLst>
                <a:ext uri="{FF2B5EF4-FFF2-40B4-BE49-F238E27FC236}">
                  <a16:creationId xmlns:a16="http://schemas.microsoft.com/office/drawing/2014/main" id="{AC27BEC4-6AF7-47D0-9863-EF1C41F13CBC}"/>
                </a:ext>
              </a:extLst>
            </p:cNvPr>
            <p:cNvSpPr/>
            <p:nvPr/>
          </p:nvSpPr>
          <p:spPr>
            <a:xfrm>
              <a:off x="2721537" y="339261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1211427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7DD3DC0-9CA5-4515-9B9E-D1E201D01FA2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C59DBF9-361A-4C90-BCA6-050834008853}"/>
              </a:ext>
            </a:extLst>
          </p:cNvPr>
          <p:cNvSpPr txBox="1"/>
          <p:nvPr/>
        </p:nvSpPr>
        <p:spPr>
          <a:xfrm>
            <a:off x="922818" y="1583182"/>
            <a:ext cx="31835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spc="0" normalizeH="0" baseline="0" dirty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 </a:t>
            </a:r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FB88F365-F8EE-49E3-9E11-8DE08790A96E}"/>
              </a:ext>
            </a:extLst>
          </p:cNvPr>
          <p:cNvSpPr/>
          <p:nvPr/>
        </p:nvSpPr>
        <p:spPr>
          <a:xfrm>
            <a:off x="187915" y="2615861"/>
            <a:ext cx="482514" cy="395747"/>
          </a:xfrm>
          <a:custGeom>
            <a:avLst/>
            <a:gdLst>
              <a:gd name="connsiteX0" fmla="*/ 482137 w 482514"/>
              <a:gd name="connsiteY0" fmla="*/ 154136 h 395747"/>
              <a:gd name="connsiteX1" fmla="*/ 430321 w 482514"/>
              <a:gd name="connsiteY1" fmla="*/ 136737 h 395747"/>
              <a:gd name="connsiteX2" fmla="*/ 334182 w 482514"/>
              <a:gd name="connsiteY2" fmla="*/ 149437 h 395747"/>
              <a:gd name="connsiteX3" fmla="*/ 334182 w 482514"/>
              <a:gd name="connsiteY3" fmla="*/ 149437 h 395747"/>
              <a:gd name="connsiteX4" fmla="*/ 302559 w 482514"/>
              <a:gd name="connsiteY4" fmla="*/ 157311 h 395747"/>
              <a:gd name="connsiteX5" fmla="*/ 312592 w 482514"/>
              <a:gd name="connsiteY5" fmla="*/ 142198 h 395747"/>
              <a:gd name="connsiteX6" fmla="*/ 312592 w 482514"/>
              <a:gd name="connsiteY6" fmla="*/ 142198 h 395747"/>
              <a:gd name="connsiteX7" fmla="*/ 358185 w 482514"/>
              <a:gd name="connsiteY7" fmla="*/ 56727 h 395747"/>
              <a:gd name="connsiteX8" fmla="*/ 359582 w 482514"/>
              <a:gd name="connsiteY8" fmla="*/ 2117 h 395747"/>
              <a:gd name="connsiteX9" fmla="*/ 310433 w 482514"/>
              <a:gd name="connsiteY9" fmla="*/ 26374 h 395747"/>
              <a:gd name="connsiteX10" fmla="*/ 251378 w 482514"/>
              <a:gd name="connsiteY10" fmla="*/ 103717 h 395747"/>
              <a:gd name="connsiteX11" fmla="*/ 232709 w 482514"/>
              <a:gd name="connsiteY11" fmla="*/ 135086 h 395747"/>
              <a:gd name="connsiteX12" fmla="*/ 214040 w 482514"/>
              <a:gd name="connsiteY12" fmla="*/ 103590 h 395747"/>
              <a:gd name="connsiteX13" fmla="*/ 214040 w 482514"/>
              <a:gd name="connsiteY13" fmla="*/ 103590 h 395747"/>
              <a:gd name="connsiteX14" fmla="*/ 154985 w 482514"/>
              <a:gd name="connsiteY14" fmla="*/ 26374 h 395747"/>
              <a:gd name="connsiteX15" fmla="*/ 105836 w 482514"/>
              <a:gd name="connsiteY15" fmla="*/ 2117 h 395747"/>
              <a:gd name="connsiteX16" fmla="*/ 107233 w 482514"/>
              <a:gd name="connsiteY16" fmla="*/ 56727 h 395747"/>
              <a:gd name="connsiteX17" fmla="*/ 152318 w 482514"/>
              <a:gd name="connsiteY17" fmla="*/ 142325 h 395747"/>
              <a:gd name="connsiteX18" fmla="*/ 152318 w 482514"/>
              <a:gd name="connsiteY18" fmla="*/ 142325 h 395747"/>
              <a:gd name="connsiteX19" fmla="*/ 160192 w 482514"/>
              <a:gd name="connsiteY19" fmla="*/ 154009 h 395747"/>
              <a:gd name="connsiteX20" fmla="*/ 148127 w 482514"/>
              <a:gd name="connsiteY20" fmla="*/ 151088 h 395747"/>
              <a:gd name="connsiteX21" fmla="*/ 148127 w 482514"/>
              <a:gd name="connsiteY21" fmla="*/ 151088 h 395747"/>
              <a:gd name="connsiteX22" fmla="*/ 52115 w 482514"/>
              <a:gd name="connsiteY22" fmla="*/ 138388 h 395747"/>
              <a:gd name="connsiteX23" fmla="*/ 299 w 482514"/>
              <a:gd name="connsiteY23" fmla="*/ 155914 h 395747"/>
              <a:gd name="connsiteX24" fmla="*/ 39796 w 482514"/>
              <a:gd name="connsiteY24" fmla="*/ 194014 h 395747"/>
              <a:gd name="connsiteX25" fmla="*/ 132125 w 482514"/>
              <a:gd name="connsiteY25" fmla="*/ 222716 h 395747"/>
              <a:gd name="connsiteX26" fmla="*/ 132760 w 482514"/>
              <a:gd name="connsiteY26" fmla="*/ 222716 h 395747"/>
              <a:gd name="connsiteX27" fmla="*/ 170860 w 482514"/>
              <a:gd name="connsiteY27" fmla="*/ 229955 h 395747"/>
              <a:gd name="connsiteX28" fmla="*/ 128315 w 482514"/>
              <a:gd name="connsiteY28" fmla="*/ 266404 h 395747"/>
              <a:gd name="connsiteX29" fmla="*/ 63545 w 482514"/>
              <a:gd name="connsiteY29" fmla="*/ 338413 h 395747"/>
              <a:gd name="connsiteX30" fmla="*/ 48813 w 482514"/>
              <a:gd name="connsiteY30" fmla="*/ 391118 h 395747"/>
              <a:gd name="connsiteX31" fmla="*/ 102280 w 482514"/>
              <a:gd name="connsiteY31" fmla="*/ 379688 h 395747"/>
              <a:gd name="connsiteX32" fmla="*/ 178480 w 482514"/>
              <a:gd name="connsiteY32" fmla="*/ 319490 h 395747"/>
              <a:gd name="connsiteX33" fmla="*/ 232455 w 482514"/>
              <a:gd name="connsiteY33" fmla="*/ 261578 h 395747"/>
              <a:gd name="connsiteX34" fmla="*/ 286557 w 482514"/>
              <a:gd name="connsiteY34" fmla="*/ 319490 h 395747"/>
              <a:gd name="connsiteX35" fmla="*/ 362757 w 482514"/>
              <a:gd name="connsiteY35" fmla="*/ 379688 h 395747"/>
              <a:gd name="connsiteX36" fmla="*/ 416224 w 482514"/>
              <a:gd name="connsiteY36" fmla="*/ 391118 h 395747"/>
              <a:gd name="connsiteX37" fmla="*/ 401492 w 482514"/>
              <a:gd name="connsiteY37" fmla="*/ 338413 h 395747"/>
              <a:gd name="connsiteX38" fmla="*/ 336722 w 482514"/>
              <a:gd name="connsiteY38" fmla="*/ 266404 h 395747"/>
              <a:gd name="connsiteX39" fmla="*/ 295447 w 482514"/>
              <a:gd name="connsiteY39" fmla="*/ 230844 h 395747"/>
              <a:gd name="connsiteX40" fmla="*/ 350565 w 482514"/>
              <a:gd name="connsiteY40" fmla="*/ 221065 h 395747"/>
              <a:gd name="connsiteX41" fmla="*/ 350565 w 482514"/>
              <a:gd name="connsiteY41" fmla="*/ 221065 h 395747"/>
              <a:gd name="connsiteX42" fmla="*/ 442894 w 482514"/>
              <a:gd name="connsiteY42" fmla="*/ 192363 h 395747"/>
              <a:gd name="connsiteX43" fmla="*/ 482137 w 482514"/>
              <a:gd name="connsiteY43" fmla="*/ 154136 h 395747"/>
              <a:gd name="connsiteX44" fmla="*/ 267126 w 482514"/>
              <a:gd name="connsiteY44" fmla="*/ 113496 h 395747"/>
              <a:gd name="connsiteX45" fmla="*/ 267126 w 482514"/>
              <a:gd name="connsiteY45" fmla="*/ 113496 h 395747"/>
              <a:gd name="connsiteX46" fmla="*/ 267126 w 482514"/>
              <a:gd name="connsiteY46" fmla="*/ 113496 h 395747"/>
              <a:gd name="connsiteX47" fmla="*/ 323387 w 482514"/>
              <a:gd name="connsiteY47" fmla="*/ 39836 h 395747"/>
              <a:gd name="connsiteX48" fmla="*/ 348787 w 482514"/>
              <a:gd name="connsiteY48" fmla="*/ 18373 h 395747"/>
              <a:gd name="connsiteX49" fmla="*/ 340024 w 482514"/>
              <a:gd name="connsiteY49" fmla="*/ 50377 h 395747"/>
              <a:gd name="connsiteX50" fmla="*/ 296590 w 482514"/>
              <a:gd name="connsiteY50" fmla="*/ 132546 h 395747"/>
              <a:gd name="connsiteX51" fmla="*/ 296590 w 482514"/>
              <a:gd name="connsiteY51" fmla="*/ 132546 h 395747"/>
              <a:gd name="connsiteX52" fmla="*/ 272968 w 482514"/>
              <a:gd name="connsiteY52" fmla="*/ 166836 h 395747"/>
              <a:gd name="connsiteX53" fmla="*/ 252267 w 482514"/>
              <a:gd name="connsiteY53" fmla="*/ 174329 h 395747"/>
              <a:gd name="connsiteX54" fmla="*/ 242869 w 482514"/>
              <a:gd name="connsiteY54" fmla="*/ 154898 h 395747"/>
              <a:gd name="connsiteX55" fmla="*/ 267126 w 482514"/>
              <a:gd name="connsiteY55" fmla="*/ 113496 h 395747"/>
              <a:gd name="connsiteX56" fmla="*/ 234233 w 482514"/>
              <a:gd name="connsiteY56" fmla="*/ 212556 h 395747"/>
              <a:gd name="connsiteX57" fmla="*/ 232328 w 482514"/>
              <a:gd name="connsiteY57" fmla="*/ 214334 h 395747"/>
              <a:gd name="connsiteX58" fmla="*/ 230423 w 482514"/>
              <a:gd name="connsiteY58" fmla="*/ 212302 h 395747"/>
              <a:gd name="connsiteX59" fmla="*/ 232201 w 482514"/>
              <a:gd name="connsiteY59" fmla="*/ 211413 h 395747"/>
              <a:gd name="connsiteX60" fmla="*/ 233090 w 482514"/>
              <a:gd name="connsiteY60" fmla="*/ 177250 h 395747"/>
              <a:gd name="connsiteX61" fmla="*/ 231947 w 482514"/>
              <a:gd name="connsiteY61" fmla="*/ 177250 h 395747"/>
              <a:gd name="connsiteX62" fmla="*/ 231947 w 482514"/>
              <a:gd name="connsiteY62" fmla="*/ 176361 h 395747"/>
              <a:gd name="connsiteX63" fmla="*/ 168447 w 482514"/>
              <a:gd name="connsiteY63" fmla="*/ 132927 h 395747"/>
              <a:gd name="connsiteX64" fmla="*/ 168447 w 482514"/>
              <a:gd name="connsiteY64" fmla="*/ 132927 h 395747"/>
              <a:gd name="connsiteX65" fmla="*/ 168447 w 482514"/>
              <a:gd name="connsiteY65" fmla="*/ 132927 h 395747"/>
              <a:gd name="connsiteX66" fmla="*/ 124886 w 482514"/>
              <a:gd name="connsiteY66" fmla="*/ 50504 h 395747"/>
              <a:gd name="connsiteX67" fmla="*/ 116123 w 482514"/>
              <a:gd name="connsiteY67" fmla="*/ 18500 h 395747"/>
              <a:gd name="connsiteX68" fmla="*/ 141523 w 482514"/>
              <a:gd name="connsiteY68" fmla="*/ 39963 h 395747"/>
              <a:gd name="connsiteX69" fmla="*/ 198165 w 482514"/>
              <a:gd name="connsiteY69" fmla="*/ 114004 h 395747"/>
              <a:gd name="connsiteX70" fmla="*/ 198165 w 482514"/>
              <a:gd name="connsiteY70" fmla="*/ 114004 h 395747"/>
              <a:gd name="connsiteX71" fmla="*/ 222168 w 482514"/>
              <a:gd name="connsiteY71" fmla="*/ 155025 h 395747"/>
              <a:gd name="connsiteX72" fmla="*/ 214548 w 482514"/>
              <a:gd name="connsiteY72" fmla="*/ 170265 h 395747"/>
              <a:gd name="connsiteX73" fmla="*/ 188513 w 482514"/>
              <a:gd name="connsiteY73" fmla="*/ 162010 h 395747"/>
              <a:gd name="connsiteX74" fmla="*/ 168447 w 482514"/>
              <a:gd name="connsiteY74" fmla="*/ 132927 h 395747"/>
              <a:gd name="connsiteX75" fmla="*/ 136443 w 482514"/>
              <a:gd name="connsiteY75" fmla="*/ 203539 h 395747"/>
              <a:gd name="connsiteX76" fmla="*/ 136443 w 482514"/>
              <a:gd name="connsiteY76" fmla="*/ 203539 h 395747"/>
              <a:gd name="connsiteX77" fmla="*/ 47543 w 482514"/>
              <a:gd name="connsiteY77" fmla="*/ 175853 h 395747"/>
              <a:gd name="connsiteX78" fmla="*/ 18841 w 482514"/>
              <a:gd name="connsiteY78" fmla="*/ 159470 h 395747"/>
              <a:gd name="connsiteX79" fmla="*/ 51861 w 482514"/>
              <a:gd name="connsiteY79" fmla="*/ 156676 h 395747"/>
              <a:gd name="connsiteX80" fmla="*/ 144190 w 482514"/>
              <a:gd name="connsiteY80" fmla="*/ 169376 h 395747"/>
              <a:gd name="connsiteX81" fmla="*/ 144190 w 482514"/>
              <a:gd name="connsiteY81" fmla="*/ 169376 h 395747"/>
              <a:gd name="connsiteX82" fmla="*/ 177210 w 482514"/>
              <a:gd name="connsiteY82" fmla="*/ 177758 h 395747"/>
              <a:gd name="connsiteX83" fmla="*/ 200451 w 482514"/>
              <a:gd name="connsiteY83" fmla="*/ 207095 h 395747"/>
              <a:gd name="connsiteX84" fmla="*/ 200451 w 482514"/>
              <a:gd name="connsiteY84" fmla="*/ 208365 h 395747"/>
              <a:gd name="connsiteX85" fmla="*/ 193085 w 482514"/>
              <a:gd name="connsiteY85" fmla="*/ 213191 h 395747"/>
              <a:gd name="connsiteX86" fmla="*/ 136443 w 482514"/>
              <a:gd name="connsiteY86" fmla="*/ 203539 h 395747"/>
              <a:gd name="connsiteX87" fmla="*/ 165145 w 482514"/>
              <a:gd name="connsiteY87" fmla="*/ 305139 h 395747"/>
              <a:gd name="connsiteX88" fmla="*/ 92120 w 482514"/>
              <a:gd name="connsiteY88" fmla="*/ 363178 h 395747"/>
              <a:gd name="connsiteX89" fmla="*/ 62402 w 482514"/>
              <a:gd name="connsiteY89" fmla="*/ 377783 h 395747"/>
              <a:gd name="connsiteX90" fmla="*/ 78785 w 482514"/>
              <a:gd name="connsiteY90" fmla="*/ 348827 h 395747"/>
              <a:gd name="connsiteX91" fmla="*/ 141142 w 482514"/>
              <a:gd name="connsiteY91" fmla="*/ 279739 h 395747"/>
              <a:gd name="connsiteX92" fmla="*/ 197276 w 482514"/>
              <a:gd name="connsiteY92" fmla="*/ 233130 h 395747"/>
              <a:gd name="connsiteX93" fmla="*/ 198165 w 482514"/>
              <a:gd name="connsiteY93" fmla="*/ 233130 h 395747"/>
              <a:gd name="connsiteX94" fmla="*/ 204642 w 482514"/>
              <a:gd name="connsiteY94" fmla="*/ 243671 h 395747"/>
              <a:gd name="connsiteX95" fmla="*/ 219755 w 482514"/>
              <a:gd name="connsiteY95" fmla="*/ 244433 h 395747"/>
              <a:gd name="connsiteX96" fmla="*/ 219755 w 482514"/>
              <a:gd name="connsiteY96" fmla="*/ 245449 h 395747"/>
              <a:gd name="connsiteX97" fmla="*/ 165145 w 482514"/>
              <a:gd name="connsiteY97" fmla="*/ 305139 h 395747"/>
              <a:gd name="connsiteX98" fmla="*/ 323133 w 482514"/>
              <a:gd name="connsiteY98" fmla="*/ 279739 h 395747"/>
              <a:gd name="connsiteX99" fmla="*/ 385490 w 482514"/>
              <a:gd name="connsiteY99" fmla="*/ 348954 h 395747"/>
              <a:gd name="connsiteX100" fmla="*/ 401873 w 482514"/>
              <a:gd name="connsiteY100" fmla="*/ 377910 h 395747"/>
              <a:gd name="connsiteX101" fmla="*/ 372155 w 482514"/>
              <a:gd name="connsiteY101" fmla="*/ 363305 h 395747"/>
              <a:gd name="connsiteX102" fmla="*/ 299130 w 482514"/>
              <a:gd name="connsiteY102" fmla="*/ 305139 h 395747"/>
              <a:gd name="connsiteX103" fmla="*/ 243885 w 482514"/>
              <a:gd name="connsiteY103" fmla="*/ 245449 h 395747"/>
              <a:gd name="connsiteX104" fmla="*/ 244647 w 482514"/>
              <a:gd name="connsiteY104" fmla="*/ 244306 h 395747"/>
              <a:gd name="connsiteX105" fmla="*/ 260141 w 482514"/>
              <a:gd name="connsiteY105" fmla="*/ 243671 h 395747"/>
              <a:gd name="connsiteX106" fmla="*/ 266618 w 482514"/>
              <a:gd name="connsiteY106" fmla="*/ 233003 h 395747"/>
              <a:gd name="connsiteX107" fmla="*/ 266618 w 482514"/>
              <a:gd name="connsiteY107" fmla="*/ 233003 h 395747"/>
              <a:gd name="connsiteX108" fmla="*/ 323133 w 482514"/>
              <a:gd name="connsiteY108" fmla="*/ 279739 h 395747"/>
              <a:gd name="connsiteX109" fmla="*/ 435020 w 482514"/>
              <a:gd name="connsiteY109" fmla="*/ 174583 h 395747"/>
              <a:gd name="connsiteX110" fmla="*/ 346120 w 482514"/>
              <a:gd name="connsiteY110" fmla="*/ 202269 h 395747"/>
              <a:gd name="connsiteX111" fmla="*/ 346120 w 482514"/>
              <a:gd name="connsiteY111" fmla="*/ 202269 h 395747"/>
              <a:gd name="connsiteX112" fmla="*/ 280207 w 482514"/>
              <a:gd name="connsiteY112" fmla="*/ 213064 h 395747"/>
              <a:gd name="connsiteX113" fmla="*/ 271825 w 482514"/>
              <a:gd name="connsiteY113" fmla="*/ 199221 h 395747"/>
              <a:gd name="connsiteX114" fmla="*/ 284525 w 482514"/>
              <a:gd name="connsiteY114" fmla="*/ 182584 h 395747"/>
              <a:gd name="connsiteX115" fmla="*/ 337992 w 482514"/>
              <a:gd name="connsiteY115" fmla="*/ 168106 h 395747"/>
              <a:gd name="connsiteX116" fmla="*/ 337992 w 482514"/>
              <a:gd name="connsiteY116" fmla="*/ 168106 h 395747"/>
              <a:gd name="connsiteX117" fmla="*/ 430448 w 482514"/>
              <a:gd name="connsiteY117" fmla="*/ 155406 h 395747"/>
              <a:gd name="connsiteX118" fmla="*/ 463468 w 482514"/>
              <a:gd name="connsiteY118" fmla="*/ 158073 h 395747"/>
              <a:gd name="connsiteX119" fmla="*/ 435020 w 482514"/>
              <a:gd name="connsiteY119" fmla="*/ 174583 h 39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82514" h="395747">
                <a:moveTo>
                  <a:pt x="482137" y="154136"/>
                </a:moveTo>
                <a:cubicBezTo>
                  <a:pt x="479343" y="141436"/>
                  <a:pt x="459785" y="136102"/>
                  <a:pt x="430321" y="136737"/>
                </a:cubicBezTo>
                <a:cubicBezTo>
                  <a:pt x="397947" y="137943"/>
                  <a:pt x="365758" y="142198"/>
                  <a:pt x="334182" y="149437"/>
                </a:cubicBezTo>
                <a:lnTo>
                  <a:pt x="334182" y="149437"/>
                </a:lnTo>
                <a:cubicBezTo>
                  <a:pt x="323133" y="151850"/>
                  <a:pt x="312719" y="154517"/>
                  <a:pt x="302559" y="157311"/>
                </a:cubicBezTo>
                <a:cubicBezTo>
                  <a:pt x="305988" y="152358"/>
                  <a:pt x="309290" y="147405"/>
                  <a:pt x="312592" y="142198"/>
                </a:cubicBezTo>
                <a:lnTo>
                  <a:pt x="312592" y="142198"/>
                </a:lnTo>
                <a:cubicBezTo>
                  <a:pt x="330429" y="115198"/>
                  <a:pt x="345693" y="86584"/>
                  <a:pt x="358185" y="56727"/>
                </a:cubicBezTo>
                <a:cubicBezTo>
                  <a:pt x="368853" y="29295"/>
                  <a:pt x="370123" y="8848"/>
                  <a:pt x="359582" y="2117"/>
                </a:cubicBezTo>
                <a:cubicBezTo>
                  <a:pt x="349041" y="-4614"/>
                  <a:pt x="331007" y="5038"/>
                  <a:pt x="310433" y="26374"/>
                </a:cubicBezTo>
                <a:lnTo>
                  <a:pt x="251378" y="103717"/>
                </a:lnTo>
                <a:cubicBezTo>
                  <a:pt x="244520" y="114512"/>
                  <a:pt x="238678" y="124926"/>
                  <a:pt x="232709" y="135086"/>
                </a:cubicBezTo>
                <a:cubicBezTo>
                  <a:pt x="226994" y="124799"/>
                  <a:pt x="220898" y="114385"/>
                  <a:pt x="214040" y="103590"/>
                </a:cubicBezTo>
                <a:lnTo>
                  <a:pt x="214040" y="103590"/>
                </a:lnTo>
                <a:cubicBezTo>
                  <a:pt x="196874" y="76018"/>
                  <a:pt x="177099" y="50161"/>
                  <a:pt x="154985" y="26374"/>
                </a:cubicBezTo>
                <a:cubicBezTo>
                  <a:pt x="134411" y="5038"/>
                  <a:pt x="116885" y="-4614"/>
                  <a:pt x="105836" y="2117"/>
                </a:cubicBezTo>
                <a:cubicBezTo>
                  <a:pt x="94787" y="8848"/>
                  <a:pt x="96565" y="29295"/>
                  <a:pt x="107233" y="56727"/>
                </a:cubicBezTo>
                <a:cubicBezTo>
                  <a:pt x="119527" y="86623"/>
                  <a:pt x="134624" y="115274"/>
                  <a:pt x="152318" y="142325"/>
                </a:cubicBezTo>
                <a:lnTo>
                  <a:pt x="152318" y="142325"/>
                </a:lnTo>
                <a:lnTo>
                  <a:pt x="160192" y="154009"/>
                </a:lnTo>
                <a:lnTo>
                  <a:pt x="148127" y="151088"/>
                </a:lnTo>
                <a:lnTo>
                  <a:pt x="148127" y="151088"/>
                </a:lnTo>
                <a:cubicBezTo>
                  <a:pt x="116590" y="143861"/>
                  <a:pt x="84445" y="139607"/>
                  <a:pt x="52115" y="138388"/>
                </a:cubicBezTo>
                <a:cubicBezTo>
                  <a:pt x="22651" y="137753"/>
                  <a:pt x="2966" y="143595"/>
                  <a:pt x="299" y="155914"/>
                </a:cubicBezTo>
                <a:cubicBezTo>
                  <a:pt x="-2368" y="168233"/>
                  <a:pt x="12999" y="181314"/>
                  <a:pt x="39796" y="194014"/>
                </a:cubicBezTo>
                <a:cubicBezTo>
                  <a:pt x="69610" y="206434"/>
                  <a:pt x="100521" y="216048"/>
                  <a:pt x="132125" y="222716"/>
                </a:cubicBezTo>
                <a:lnTo>
                  <a:pt x="132760" y="222716"/>
                </a:lnTo>
                <a:cubicBezTo>
                  <a:pt x="146095" y="225764"/>
                  <a:pt x="158795" y="227923"/>
                  <a:pt x="170860" y="229955"/>
                </a:cubicBezTo>
                <a:cubicBezTo>
                  <a:pt x="157271" y="240496"/>
                  <a:pt x="142920" y="252815"/>
                  <a:pt x="128315" y="266404"/>
                </a:cubicBezTo>
                <a:cubicBezTo>
                  <a:pt x="104534" y="288337"/>
                  <a:pt x="82851" y="312454"/>
                  <a:pt x="63545" y="338413"/>
                </a:cubicBezTo>
                <a:cubicBezTo>
                  <a:pt x="46400" y="362543"/>
                  <a:pt x="40177" y="381974"/>
                  <a:pt x="48813" y="391118"/>
                </a:cubicBezTo>
                <a:cubicBezTo>
                  <a:pt x="57449" y="400262"/>
                  <a:pt x="77261" y="395309"/>
                  <a:pt x="102280" y="379688"/>
                </a:cubicBezTo>
                <a:cubicBezTo>
                  <a:pt x="129492" y="362035"/>
                  <a:pt x="155002" y="341880"/>
                  <a:pt x="178480" y="319490"/>
                </a:cubicBezTo>
                <a:cubicBezTo>
                  <a:pt x="197792" y="301456"/>
                  <a:pt x="215828" y="282114"/>
                  <a:pt x="232455" y="261578"/>
                </a:cubicBezTo>
                <a:cubicBezTo>
                  <a:pt x="249163" y="282076"/>
                  <a:pt x="267239" y="301430"/>
                  <a:pt x="286557" y="319490"/>
                </a:cubicBezTo>
                <a:cubicBezTo>
                  <a:pt x="310001" y="341918"/>
                  <a:pt x="335515" y="362073"/>
                  <a:pt x="362757" y="379688"/>
                </a:cubicBezTo>
                <a:cubicBezTo>
                  <a:pt x="388157" y="395309"/>
                  <a:pt x="407715" y="400389"/>
                  <a:pt x="416224" y="391118"/>
                </a:cubicBezTo>
                <a:cubicBezTo>
                  <a:pt x="424733" y="381847"/>
                  <a:pt x="418637" y="362543"/>
                  <a:pt x="401492" y="338413"/>
                </a:cubicBezTo>
                <a:cubicBezTo>
                  <a:pt x="382185" y="312454"/>
                  <a:pt x="360502" y="288337"/>
                  <a:pt x="336722" y="266404"/>
                </a:cubicBezTo>
                <a:cubicBezTo>
                  <a:pt x="322498" y="253704"/>
                  <a:pt x="308528" y="241004"/>
                  <a:pt x="295447" y="230844"/>
                </a:cubicBezTo>
                <a:cubicBezTo>
                  <a:pt x="312465" y="228558"/>
                  <a:pt x="331134" y="225383"/>
                  <a:pt x="350565" y="221065"/>
                </a:cubicBezTo>
                <a:lnTo>
                  <a:pt x="350565" y="221065"/>
                </a:lnTo>
                <a:cubicBezTo>
                  <a:pt x="382174" y="214423"/>
                  <a:pt x="413087" y="204809"/>
                  <a:pt x="442894" y="192363"/>
                </a:cubicBezTo>
                <a:cubicBezTo>
                  <a:pt x="469564" y="180044"/>
                  <a:pt x="485185" y="166455"/>
                  <a:pt x="482137" y="154136"/>
                </a:cubicBezTo>
                <a:close/>
                <a:moveTo>
                  <a:pt x="267126" y="113496"/>
                </a:moveTo>
                <a:lnTo>
                  <a:pt x="267126" y="113496"/>
                </a:lnTo>
                <a:lnTo>
                  <a:pt x="267126" y="113496"/>
                </a:lnTo>
                <a:cubicBezTo>
                  <a:pt x="283553" y="87245"/>
                  <a:pt x="302387" y="62594"/>
                  <a:pt x="323387" y="39836"/>
                </a:cubicBezTo>
                <a:cubicBezTo>
                  <a:pt x="337357" y="25485"/>
                  <a:pt x="346882" y="17103"/>
                  <a:pt x="348787" y="18373"/>
                </a:cubicBezTo>
                <a:cubicBezTo>
                  <a:pt x="350692" y="19643"/>
                  <a:pt x="347136" y="31708"/>
                  <a:pt x="340024" y="50377"/>
                </a:cubicBezTo>
                <a:cubicBezTo>
                  <a:pt x="328087" y="79041"/>
                  <a:pt x="313548" y="106536"/>
                  <a:pt x="296590" y="132546"/>
                </a:cubicBezTo>
                <a:lnTo>
                  <a:pt x="296590" y="132546"/>
                </a:lnTo>
                <a:cubicBezTo>
                  <a:pt x="288716" y="145246"/>
                  <a:pt x="280715" y="156168"/>
                  <a:pt x="272968" y="166836"/>
                </a:cubicBezTo>
                <a:cubicBezTo>
                  <a:pt x="265475" y="169249"/>
                  <a:pt x="258617" y="171789"/>
                  <a:pt x="252267" y="174329"/>
                </a:cubicBezTo>
                <a:cubicBezTo>
                  <a:pt x="249473" y="168106"/>
                  <a:pt x="246298" y="161629"/>
                  <a:pt x="242869" y="154898"/>
                </a:cubicBezTo>
                <a:cubicBezTo>
                  <a:pt x="249981" y="141690"/>
                  <a:pt x="258109" y="127339"/>
                  <a:pt x="267126" y="113496"/>
                </a:cubicBezTo>
                <a:close/>
                <a:moveTo>
                  <a:pt x="234233" y="212556"/>
                </a:moveTo>
                <a:lnTo>
                  <a:pt x="232328" y="214334"/>
                </a:lnTo>
                <a:lnTo>
                  <a:pt x="230423" y="212302"/>
                </a:lnTo>
                <a:lnTo>
                  <a:pt x="232201" y="211413"/>
                </a:lnTo>
                <a:close/>
                <a:moveTo>
                  <a:pt x="233090" y="177250"/>
                </a:moveTo>
                <a:lnTo>
                  <a:pt x="231947" y="177250"/>
                </a:lnTo>
                <a:lnTo>
                  <a:pt x="231947" y="176361"/>
                </a:lnTo>
                <a:close/>
                <a:moveTo>
                  <a:pt x="168447" y="132927"/>
                </a:moveTo>
                <a:lnTo>
                  <a:pt x="168447" y="132927"/>
                </a:lnTo>
                <a:lnTo>
                  <a:pt x="168447" y="132927"/>
                </a:lnTo>
                <a:cubicBezTo>
                  <a:pt x="151393" y="106866"/>
                  <a:pt x="136810" y="79269"/>
                  <a:pt x="124886" y="50504"/>
                </a:cubicBezTo>
                <a:cubicBezTo>
                  <a:pt x="117774" y="31835"/>
                  <a:pt x="114218" y="19770"/>
                  <a:pt x="116123" y="18500"/>
                </a:cubicBezTo>
                <a:cubicBezTo>
                  <a:pt x="118028" y="17230"/>
                  <a:pt x="127553" y="25612"/>
                  <a:pt x="141523" y="39963"/>
                </a:cubicBezTo>
                <a:cubicBezTo>
                  <a:pt x="162728" y="62772"/>
                  <a:pt x="181695" y="87562"/>
                  <a:pt x="198165" y="114004"/>
                </a:cubicBezTo>
                <a:lnTo>
                  <a:pt x="198165" y="114004"/>
                </a:lnTo>
                <a:cubicBezTo>
                  <a:pt x="207182" y="128228"/>
                  <a:pt x="215183" y="141944"/>
                  <a:pt x="222168" y="155025"/>
                </a:cubicBezTo>
                <a:cubicBezTo>
                  <a:pt x="219501" y="160232"/>
                  <a:pt x="216834" y="165439"/>
                  <a:pt x="214548" y="170265"/>
                </a:cubicBezTo>
                <a:cubicBezTo>
                  <a:pt x="206547" y="167471"/>
                  <a:pt x="197784" y="164677"/>
                  <a:pt x="188513" y="162010"/>
                </a:cubicBezTo>
                <a:cubicBezTo>
                  <a:pt x="181655" y="152739"/>
                  <a:pt x="174924" y="143214"/>
                  <a:pt x="168447" y="132927"/>
                </a:cubicBezTo>
                <a:close/>
                <a:moveTo>
                  <a:pt x="136443" y="203539"/>
                </a:moveTo>
                <a:lnTo>
                  <a:pt x="136443" y="203539"/>
                </a:lnTo>
                <a:cubicBezTo>
                  <a:pt x="106015" y="197087"/>
                  <a:pt x="76252" y="187816"/>
                  <a:pt x="47543" y="175853"/>
                </a:cubicBezTo>
                <a:cubicBezTo>
                  <a:pt x="29382" y="167725"/>
                  <a:pt x="18333" y="161629"/>
                  <a:pt x="18841" y="159470"/>
                </a:cubicBezTo>
                <a:cubicBezTo>
                  <a:pt x="19349" y="157311"/>
                  <a:pt x="31541" y="156295"/>
                  <a:pt x="51861" y="156676"/>
                </a:cubicBezTo>
                <a:cubicBezTo>
                  <a:pt x="82960" y="158086"/>
                  <a:pt x="113866" y="162327"/>
                  <a:pt x="144190" y="169376"/>
                </a:cubicBezTo>
                <a:lnTo>
                  <a:pt x="144190" y="169376"/>
                </a:lnTo>
                <a:cubicBezTo>
                  <a:pt x="155747" y="171916"/>
                  <a:pt x="166669" y="174837"/>
                  <a:pt x="177210" y="177758"/>
                </a:cubicBezTo>
                <a:cubicBezTo>
                  <a:pt x="185211" y="188553"/>
                  <a:pt x="192958" y="198459"/>
                  <a:pt x="200451" y="207095"/>
                </a:cubicBezTo>
                <a:cubicBezTo>
                  <a:pt x="200379" y="207514"/>
                  <a:pt x="200379" y="207946"/>
                  <a:pt x="200451" y="208365"/>
                </a:cubicBezTo>
                <a:lnTo>
                  <a:pt x="193085" y="213191"/>
                </a:lnTo>
                <a:cubicBezTo>
                  <a:pt x="175305" y="211540"/>
                  <a:pt x="156382" y="208365"/>
                  <a:pt x="136443" y="203539"/>
                </a:cubicBezTo>
                <a:close/>
                <a:moveTo>
                  <a:pt x="165145" y="305139"/>
                </a:moveTo>
                <a:cubicBezTo>
                  <a:pt x="142688" y="326742"/>
                  <a:pt x="118238" y="346185"/>
                  <a:pt x="92120" y="363178"/>
                </a:cubicBezTo>
                <a:cubicBezTo>
                  <a:pt x="75229" y="373719"/>
                  <a:pt x="63926" y="379434"/>
                  <a:pt x="62402" y="377783"/>
                </a:cubicBezTo>
                <a:cubicBezTo>
                  <a:pt x="60878" y="376132"/>
                  <a:pt x="67228" y="365083"/>
                  <a:pt x="78785" y="348827"/>
                </a:cubicBezTo>
                <a:cubicBezTo>
                  <a:pt x="97436" y="323960"/>
                  <a:pt x="118307" y="300833"/>
                  <a:pt x="141142" y="279739"/>
                </a:cubicBezTo>
                <a:cubicBezTo>
                  <a:pt x="158845" y="263026"/>
                  <a:pt x="177594" y="247455"/>
                  <a:pt x="197276" y="233130"/>
                </a:cubicBezTo>
                <a:lnTo>
                  <a:pt x="198165" y="233130"/>
                </a:lnTo>
                <a:cubicBezTo>
                  <a:pt x="198836" y="237359"/>
                  <a:pt x="201167" y="241156"/>
                  <a:pt x="204642" y="243671"/>
                </a:cubicBezTo>
                <a:cubicBezTo>
                  <a:pt x="209288" y="246249"/>
                  <a:pt x="214871" y="246541"/>
                  <a:pt x="219755" y="244433"/>
                </a:cubicBezTo>
                <a:cubicBezTo>
                  <a:pt x="219715" y="244776"/>
                  <a:pt x="219715" y="245106"/>
                  <a:pt x="219755" y="245449"/>
                </a:cubicBezTo>
                <a:cubicBezTo>
                  <a:pt x="203081" y="266696"/>
                  <a:pt x="184826" y="286648"/>
                  <a:pt x="165145" y="305139"/>
                </a:cubicBezTo>
                <a:close/>
                <a:moveTo>
                  <a:pt x="323133" y="279739"/>
                </a:moveTo>
                <a:cubicBezTo>
                  <a:pt x="346008" y="300833"/>
                  <a:pt x="366882" y="324011"/>
                  <a:pt x="385490" y="348954"/>
                </a:cubicBezTo>
                <a:cubicBezTo>
                  <a:pt x="397047" y="365337"/>
                  <a:pt x="403397" y="376132"/>
                  <a:pt x="401873" y="377910"/>
                </a:cubicBezTo>
                <a:cubicBezTo>
                  <a:pt x="400349" y="379688"/>
                  <a:pt x="389173" y="373846"/>
                  <a:pt x="372155" y="363305"/>
                </a:cubicBezTo>
                <a:cubicBezTo>
                  <a:pt x="346031" y="346261"/>
                  <a:pt x="321579" y="326792"/>
                  <a:pt x="299130" y="305139"/>
                </a:cubicBezTo>
                <a:cubicBezTo>
                  <a:pt x="279230" y="286673"/>
                  <a:pt x="260762" y="266721"/>
                  <a:pt x="243885" y="245449"/>
                </a:cubicBezTo>
                <a:lnTo>
                  <a:pt x="244647" y="244306"/>
                </a:lnTo>
                <a:cubicBezTo>
                  <a:pt x="249629" y="246516"/>
                  <a:pt x="255355" y="246274"/>
                  <a:pt x="260141" y="243671"/>
                </a:cubicBezTo>
                <a:cubicBezTo>
                  <a:pt x="263688" y="241169"/>
                  <a:pt x="266035" y="237308"/>
                  <a:pt x="266618" y="233003"/>
                </a:cubicBezTo>
                <a:lnTo>
                  <a:pt x="266618" y="233003"/>
                </a:lnTo>
                <a:cubicBezTo>
                  <a:pt x="286457" y="247328"/>
                  <a:pt x="305337" y="262937"/>
                  <a:pt x="323133" y="279739"/>
                </a:cubicBezTo>
                <a:close/>
                <a:moveTo>
                  <a:pt x="435020" y="174583"/>
                </a:moveTo>
                <a:cubicBezTo>
                  <a:pt x="406314" y="186559"/>
                  <a:pt x="376551" y="195830"/>
                  <a:pt x="346120" y="202269"/>
                </a:cubicBezTo>
                <a:lnTo>
                  <a:pt x="346120" y="202269"/>
                </a:lnTo>
                <a:cubicBezTo>
                  <a:pt x="324389" y="207209"/>
                  <a:pt x="302377" y="210803"/>
                  <a:pt x="280207" y="213064"/>
                </a:cubicBezTo>
                <a:cubicBezTo>
                  <a:pt x="278996" y="207654"/>
                  <a:pt x="276054" y="202802"/>
                  <a:pt x="271825" y="199221"/>
                </a:cubicBezTo>
                <a:cubicBezTo>
                  <a:pt x="276143" y="194014"/>
                  <a:pt x="280461" y="188553"/>
                  <a:pt x="284525" y="182584"/>
                </a:cubicBezTo>
                <a:cubicBezTo>
                  <a:pt x="300654" y="177377"/>
                  <a:pt x="318688" y="172424"/>
                  <a:pt x="337992" y="168106"/>
                </a:cubicBezTo>
                <a:lnTo>
                  <a:pt x="337992" y="168106"/>
                </a:lnTo>
                <a:cubicBezTo>
                  <a:pt x="368347" y="160994"/>
                  <a:pt x="399301" y="156752"/>
                  <a:pt x="430448" y="155406"/>
                </a:cubicBezTo>
                <a:cubicBezTo>
                  <a:pt x="450387" y="155406"/>
                  <a:pt x="462960" y="155406"/>
                  <a:pt x="463468" y="158073"/>
                </a:cubicBezTo>
                <a:cubicBezTo>
                  <a:pt x="463976" y="160740"/>
                  <a:pt x="453181" y="166582"/>
                  <a:pt x="435020" y="174583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4F449D7A-3A70-4C0F-AF04-2F2CCEB861AE}"/>
              </a:ext>
            </a:extLst>
          </p:cNvPr>
          <p:cNvSpPr/>
          <p:nvPr/>
        </p:nvSpPr>
        <p:spPr>
          <a:xfrm>
            <a:off x="692532" y="3001073"/>
            <a:ext cx="215667" cy="175714"/>
          </a:xfrm>
          <a:custGeom>
            <a:avLst/>
            <a:gdLst>
              <a:gd name="connsiteX0" fmla="*/ 215517 w 215667"/>
              <a:gd name="connsiteY0" fmla="*/ 68644 h 175714"/>
              <a:gd name="connsiteX1" fmla="*/ 192531 w 215667"/>
              <a:gd name="connsiteY1" fmla="*/ 60897 h 175714"/>
              <a:gd name="connsiteX2" fmla="*/ 149858 w 215667"/>
              <a:gd name="connsiteY2" fmla="*/ 66611 h 175714"/>
              <a:gd name="connsiteX3" fmla="*/ 149858 w 215667"/>
              <a:gd name="connsiteY3" fmla="*/ 66611 h 175714"/>
              <a:gd name="connsiteX4" fmla="*/ 135761 w 215667"/>
              <a:gd name="connsiteY4" fmla="*/ 70167 h 175714"/>
              <a:gd name="connsiteX5" fmla="*/ 140333 w 215667"/>
              <a:gd name="connsiteY5" fmla="*/ 63436 h 175714"/>
              <a:gd name="connsiteX6" fmla="*/ 140333 w 215667"/>
              <a:gd name="connsiteY6" fmla="*/ 63436 h 175714"/>
              <a:gd name="connsiteX7" fmla="*/ 160400 w 215667"/>
              <a:gd name="connsiteY7" fmla="*/ 25336 h 175714"/>
              <a:gd name="connsiteX8" fmla="*/ 160400 w 215667"/>
              <a:gd name="connsiteY8" fmla="*/ 952 h 175714"/>
              <a:gd name="connsiteX9" fmla="*/ 138556 w 215667"/>
              <a:gd name="connsiteY9" fmla="*/ 11747 h 175714"/>
              <a:gd name="connsiteX10" fmla="*/ 112266 w 215667"/>
              <a:gd name="connsiteY10" fmla="*/ 46164 h 175714"/>
              <a:gd name="connsiteX11" fmla="*/ 104011 w 215667"/>
              <a:gd name="connsiteY11" fmla="*/ 60134 h 175714"/>
              <a:gd name="connsiteX12" fmla="*/ 95629 w 215667"/>
              <a:gd name="connsiteY12" fmla="*/ 46164 h 175714"/>
              <a:gd name="connsiteX13" fmla="*/ 95629 w 215667"/>
              <a:gd name="connsiteY13" fmla="*/ 46164 h 175714"/>
              <a:gd name="connsiteX14" fmla="*/ 69467 w 215667"/>
              <a:gd name="connsiteY14" fmla="*/ 11874 h 175714"/>
              <a:gd name="connsiteX15" fmla="*/ 47623 w 215667"/>
              <a:gd name="connsiteY15" fmla="*/ 1079 h 175714"/>
              <a:gd name="connsiteX16" fmla="*/ 47623 w 215667"/>
              <a:gd name="connsiteY16" fmla="*/ 25463 h 175714"/>
              <a:gd name="connsiteX17" fmla="*/ 67689 w 215667"/>
              <a:gd name="connsiteY17" fmla="*/ 63563 h 175714"/>
              <a:gd name="connsiteX18" fmla="*/ 67689 w 215667"/>
              <a:gd name="connsiteY18" fmla="*/ 63563 h 175714"/>
              <a:gd name="connsiteX19" fmla="*/ 71245 w 215667"/>
              <a:gd name="connsiteY19" fmla="*/ 68770 h 175714"/>
              <a:gd name="connsiteX20" fmla="*/ 65784 w 215667"/>
              <a:gd name="connsiteY20" fmla="*/ 67500 h 175714"/>
              <a:gd name="connsiteX21" fmla="*/ 65784 w 215667"/>
              <a:gd name="connsiteY21" fmla="*/ 67500 h 175714"/>
              <a:gd name="connsiteX22" fmla="*/ 23112 w 215667"/>
              <a:gd name="connsiteY22" fmla="*/ 61658 h 175714"/>
              <a:gd name="connsiteX23" fmla="*/ 125 w 215667"/>
              <a:gd name="connsiteY23" fmla="*/ 69405 h 175714"/>
              <a:gd name="connsiteX24" fmla="*/ 17651 w 215667"/>
              <a:gd name="connsiteY24" fmla="*/ 86169 h 175714"/>
              <a:gd name="connsiteX25" fmla="*/ 58672 w 215667"/>
              <a:gd name="connsiteY25" fmla="*/ 98869 h 175714"/>
              <a:gd name="connsiteX26" fmla="*/ 58672 w 215667"/>
              <a:gd name="connsiteY26" fmla="*/ 98869 h 175714"/>
              <a:gd name="connsiteX27" fmla="*/ 75817 w 215667"/>
              <a:gd name="connsiteY27" fmla="*/ 102044 h 175714"/>
              <a:gd name="connsiteX28" fmla="*/ 56894 w 215667"/>
              <a:gd name="connsiteY28" fmla="*/ 118173 h 175714"/>
              <a:gd name="connsiteX29" fmla="*/ 28065 w 215667"/>
              <a:gd name="connsiteY29" fmla="*/ 150304 h 175714"/>
              <a:gd name="connsiteX30" fmla="*/ 21588 w 215667"/>
              <a:gd name="connsiteY30" fmla="*/ 173672 h 175714"/>
              <a:gd name="connsiteX31" fmla="*/ 45337 w 215667"/>
              <a:gd name="connsiteY31" fmla="*/ 168592 h 175714"/>
              <a:gd name="connsiteX32" fmla="*/ 79119 w 215667"/>
              <a:gd name="connsiteY32" fmla="*/ 141795 h 175714"/>
              <a:gd name="connsiteX33" fmla="*/ 103122 w 215667"/>
              <a:gd name="connsiteY33" fmla="*/ 116395 h 175714"/>
              <a:gd name="connsiteX34" fmla="*/ 127125 w 215667"/>
              <a:gd name="connsiteY34" fmla="*/ 141795 h 175714"/>
              <a:gd name="connsiteX35" fmla="*/ 160907 w 215667"/>
              <a:gd name="connsiteY35" fmla="*/ 168592 h 175714"/>
              <a:gd name="connsiteX36" fmla="*/ 184783 w 215667"/>
              <a:gd name="connsiteY36" fmla="*/ 173672 h 175714"/>
              <a:gd name="connsiteX37" fmla="*/ 178179 w 215667"/>
              <a:gd name="connsiteY37" fmla="*/ 150304 h 175714"/>
              <a:gd name="connsiteX38" fmla="*/ 149350 w 215667"/>
              <a:gd name="connsiteY38" fmla="*/ 118173 h 175714"/>
              <a:gd name="connsiteX39" fmla="*/ 130935 w 215667"/>
              <a:gd name="connsiteY39" fmla="*/ 102425 h 175714"/>
              <a:gd name="connsiteX40" fmla="*/ 155573 w 215667"/>
              <a:gd name="connsiteY40" fmla="*/ 98107 h 175714"/>
              <a:gd name="connsiteX41" fmla="*/ 155573 w 215667"/>
              <a:gd name="connsiteY41" fmla="*/ 98107 h 175714"/>
              <a:gd name="connsiteX42" fmla="*/ 196721 w 215667"/>
              <a:gd name="connsiteY42" fmla="*/ 85407 h 175714"/>
              <a:gd name="connsiteX43" fmla="*/ 215517 w 215667"/>
              <a:gd name="connsiteY43" fmla="*/ 68644 h 175714"/>
              <a:gd name="connsiteX44" fmla="*/ 120267 w 215667"/>
              <a:gd name="connsiteY44" fmla="*/ 50482 h 175714"/>
              <a:gd name="connsiteX45" fmla="*/ 120267 w 215667"/>
              <a:gd name="connsiteY45" fmla="*/ 50482 h 175714"/>
              <a:gd name="connsiteX46" fmla="*/ 145667 w 215667"/>
              <a:gd name="connsiteY46" fmla="*/ 17716 h 175714"/>
              <a:gd name="connsiteX47" fmla="*/ 156843 w 215667"/>
              <a:gd name="connsiteY47" fmla="*/ 8191 h 175714"/>
              <a:gd name="connsiteX48" fmla="*/ 153033 w 215667"/>
              <a:gd name="connsiteY48" fmla="*/ 22416 h 175714"/>
              <a:gd name="connsiteX49" fmla="*/ 132967 w 215667"/>
              <a:gd name="connsiteY49" fmla="*/ 58864 h 175714"/>
              <a:gd name="connsiteX50" fmla="*/ 132967 w 215667"/>
              <a:gd name="connsiteY50" fmla="*/ 58864 h 175714"/>
              <a:gd name="connsiteX51" fmla="*/ 122426 w 215667"/>
              <a:gd name="connsiteY51" fmla="*/ 73977 h 175714"/>
              <a:gd name="connsiteX52" fmla="*/ 113282 w 215667"/>
              <a:gd name="connsiteY52" fmla="*/ 77406 h 175714"/>
              <a:gd name="connsiteX53" fmla="*/ 109091 w 215667"/>
              <a:gd name="connsiteY53" fmla="*/ 68770 h 175714"/>
              <a:gd name="connsiteX54" fmla="*/ 120267 w 215667"/>
              <a:gd name="connsiteY54" fmla="*/ 50482 h 175714"/>
              <a:gd name="connsiteX55" fmla="*/ 105535 w 215667"/>
              <a:gd name="connsiteY55" fmla="*/ 94551 h 175714"/>
              <a:gd name="connsiteX56" fmla="*/ 104773 w 215667"/>
              <a:gd name="connsiteY56" fmla="*/ 95313 h 175714"/>
              <a:gd name="connsiteX57" fmla="*/ 103884 w 215667"/>
              <a:gd name="connsiteY57" fmla="*/ 94424 h 175714"/>
              <a:gd name="connsiteX58" fmla="*/ 104646 w 215667"/>
              <a:gd name="connsiteY58" fmla="*/ 94424 h 175714"/>
              <a:gd name="connsiteX59" fmla="*/ 105535 w 215667"/>
              <a:gd name="connsiteY59" fmla="*/ 78803 h 175714"/>
              <a:gd name="connsiteX60" fmla="*/ 105535 w 215667"/>
              <a:gd name="connsiteY60" fmla="*/ 78803 h 175714"/>
              <a:gd name="connsiteX61" fmla="*/ 105535 w 215667"/>
              <a:gd name="connsiteY61" fmla="*/ 78803 h 175714"/>
              <a:gd name="connsiteX62" fmla="*/ 104773 w 215667"/>
              <a:gd name="connsiteY62" fmla="*/ 78803 h 175714"/>
              <a:gd name="connsiteX63" fmla="*/ 76071 w 215667"/>
              <a:gd name="connsiteY63" fmla="*/ 59626 h 175714"/>
              <a:gd name="connsiteX64" fmla="*/ 76071 w 215667"/>
              <a:gd name="connsiteY64" fmla="*/ 59626 h 175714"/>
              <a:gd name="connsiteX65" fmla="*/ 56767 w 215667"/>
              <a:gd name="connsiteY65" fmla="*/ 22288 h 175714"/>
              <a:gd name="connsiteX66" fmla="*/ 52957 w 215667"/>
              <a:gd name="connsiteY66" fmla="*/ 8064 h 175714"/>
              <a:gd name="connsiteX67" fmla="*/ 64133 w 215667"/>
              <a:gd name="connsiteY67" fmla="*/ 17589 h 175714"/>
              <a:gd name="connsiteX68" fmla="*/ 89533 w 215667"/>
              <a:gd name="connsiteY68" fmla="*/ 50482 h 175714"/>
              <a:gd name="connsiteX69" fmla="*/ 89533 w 215667"/>
              <a:gd name="connsiteY69" fmla="*/ 50482 h 175714"/>
              <a:gd name="connsiteX70" fmla="*/ 100201 w 215667"/>
              <a:gd name="connsiteY70" fmla="*/ 68770 h 175714"/>
              <a:gd name="connsiteX71" fmla="*/ 96772 w 215667"/>
              <a:gd name="connsiteY71" fmla="*/ 75501 h 175714"/>
              <a:gd name="connsiteX72" fmla="*/ 85215 w 215667"/>
              <a:gd name="connsiteY72" fmla="*/ 71819 h 175714"/>
              <a:gd name="connsiteX73" fmla="*/ 76071 w 215667"/>
              <a:gd name="connsiteY73" fmla="*/ 59626 h 175714"/>
              <a:gd name="connsiteX74" fmla="*/ 61847 w 215667"/>
              <a:gd name="connsiteY74" fmla="*/ 91249 h 175714"/>
              <a:gd name="connsiteX75" fmla="*/ 61847 w 215667"/>
              <a:gd name="connsiteY75" fmla="*/ 91249 h 175714"/>
              <a:gd name="connsiteX76" fmla="*/ 22350 w 215667"/>
              <a:gd name="connsiteY76" fmla="*/ 78549 h 175714"/>
              <a:gd name="connsiteX77" fmla="*/ 9650 w 215667"/>
              <a:gd name="connsiteY77" fmla="*/ 71183 h 175714"/>
              <a:gd name="connsiteX78" fmla="*/ 24382 w 215667"/>
              <a:gd name="connsiteY78" fmla="*/ 70041 h 175714"/>
              <a:gd name="connsiteX79" fmla="*/ 65403 w 215667"/>
              <a:gd name="connsiteY79" fmla="*/ 75628 h 175714"/>
              <a:gd name="connsiteX80" fmla="*/ 65403 w 215667"/>
              <a:gd name="connsiteY80" fmla="*/ 75628 h 175714"/>
              <a:gd name="connsiteX81" fmla="*/ 80008 w 215667"/>
              <a:gd name="connsiteY81" fmla="*/ 79438 h 175714"/>
              <a:gd name="connsiteX82" fmla="*/ 90422 w 215667"/>
              <a:gd name="connsiteY82" fmla="*/ 92138 h 175714"/>
              <a:gd name="connsiteX83" fmla="*/ 90422 w 215667"/>
              <a:gd name="connsiteY83" fmla="*/ 92773 h 175714"/>
              <a:gd name="connsiteX84" fmla="*/ 87120 w 215667"/>
              <a:gd name="connsiteY84" fmla="*/ 94932 h 175714"/>
              <a:gd name="connsiteX85" fmla="*/ 61847 w 215667"/>
              <a:gd name="connsiteY85" fmla="*/ 90741 h 175714"/>
              <a:gd name="connsiteX86" fmla="*/ 74547 w 215667"/>
              <a:gd name="connsiteY86" fmla="*/ 136334 h 175714"/>
              <a:gd name="connsiteX87" fmla="*/ 42035 w 215667"/>
              <a:gd name="connsiteY87" fmla="*/ 161734 h 175714"/>
              <a:gd name="connsiteX88" fmla="*/ 29335 w 215667"/>
              <a:gd name="connsiteY88" fmla="*/ 168211 h 175714"/>
              <a:gd name="connsiteX89" fmla="*/ 36574 w 215667"/>
              <a:gd name="connsiteY89" fmla="*/ 155511 h 175714"/>
              <a:gd name="connsiteX90" fmla="*/ 64387 w 215667"/>
              <a:gd name="connsiteY90" fmla="*/ 124777 h 175714"/>
              <a:gd name="connsiteX91" fmla="*/ 89787 w 215667"/>
              <a:gd name="connsiteY91" fmla="*/ 103949 h 175714"/>
              <a:gd name="connsiteX92" fmla="*/ 89787 w 215667"/>
              <a:gd name="connsiteY92" fmla="*/ 103949 h 175714"/>
              <a:gd name="connsiteX93" fmla="*/ 92708 w 215667"/>
              <a:gd name="connsiteY93" fmla="*/ 108648 h 175714"/>
              <a:gd name="connsiteX94" fmla="*/ 99439 w 215667"/>
              <a:gd name="connsiteY94" fmla="*/ 108648 h 175714"/>
              <a:gd name="connsiteX95" fmla="*/ 99439 w 215667"/>
              <a:gd name="connsiteY95" fmla="*/ 108648 h 175714"/>
              <a:gd name="connsiteX96" fmla="*/ 74674 w 215667"/>
              <a:gd name="connsiteY96" fmla="*/ 135826 h 175714"/>
              <a:gd name="connsiteX97" fmla="*/ 144778 w 215667"/>
              <a:gd name="connsiteY97" fmla="*/ 125031 h 175714"/>
              <a:gd name="connsiteX98" fmla="*/ 172464 w 215667"/>
              <a:gd name="connsiteY98" fmla="*/ 155766 h 175714"/>
              <a:gd name="connsiteX99" fmla="*/ 179831 w 215667"/>
              <a:gd name="connsiteY99" fmla="*/ 168466 h 175714"/>
              <a:gd name="connsiteX100" fmla="*/ 167131 w 215667"/>
              <a:gd name="connsiteY100" fmla="*/ 161988 h 175714"/>
              <a:gd name="connsiteX101" fmla="*/ 134745 w 215667"/>
              <a:gd name="connsiteY101" fmla="*/ 136588 h 175714"/>
              <a:gd name="connsiteX102" fmla="*/ 110107 w 215667"/>
              <a:gd name="connsiteY102" fmla="*/ 110045 h 175714"/>
              <a:gd name="connsiteX103" fmla="*/ 110107 w 215667"/>
              <a:gd name="connsiteY103" fmla="*/ 110045 h 175714"/>
              <a:gd name="connsiteX104" fmla="*/ 116965 w 215667"/>
              <a:gd name="connsiteY104" fmla="*/ 110045 h 175714"/>
              <a:gd name="connsiteX105" fmla="*/ 119886 w 215667"/>
              <a:gd name="connsiteY105" fmla="*/ 105219 h 175714"/>
              <a:gd name="connsiteX106" fmla="*/ 119886 w 215667"/>
              <a:gd name="connsiteY106" fmla="*/ 105219 h 175714"/>
              <a:gd name="connsiteX107" fmla="*/ 144906 w 215667"/>
              <a:gd name="connsiteY107" fmla="*/ 124523 h 175714"/>
              <a:gd name="connsiteX108" fmla="*/ 194435 w 215667"/>
              <a:gd name="connsiteY108" fmla="*/ 78169 h 175714"/>
              <a:gd name="connsiteX109" fmla="*/ 154939 w 215667"/>
              <a:gd name="connsiteY109" fmla="*/ 90869 h 175714"/>
              <a:gd name="connsiteX110" fmla="*/ 154939 w 215667"/>
              <a:gd name="connsiteY110" fmla="*/ 90869 h 175714"/>
              <a:gd name="connsiteX111" fmla="*/ 125728 w 215667"/>
              <a:gd name="connsiteY111" fmla="*/ 95694 h 175714"/>
              <a:gd name="connsiteX112" fmla="*/ 121918 w 215667"/>
              <a:gd name="connsiteY112" fmla="*/ 89598 h 175714"/>
              <a:gd name="connsiteX113" fmla="*/ 127760 w 215667"/>
              <a:gd name="connsiteY113" fmla="*/ 82105 h 175714"/>
              <a:gd name="connsiteX114" fmla="*/ 151509 w 215667"/>
              <a:gd name="connsiteY114" fmla="*/ 75755 h 175714"/>
              <a:gd name="connsiteX115" fmla="*/ 151509 w 215667"/>
              <a:gd name="connsiteY115" fmla="*/ 75755 h 175714"/>
              <a:gd name="connsiteX116" fmla="*/ 192531 w 215667"/>
              <a:gd name="connsiteY116" fmla="*/ 70167 h 175714"/>
              <a:gd name="connsiteX117" fmla="*/ 207262 w 215667"/>
              <a:gd name="connsiteY117" fmla="*/ 71310 h 175714"/>
              <a:gd name="connsiteX118" fmla="*/ 194562 w 215667"/>
              <a:gd name="connsiteY118" fmla="*/ 77660 h 17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215667" h="175714">
                <a:moveTo>
                  <a:pt x="215517" y="68644"/>
                </a:moveTo>
                <a:cubicBezTo>
                  <a:pt x="214375" y="63182"/>
                  <a:pt x="205611" y="60642"/>
                  <a:pt x="192531" y="60897"/>
                </a:cubicBezTo>
                <a:cubicBezTo>
                  <a:pt x="178157" y="61430"/>
                  <a:pt x="163865" y="63335"/>
                  <a:pt x="149858" y="66611"/>
                </a:cubicBezTo>
                <a:lnTo>
                  <a:pt x="149858" y="66611"/>
                </a:lnTo>
                <a:lnTo>
                  <a:pt x="135761" y="70167"/>
                </a:lnTo>
                <a:cubicBezTo>
                  <a:pt x="137285" y="68008"/>
                  <a:pt x="138809" y="65849"/>
                  <a:pt x="140333" y="63436"/>
                </a:cubicBezTo>
                <a:lnTo>
                  <a:pt x="140333" y="63436"/>
                </a:lnTo>
                <a:cubicBezTo>
                  <a:pt x="148227" y="51409"/>
                  <a:pt x="154946" y="38646"/>
                  <a:pt x="160400" y="25336"/>
                </a:cubicBezTo>
                <a:cubicBezTo>
                  <a:pt x="165098" y="12636"/>
                  <a:pt x="165733" y="4000"/>
                  <a:pt x="160400" y="952"/>
                </a:cubicBezTo>
                <a:cubicBezTo>
                  <a:pt x="155065" y="-2096"/>
                  <a:pt x="147700" y="2349"/>
                  <a:pt x="138556" y="11747"/>
                </a:cubicBezTo>
                <a:lnTo>
                  <a:pt x="112266" y="46164"/>
                </a:lnTo>
                <a:cubicBezTo>
                  <a:pt x="109218" y="50991"/>
                  <a:pt x="106551" y="55562"/>
                  <a:pt x="104011" y="60134"/>
                </a:cubicBezTo>
                <a:cubicBezTo>
                  <a:pt x="101471" y="55562"/>
                  <a:pt x="98677" y="50863"/>
                  <a:pt x="95629" y="46164"/>
                </a:cubicBezTo>
                <a:lnTo>
                  <a:pt x="95629" y="46164"/>
                </a:lnTo>
                <a:cubicBezTo>
                  <a:pt x="87974" y="33960"/>
                  <a:pt x="79217" y="22479"/>
                  <a:pt x="69467" y="11874"/>
                </a:cubicBezTo>
                <a:cubicBezTo>
                  <a:pt x="60323" y="2476"/>
                  <a:pt x="52322" y="-1842"/>
                  <a:pt x="47623" y="1079"/>
                </a:cubicBezTo>
                <a:cubicBezTo>
                  <a:pt x="42924" y="4000"/>
                  <a:pt x="43559" y="13779"/>
                  <a:pt x="47623" y="25463"/>
                </a:cubicBezTo>
                <a:cubicBezTo>
                  <a:pt x="53077" y="38773"/>
                  <a:pt x="59796" y="51537"/>
                  <a:pt x="67689" y="63563"/>
                </a:cubicBezTo>
                <a:lnTo>
                  <a:pt x="67689" y="63563"/>
                </a:lnTo>
                <a:lnTo>
                  <a:pt x="71245" y="68770"/>
                </a:lnTo>
                <a:lnTo>
                  <a:pt x="65784" y="67500"/>
                </a:lnTo>
                <a:lnTo>
                  <a:pt x="65784" y="67500"/>
                </a:lnTo>
                <a:cubicBezTo>
                  <a:pt x="51779" y="64198"/>
                  <a:pt x="37490" y="62243"/>
                  <a:pt x="23112" y="61658"/>
                </a:cubicBezTo>
                <a:cubicBezTo>
                  <a:pt x="10412" y="61658"/>
                  <a:pt x="1268" y="63944"/>
                  <a:pt x="125" y="69405"/>
                </a:cubicBezTo>
                <a:cubicBezTo>
                  <a:pt x="-1018" y="74866"/>
                  <a:pt x="5713" y="80962"/>
                  <a:pt x="17651" y="86169"/>
                </a:cubicBezTo>
                <a:cubicBezTo>
                  <a:pt x="30884" y="91719"/>
                  <a:pt x="44621" y="95974"/>
                  <a:pt x="58672" y="98869"/>
                </a:cubicBezTo>
                <a:lnTo>
                  <a:pt x="58672" y="98869"/>
                </a:lnTo>
                <a:cubicBezTo>
                  <a:pt x="64641" y="100139"/>
                  <a:pt x="70356" y="101155"/>
                  <a:pt x="75817" y="102044"/>
                </a:cubicBezTo>
                <a:cubicBezTo>
                  <a:pt x="69848" y="106744"/>
                  <a:pt x="63117" y="112204"/>
                  <a:pt x="56894" y="118173"/>
                </a:cubicBezTo>
                <a:cubicBezTo>
                  <a:pt x="46317" y="127978"/>
                  <a:pt x="36666" y="138735"/>
                  <a:pt x="28065" y="150304"/>
                </a:cubicBezTo>
                <a:cubicBezTo>
                  <a:pt x="20445" y="160972"/>
                  <a:pt x="17651" y="169608"/>
                  <a:pt x="21588" y="173672"/>
                </a:cubicBezTo>
                <a:cubicBezTo>
                  <a:pt x="25525" y="177736"/>
                  <a:pt x="34288" y="175577"/>
                  <a:pt x="45337" y="168592"/>
                </a:cubicBezTo>
                <a:cubicBezTo>
                  <a:pt x="57396" y="160719"/>
                  <a:pt x="68704" y="151740"/>
                  <a:pt x="79119" y="141795"/>
                </a:cubicBezTo>
                <a:cubicBezTo>
                  <a:pt x="87700" y="133896"/>
                  <a:pt x="95720" y="125412"/>
                  <a:pt x="103122" y="116395"/>
                </a:cubicBezTo>
                <a:cubicBezTo>
                  <a:pt x="110560" y="125374"/>
                  <a:pt x="118578" y="133858"/>
                  <a:pt x="127125" y="141795"/>
                </a:cubicBezTo>
                <a:cubicBezTo>
                  <a:pt x="137541" y="151740"/>
                  <a:pt x="148849" y="160719"/>
                  <a:pt x="160907" y="168592"/>
                </a:cubicBezTo>
                <a:cubicBezTo>
                  <a:pt x="172083" y="175577"/>
                  <a:pt x="180973" y="177736"/>
                  <a:pt x="184783" y="173672"/>
                </a:cubicBezTo>
                <a:cubicBezTo>
                  <a:pt x="188593" y="169608"/>
                  <a:pt x="185800" y="160972"/>
                  <a:pt x="178179" y="150304"/>
                </a:cubicBezTo>
                <a:cubicBezTo>
                  <a:pt x="169616" y="138697"/>
                  <a:pt x="159963" y="127940"/>
                  <a:pt x="149350" y="118173"/>
                </a:cubicBezTo>
                <a:cubicBezTo>
                  <a:pt x="143128" y="112331"/>
                  <a:pt x="136650" y="106997"/>
                  <a:pt x="130935" y="102425"/>
                </a:cubicBezTo>
                <a:cubicBezTo>
                  <a:pt x="138556" y="101409"/>
                  <a:pt x="146810" y="100012"/>
                  <a:pt x="155573" y="98107"/>
                </a:cubicBezTo>
                <a:lnTo>
                  <a:pt x="155573" y="98107"/>
                </a:lnTo>
                <a:cubicBezTo>
                  <a:pt x="169655" y="95161"/>
                  <a:pt x="183431" y="90919"/>
                  <a:pt x="196721" y="85407"/>
                </a:cubicBezTo>
                <a:cubicBezTo>
                  <a:pt x="209929" y="80073"/>
                  <a:pt x="216787" y="74104"/>
                  <a:pt x="215517" y="68644"/>
                </a:cubicBezTo>
                <a:close/>
                <a:moveTo>
                  <a:pt x="120267" y="50482"/>
                </a:moveTo>
                <a:lnTo>
                  <a:pt x="120267" y="50482"/>
                </a:lnTo>
                <a:cubicBezTo>
                  <a:pt x="127650" y="38760"/>
                  <a:pt x="136158" y="27787"/>
                  <a:pt x="145667" y="17716"/>
                </a:cubicBezTo>
                <a:cubicBezTo>
                  <a:pt x="151764" y="11366"/>
                  <a:pt x="156081" y="7683"/>
                  <a:pt x="156843" y="8191"/>
                </a:cubicBezTo>
                <a:cubicBezTo>
                  <a:pt x="157606" y="8699"/>
                  <a:pt x="156843" y="14160"/>
                  <a:pt x="153033" y="22416"/>
                </a:cubicBezTo>
                <a:cubicBezTo>
                  <a:pt x="147476" y="35154"/>
                  <a:pt x="140759" y="47358"/>
                  <a:pt x="132967" y="58864"/>
                </a:cubicBezTo>
                <a:lnTo>
                  <a:pt x="132967" y="58864"/>
                </a:lnTo>
                <a:cubicBezTo>
                  <a:pt x="129539" y="64325"/>
                  <a:pt x="125982" y="69278"/>
                  <a:pt x="122426" y="73977"/>
                </a:cubicBezTo>
                <a:lnTo>
                  <a:pt x="113282" y="77406"/>
                </a:lnTo>
                <a:cubicBezTo>
                  <a:pt x="112012" y="74612"/>
                  <a:pt x="110615" y="71819"/>
                  <a:pt x="109091" y="68770"/>
                </a:cubicBezTo>
                <a:cubicBezTo>
                  <a:pt x="112393" y="63055"/>
                  <a:pt x="115949" y="56832"/>
                  <a:pt x="120267" y="50482"/>
                </a:cubicBezTo>
                <a:close/>
                <a:moveTo>
                  <a:pt x="105535" y="94551"/>
                </a:moveTo>
                <a:lnTo>
                  <a:pt x="104773" y="95313"/>
                </a:lnTo>
                <a:lnTo>
                  <a:pt x="103884" y="94424"/>
                </a:lnTo>
                <a:lnTo>
                  <a:pt x="104646" y="94424"/>
                </a:lnTo>
                <a:close/>
                <a:moveTo>
                  <a:pt x="105535" y="78803"/>
                </a:moveTo>
                <a:lnTo>
                  <a:pt x="105535" y="78803"/>
                </a:lnTo>
                <a:lnTo>
                  <a:pt x="105535" y="78803"/>
                </a:lnTo>
                <a:cubicBezTo>
                  <a:pt x="105292" y="78905"/>
                  <a:pt x="105017" y="78905"/>
                  <a:pt x="104773" y="78803"/>
                </a:cubicBezTo>
                <a:close/>
                <a:moveTo>
                  <a:pt x="76071" y="59626"/>
                </a:moveTo>
                <a:lnTo>
                  <a:pt x="76071" y="59626"/>
                </a:lnTo>
                <a:cubicBezTo>
                  <a:pt x="68483" y="47816"/>
                  <a:pt x="62020" y="35306"/>
                  <a:pt x="56767" y="22288"/>
                </a:cubicBezTo>
                <a:cubicBezTo>
                  <a:pt x="53592" y="14033"/>
                  <a:pt x="52068" y="8572"/>
                  <a:pt x="52957" y="8064"/>
                </a:cubicBezTo>
                <a:cubicBezTo>
                  <a:pt x="53846" y="7556"/>
                  <a:pt x="58037" y="11239"/>
                  <a:pt x="64133" y="17589"/>
                </a:cubicBezTo>
                <a:cubicBezTo>
                  <a:pt x="73643" y="27711"/>
                  <a:pt x="82150" y="38722"/>
                  <a:pt x="89533" y="50482"/>
                </a:cubicBezTo>
                <a:lnTo>
                  <a:pt x="89533" y="50482"/>
                </a:lnTo>
                <a:cubicBezTo>
                  <a:pt x="93512" y="56832"/>
                  <a:pt x="97068" y="62928"/>
                  <a:pt x="100201" y="68770"/>
                </a:cubicBezTo>
                <a:cubicBezTo>
                  <a:pt x="99058" y="71056"/>
                  <a:pt x="97788" y="73342"/>
                  <a:pt x="96772" y="75501"/>
                </a:cubicBezTo>
                <a:cubicBezTo>
                  <a:pt x="93216" y="74231"/>
                  <a:pt x="89406" y="73088"/>
                  <a:pt x="85215" y="71819"/>
                </a:cubicBezTo>
                <a:cubicBezTo>
                  <a:pt x="82167" y="68008"/>
                  <a:pt x="78992" y="63691"/>
                  <a:pt x="76071" y="59626"/>
                </a:cubicBezTo>
                <a:close/>
                <a:moveTo>
                  <a:pt x="61847" y="91249"/>
                </a:moveTo>
                <a:lnTo>
                  <a:pt x="61847" y="91249"/>
                </a:lnTo>
                <a:cubicBezTo>
                  <a:pt x="48321" y="88240"/>
                  <a:pt x="35099" y="83985"/>
                  <a:pt x="22350" y="78549"/>
                </a:cubicBezTo>
                <a:cubicBezTo>
                  <a:pt x="14222" y="74994"/>
                  <a:pt x="9650" y="72199"/>
                  <a:pt x="9650" y="71183"/>
                </a:cubicBezTo>
                <a:cubicBezTo>
                  <a:pt x="14428" y="69774"/>
                  <a:pt x="19446" y="69393"/>
                  <a:pt x="24382" y="70041"/>
                </a:cubicBezTo>
                <a:cubicBezTo>
                  <a:pt x="38196" y="70663"/>
                  <a:pt x="51925" y="72542"/>
                  <a:pt x="65403" y="75628"/>
                </a:cubicBezTo>
                <a:lnTo>
                  <a:pt x="65403" y="75628"/>
                </a:lnTo>
                <a:cubicBezTo>
                  <a:pt x="70483" y="76772"/>
                  <a:pt x="75309" y="78041"/>
                  <a:pt x="80008" y="79438"/>
                </a:cubicBezTo>
                <a:cubicBezTo>
                  <a:pt x="83564" y="84264"/>
                  <a:pt x="87120" y="88582"/>
                  <a:pt x="90422" y="92138"/>
                </a:cubicBezTo>
                <a:lnTo>
                  <a:pt x="90422" y="92773"/>
                </a:lnTo>
                <a:lnTo>
                  <a:pt x="87120" y="94932"/>
                </a:lnTo>
                <a:cubicBezTo>
                  <a:pt x="78625" y="93993"/>
                  <a:pt x="70189" y="92596"/>
                  <a:pt x="61847" y="90741"/>
                </a:cubicBezTo>
                <a:close/>
                <a:moveTo>
                  <a:pt x="74547" y="136334"/>
                </a:moveTo>
                <a:cubicBezTo>
                  <a:pt x="64508" y="145771"/>
                  <a:pt x="53626" y="154280"/>
                  <a:pt x="42035" y="161734"/>
                </a:cubicBezTo>
                <a:cubicBezTo>
                  <a:pt x="34542" y="166433"/>
                  <a:pt x="29335" y="168973"/>
                  <a:pt x="29335" y="168211"/>
                </a:cubicBezTo>
                <a:cubicBezTo>
                  <a:pt x="29335" y="167450"/>
                  <a:pt x="31494" y="162623"/>
                  <a:pt x="36574" y="155511"/>
                </a:cubicBezTo>
                <a:cubicBezTo>
                  <a:pt x="44847" y="144412"/>
                  <a:pt x="54160" y="134112"/>
                  <a:pt x="64387" y="124777"/>
                </a:cubicBezTo>
                <a:cubicBezTo>
                  <a:pt x="72386" y="117284"/>
                  <a:pt x="80871" y="110325"/>
                  <a:pt x="89787" y="103949"/>
                </a:cubicBezTo>
                <a:lnTo>
                  <a:pt x="89787" y="103949"/>
                </a:lnTo>
                <a:cubicBezTo>
                  <a:pt x="90127" y="105829"/>
                  <a:pt x="91171" y="107518"/>
                  <a:pt x="92708" y="108648"/>
                </a:cubicBezTo>
                <a:cubicBezTo>
                  <a:pt x="94831" y="109690"/>
                  <a:pt x="97317" y="109690"/>
                  <a:pt x="99439" y="108648"/>
                </a:cubicBezTo>
                <a:lnTo>
                  <a:pt x="99439" y="108648"/>
                </a:lnTo>
                <a:cubicBezTo>
                  <a:pt x="91839" y="118288"/>
                  <a:pt x="83563" y="127368"/>
                  <a:pt x="74674" y="135826"/>
                </a:cubicBezTo>
                <a:close/>
                <a:moveTo>
                  <a:pt x="144778" y="125031"/>
                </a:moveTo>
                <a:cubicBezTo>
                  <a:pt x="154935" y="134404"/>
                  <a:pt x="164203" y="144691"/>
                  <a:pt x="172464" y="155766"/>
                </a:cubicBezTo>
                <a:cubicBezTo>
                  <a:pt x="177671" y="163004"/>
                  <a:pt x="180465" y="167830"/>
                  <a:pt x="179831" y="168466"/>
                </a:cubicBezTo>
                <a:cubicBezTo>
                  <a:pt x="179195" y="169100"/>
                  <a:pt x="174115" y="166687"/>
                  <a:pt x="167131" y="161988"/>
                </a:cubicBezTo>
                <a:cubicBezTo>
                  <a:pt x="155585" y="154521"/>
                  <a:pt x="144744" y="146024"/>
                  <a:pt x="134745" y="136588"/>
                </a:cubicBezTo>
                <a:cubicBezTo>
                  <a:pt x="125896" y="128359"/>
                  <a:pt x="117661" y="119481"/>
                  <a:pt x="110107" y="110045"/>
                </a:cubicBezTo>
                <a:lnTo>
                  <a:pt x="110107" y="110045"/>
                </a:lnTo>
                <a:cubicBezTo>
                  <a:pt x="112278" y="111074"/>
                  <a:pt x="114795" y="111074"/>
                  <a:pt x="116965" y="110045"/>
                </a:cubicBezTo>
                <a:cubicBezTo>
                  <a:pt x="118530" y="108877"/>
                  <a:pt x="119579" y="107150"/>
                  <a:pt x="119886" y="105219"/>
                </a:cubicBezTo>
                <a:lnTo>
                  <a:pt x="119886" y="105219"/>
                </a:lnTo>
                <a:cubicBezTo>
                  <a:pt x="128627" y="111112"/>
                  <a:pt x="136983" y="117564"/>
                  <a:pt x="144906" y="124523"/>
                </a:cubicBezTo>
                <a:close/>
                <a:moveTo>
                  <a:pt x="194435" y="78169"/>
                </a:moveTo>
                <a:cubicBezTo>
                  <a:pt x="181730" y="83718"/>
                  <a:pt x="168497" y="87973"/>
                  <a:pt x="154939" y="90869"/>
                </a:cubicBezTo>
                <a:lnTo>
                  <a:pt x="154939" y="90869"/>
                </a:lnTo>
                <a:cubicBezTo>
                  <a:pt x="145308" y="93065"/>
                  <a:pt x="135553" y="94678"/>
                  <a:pt x="125728" y="95694"/>
                </a:cubicBezTo>
                <a:cubicBezTo>
                  <a:pt x="125139" y="93307"/>
                  <a:pt x="123804" y="91173"/>
                  <a:pt x="121918" y="89598"/>
                </a:cubicBezTo>
                <a:cubicBezTo>
                  <a:pt x="123823" y="87185"/>
                  <a:pt x="125856" y="84772"/>
                  <a:pt x="127760" y="82105"/>
                </a:cubicBezTo>
                <a:cubicBezTo>
                  <a:pt x="135000" y="79819"/>
                  <a:pt x="142873" y="77660"/>
                  <a:pt x="151509" y="75755"/>
                </a:cubicBezTo>
                <a:lnTo>
                  <a:pt x="151509" y="75755"/>
                </a:lnTo>
                <a:cubicBezTo>
                  <a:pt x="164965" y="72542"/>
                  <a:pt x="178705" y="70663"/>
                  <a:pt x="192531" y="70167"/>
                </a:cubicBezTo>
                <a:cubicBezTo>
                  <a:pt x="201420" y="70167"/>
                  <a:pt x="207008" y="70167"/>
                  <a:pt x="207262" y="71310"/>
                </a:cubicBezTo>
                <a:cubicBezTo>
                  <a:pt x="207517" y="72453"/>
                  <a:pt x="202690" y="74104"/>
                  <a:pt x="194562" y="77660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FA4D81C2-AED3-43DF-B010-0BB8EF1742CC}"/>
              </a:ext>
            </a:extLst>
          </p:cNvPr>
          <p:cNvSpPr/>
          <p:nvPr/>
        </p:nvSpPr>
        <p:spPr>
          <a:xfrm>
            <a:off x="805433" y="3012820"/>
            <a:ext cx="26162" cy="34289"/>
          </a:xfrm>
          <a:custGeom>
            <a:avLst/>
            <a:gdLst>
              <a:gd name="connsiteX0" fmla="*/ 26162 w 26162"/>
              <a:gd name="connsiteY0" fmla="*/ 0 h 34289"/>
              <a:gd name="connsiteX1" fmla="*/ 0 w 26162"/>
              <a:gd name="connsiteY1" fmla="*/ 34290 h 3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162" h="34289">
                <a:moveTo>
                  <a:pt x="26162" y="0"/>
                </a:moveTo>
                <a:cubicBezTo>
                  <a:pt x="16412" y="10605"/>
                  <a:pt x="7656" y="22085"/>
                  <a:pt x="0" y="34290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793830D6-B6EB-4781-89B2-5481496438C2}"/>
              </a:ext>
            </a:extLst>
          </p:cNvPr>
          <p:cNvSpPr/>
          <p:nvPr/>
        </p:nvSpPr>
        <p:spPr>
          <a:xfrm>
            <a:off x="4408397" y="2572385"/>
            <a:ext cx="620802" cy="1313796"/>
          </a:xfrm>
          <a:custGeom>
            <a:avLst/>
            <a:gdLst>
              <a:gd name="connsiteX0" fmla="*/ 620802 w 620802"/>
              <a:gd name="connsiteY0" fmla="*/ 254 h 1313796"/>
              <a:gd name="connsiteX1" fmla="*/ 620802 w 620802"/>
              <a:gd name="connsiteY1" fmla="*/ 785241 h 1313796"/>
              <a:gd name="connsiteX2" fmla="*/ 596164 w 620802"/>
              <a:gd name="connsiteY2" fmla="*/ 793623 h 1313796"/>
              <a:gd name="connsiteX3" fmla="*/ 358801 w 620802"/>
              <a:gd name="connsiteY3" fmla="*/ 873887 h 1313796"/>
              <a:gd name="connsiteX4" fmla="*/ 240818 w 620802"/>
              <a:gd name="connsiteY4" fmla="*/ 959993 h 1313796"/>
              <a:gd name="connsiteX5" fmla="*/ 191923 w 620802"/>
              <a:gd name="connsiteY5" fmla="*/ 1105281 h 1313796"/>
              <a:gd name="connsiteX6" fmla="*/ 141123 w 620802"/>
              <a:gd name="connsiteY6" fmla="*/ 1289177 h 1313796"/>
              <a:gd name="connsiteX7" fmla="*/ 103023 w 620802"/>
              <a:gd name="connsiteY7" fmla="*/ 1296289 h 1313796"/>
              <a:gd name="connsiteX8" fmla="*/ 52223 w 620802"/>
              <a:gd name="connsiteY8" fmla="*/ 1213993 h 1313796"/>
              <a:gd name="connsiteX9" fmla="*/ 15901 w 620802"/>
              <a:gd name="connsiteY9" fmla="*/ 1086993 h 1313796"/>
              <a:gd name="connsiteX10" fmla="*/ 1042 w 620802"/>
              <a:gd name="connsiteY10" fmla="*/ 889381 h 1313796"/>
              <a:gd name="connsiteX11" fmla="*/ 43460 w 620802"/>
              <a:gd name="connsiteY11" fmla="*/ 693039 h 1313796"/>
              <a:gd name="connsiteX12" fmla="*/ 77623 w 620802"/>
              <a:gd name="connsiteY12" fmla="*/ 599186 h 1313796"/>
              <a:gd name="connsiteX13" fmla="*/ 80417 w 620802"/>
              <a:gd name="connsiteY13" fmla="*/ 538734 h 1313796"/>
              <a:gd name="connsiteX14" fmla="*/ 119660 w 620802"/>
              <a:gd name="connsiteY14" fmla="*/ 411099 h 1313796"/>
              <a:gd name="connsiteX15" fmla="*/ 245517 w 620802"/>
              <a:gd name="connsiteY15" fmla="*/ 199517 h 1313796"/>
              <a:gd name="connsiteX16" fmla="*/ 435001 w 620802"/>
              <a:gd name="connsiteY16" fmla="*/ 58674 h 1313796"/>
              <a:gd name="connsiteX17" fmla="*/ 609753 w 620802"/>
              <a:gd name="connsiteY17" fmla="*/ 1524 h 1313796"/>
              <a:gd name="connsiteX18" fmla="*/ 620802 w 620802"/>
              <a:gd name="connsiteY18" fmla="*/ 0 h 1313796"/>
              <a:gd name="connsiteX19" fmla="*/ 115088 w 620802"/>
              <a:gd name="connsiteY19" fmla="*/ 581152 h 1313796"/>
              <a:gd name="connsiteX20" fmla="*/ 205512 w 620802"/>
              <a:gd name="connsiteY20" fmla="*/ 499745 h 1313796"/>
              <a:gd name="connsiteX21" fmla="*/ 307747 w 620802"/>
              <a:gd name="connsiteY21" fmla="*/ 420116 h 1313796"/>
              <a:gd name="connsiteX22" fmla="*/ 400838 w 620802"/>
              <a:gd name="connsiteY22" fmla="*/ 369951 h 1313796"/>
              <a:gd name="connsiteX23" fmla="*/ 402362 w 620802"/>
              <a:gd name="connsiteY23" fmla="*/ 361569 h 1313796"/>
              <a:gd name="connsiteX24" fmla="*/ 335687 w 620802"/>
              <a:gd name="connsiteY24" fmla="*/ 377444 h 1313796"/>
              <a:gd name="connsiteX25" fmla="*/ 230023 w 620802"/>
              <a:gd name="connsiteY25" fmla="*/ 433959 h 1313796"/>
              <a:gd name="connsiteX26" fmla="*/ 143282 w 620802"/>
              <a:gd name="connsiteY26" fmla="*/ 505841 h 1313796"/>
              <a:gd name="connsiteX27" fmla="*/ 99975 w 620802"/>
              <a:gd name="connsiteY27" fmla="*/ 562864 h 1313796"/>
              <a:gd name="connsiteX28" fmla="*/ 90577 w 620802"/>
              <a:gd name="connsiteY28" fmla="*/ 597662 h 1313796"/>
              <a:gd name="connsiteX29" fmla="*/ 115088 w 620802"/>
              <a:gd name="connsiteY29" fmla="*/ 581152 h 1313796"/>
              <a:gd name="connsiteX30" fmla="*/ 29744 w 620802"/>
              <a:gd name="connsiteY30" fmla="*/ 1038987 h 1313796"/>
              <a:gd name="connsiteX31" fmla="*/ 31649 w 620802"/>
              <a:gd name="connsiteY31" fmla="*/ 1049147 h 1313796"/>
              <a:gd name="connsiteX32" fmla="*/ 57049 w 620802"/>
              <a:gd name="connsiteY32" fmla="*/ 991616 h 1313796"/>
              <a:gd name="connsiteX33" fmla="*/ 128169 w 620802"/>
              <a:gd name="connsiteY33" fmla="*/ 886841 h 1313796"/>
              <a:gd name="connsiteX34" fmla="*/ 204369 w 620802"/>
              <a:gd name="connsiteY34" fmla="*/ 809625 h 1313796"/>
              <a:gd name="connsiteX35" fmla="*/ 206528 w 620802"/>
              <a:gd name="connsiteY35" fmla="*/ 802259 h 1313796"/>
              <a:gd name="connsiteX36" fmla="*/ 127153 w 620802"/>
              <a:gd name="connsiteY36" fmla="*/ 855726 h 1313796"/>
              <a:gd name="connsiteX37" fmla="*/ 68860 w 620802"/>
              <a:gd name="connsiteY37" fmla="*/ 933069 h 1313796"/>
              <a:gd name="connsiteX38" fmla="*/ 29744 w 620802"/>
              <a:gd name="connsiteY38" fmla="*/ 1038987 h 131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0802" h="1313796">
                <a:moveTo>
                  <a:pt x="620802" y="254"/>
                </a:moveTo>
                <a:lnTo>
                  <a:pt x="620802" y="785241"/>
                </a:lnTo>
                <a:lnTo>
                  <a:pt x="596164" y="793623"/>
                </a:lnTo>
                <a:cubicBezTo>
                  <a:pt x="524917" y="817118"/>
                  <a:pt x="424460" y="846836"/>
                  <a:pt x="358801" y="873887"/>
                </a:cubicBezTo>
                <a:cubicBezTo>
                  <a:pt x="293142" y="900938"/>
                  <a:pt x="262154" y="924687"/>
                  <a:pt x="240818" y="959993"/>
                </a:cubicBezTo>
                <a:cubicBezTo>
                  <a:pt x="219482" y="995299"/>
                  <a:pt x="207671" y="1040765"/>
                  <a:pt x="191923" y="1105281"/>
                </a:cubicBezTo>
                <a:cubicBezTo>
                  <a:pt x="176175" y="1169797"/>
                  <a:pt x="156236" y="1252601"/>
                  <a:pt x="141123" y="1289177"/>
                </a:cubicBezTo>
                <a:cubicBezTo>
                  <a:pt x="126010" y="1325753"/>
                  <a:pt x="117247" y="1315847"/>
                  <a:pt x="103023" y="1296289"/>
                </a:cubicBezTo>
                <a:cubicBezTo>
                  <a:pt x="83160" y="1270775"/>
                  <a:pt x="66130" y="1243177"/>
                  <a:pt x="52223" y="1213993"/>
                </a:cubicBezTo>
                <a:cubicBezTo>
                  <a:pt x="34938" y="1173315"/>
                  <a:pt x="22733" y="1130656"/>
                  <a:pt x="15901" y="1086993"/>
                </a:cubicBezTo>
                <a:cubicBezTo>
                  <a:pt x="2617" y="1022020"/>
                  <a:pt x="-2374" y="955612"/>
                  <a:pt x="1042" y="889381"/>
                </a:cubicBezTo>
                <a:cubicBezTo>
                  <a:pt x="7316" y="822478"/>
                  <a:pt x="21553" y="756565"/>
                  <a:pt x="43460" y="693039"/>
                </a:cubicBezTo>
                <a:cubicBezTo>
                  <a:pt x="60224" y="643382"/>
                  <a:pt x="73305" y="618617"/>
                  <a:pt x="77623" y="599186"/>
                </a:cubicBezTo>
                <a:cubicBezTo>
                  <a:pt x="81941" y="579755"/>
                  <a:pt x="77623" y="565404"/>
                  <a:pt x="80417" y="538734"/>
                </a:cubicBezTo>
                <a:cubicBezTo>
                  <a:pt x="83211" y="512064"/>
                  <a:pt x="93117" y="473075"/>
                  <a:pt x="119660" y="411099"/>
                </a:cubicBezTo>
                <a:cubicBezTo>
                  <a:pt x="146203" y="349123"/>
                  <a:pt x="189764" y="264287"/>
                  <a:pt x="245517" y="199517"/>
                </a:cubicBezTo>
                <a:cubicBezTo>
                  <a:pt x="298298" y="140005"/>
                  <a:pt x="362802" y="92050"/>
                  <a:pt x="435001" y="58674"/>
                </a:cubicBezTo>
                <a:cubicBezTo>
                  <a:pt x="490246" y="31420"/>
                  <a:pt x="549085" y="12179"/>
                  <a:pt x="609753" y="1524"/>
                </a:cubicBezTo>
                <a:lnTo>
                  <a:pt x="620802" y="0"/>
                </a:lnTo>
                <a:close/>
                <a:moveTo>
                  <a:pt x="115088" y="581152"/>
                </a:moveTo>
                <a:cubicBezTo>
                  <a:pt x="135027" y="562864"/>
                  <a:pt x="171349" y="529717"/>
                  <a:pt x="205512" y="499745"/>
                </a:cubicBezTo>
                <a:cubicBezTo>
                  <a:pt x="237427" y="470535"/>
                  <a:pt x="271616" y="443916"/>
                  <a:pt x="307747" y="420116"/>
                </a:cubicBezTo>
                <a:cubicBezTo>
                  <a:pt x="343561" y="397510"/>
                  <a:pt x="382931" y="379222"/>
                  <a:pt x="400838" y="369951"/>
                </a:cubicBezTo>
                <a:cubicBezTo>
                  <a:pt x="418745" y="360680"/>
                  <a:pt x="415443" y="360299"/>
                  <a:pt x="402362" y="361569"/>
                </a:cubicBezTo>
                <a:cubicBezTo>
                  <a:pt x="379489" y="363614"/>
                  <a:pt x="357023" y="368960"/>
                  <a:pt x="335687" y="377444"/>
                </a:cubicBezTo>
                <a:cubicBezTo>
                  <a:pt x="298552" y="392468"/>
                  <a:pt x="263132" y="411404"/>
                  <a:pt x="230023" y="433959"/>
                </a:cubicBezTo>
                <a:cubicBezTo>
                  <a:pt x="198844" y="455054"/>
                  <a:pt x="169800" y="479120"/>
                  <a:pt x="143282" y="505841"/>
                </a:cubicBezTo>
                <a:cubicBezTo>
                  <a:pt x="125947" y="522453"/>
                  <a:pt x="111329" y="541706"/>
                  <a:pt x="99975" y="562864"/>
                </a:cubicBezTo>
                <a:cubicBezTo>
                  <a:pt x="93993" y="573494"/>
                  <a:pt x="90755" y="585457"/>
                  <a:pt x="90577" y="597662"/>
                </a:cubicBezTo>
                <a:cubicBezTo>
                  <a:pt x="91339" y="602869"/>
                  <a:pt x="95149" y="599440"/>
                  <a:pt x="115088" y="581152"/>
                </a:cubicBezTo>
                <a:close/>
                <a:moveTo>
                  <a:pt x="29744" y="1038987"/>
                </a:moveTo>
                <a:cubicBezTo>
                  <a:pt x="23521" y="1061847"/>
                  <a:pt x="27331" y="1059434"/>
                  <a:pt x="31649" y="1049147"/>
                </a:cubicBezTo>
                <a:cubicBezTo>
                  <a:pt x="38698" y="1029373"/>
                  <a:pt x="47194" y="1010145"/>
                  <a:pt x="57049" y="991616"/>
                </a:cubicBezTo>
                <a:cubicBezTo>
                  <a:pt x="77445" y="954557"/>
                  <a:pt x="101258" y="919480"/>
                  <a:pt x="128169" y="886841"/>
                </a:cubicBezTo>
                <a:cubicBezTo>
                  <a:pt x="151702" y="859320"/>
                  <a:pt x="177166" y="833514"/>
                  <a:pt x="204369" y="809625"/>
                </a:cubicBezTo>
                <a:cubicBezTo>
                  <a:pt x="220879" y="794512"/>
                  <a:pt x="223419" y="792353"/>
                  <a:pt x="206528" y="802259"/>
                </a:cubicBezTo>
                <a:cubicBezTo>
                  <a:pt x="178855" y="818210"/>
                  <a:pt x="152337" y="836079"/>
                  <a:pt x="127153" y="855726"/>
                </a:cubicBezTo>
                <a:cubicBezTo>
                  <a:pt x="101601" y="876275"/>
                  <a:pt x="81573" y="902843"/>
                  <a:pt x="68860" y="933069"/>
                </a:cubicBezTo>
                <a:cubicBezTo>
                  <a:pt x="53315" y="967397"/>
                  <a:pt x="40234" y="1002792"/>
                  <a:pt x="29744" y="1038987"/>
                </a:cubicBezTo>
                <a:close/>
              </a:path>
            </a:pathLst>
          </a:custGeom>
          <a:gradFill>
            <a:gsLst>
              <a:gs pos="69000">
                <a:srgbClr val="FDA493"/>
              </a:gs>
              <a:gs pos="0">
                <a:srgbClr val="FFDDA3"/>
              </a:gs>
              <a:gs pos="100000">
                <a:srgbClr val="FB7185"/>
              </a:gs>
            </a:gsLst>
            <a:lin ang="162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EC2DD541-6D09-46E6-96B2-14B89B786341}"/>
              </a:ext>
            </a:extLst>
          </p:cNvPr>
          <p:cNvSpPr txBox="1"/>
          <p:nvPr/>
        </p:nvSpPr>
        <p:spPr>
          <a:xfrm>
            <a:off x="1906260" y="1133168"/>
            <a:ext cx="1216680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AD69C24-DFCF-4D3D-8864-A1D8E71AC290}"/>
              </a:ext>
            </a:extLst>
          </p:cNvPr>
          <p:cNvSpPr txBox="1"/>
          <p:nvPr/>
        </p:nvSpPr>
        <p:spPr>
          <a:xfrm>
            <a:off x="2151584" y="1302291"/>
            <a:ext cx="726033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-4" normalizeH="0" baseline="0" dirty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COSMETIC AND BEAUTY</a:t>
            </a:r>
          </a:p>
        </p:txBody>
      </p:sp>
      <p:grpSp>
        <p:nvGrpSpPr>
          <p:cNvPr id="120" name="Group">
            <a:extLst>
              <a:ext uri="{FF2B5EF4-FFF2-40B4-BE49-F238E27FC236}">
                <a16:creationId xmlns:a16="http://schemas.microsoft.com/office/drawing/2014/main" id="{232F55C6-0CD8-4DEE-932E-ADDFEF89C420}"/>
              </a:ext>
            </a:extLst>
          </p:cNvPr>
          <p:cNvGrpSpPr/>
          <p:nvPr/>
        </p:nvGrpSpPr>
        <p:grpSpPr>
          <a:xfrm>
            <a:off x="2236042" y="573087"/>
            <a:ext cx="557116" cy="594887"/>
            <a:chOff x="0" y="0"/>
            <a:chExt cx="5977183" cy="6382415"/>
          </a:xfrm>
        </p:grpSpPr>
        <p:sp>
          <p:nvSpPr>
            <p:cNvPr id="121" name="Shape">
              <a:extLst>
                <a:ext uri="{FF2B5EF4-FFF2-40B4-BE49-F238E27FC236}">
                  <a16:creationId xmlns:a16="http://schemas.microsoft.com/office/drawing/2014/main" id="{6DB4DDB0-8E56-4424-9BBB-18BD773BEEB5}"/>
                </a:ext>
              </a:extLst>
            </p:cNvPr>
            <p:cNvSpPr/>
            <p:nvPr/>
          </p:nvSpPr>
          <p:spPr>
            <a:xfrm>
              <a:off x="1206500" y="2857499"/>
              <a:ext cx="1210384" cy="357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5" extrusionOk="0">
                  <a:moveTo>
                    <a:pt x="15937" y="19757"/>
                  </a:moveTo>
                  <a:cubicBezTo>
                    <a:pt x="13980" y="20801"/>
                    <a:pt x="11943" y="21600"/>
                    <a:pt x="9844" y="21574"/>
                  </a:cubicBezTo>
                  <a:cubicBezTo>
                    <a:pt x="7767" y="21514"/>
                    <a:pt x="5501" y="20737"/>
                    <a:pt x="3640" y="16677"/>
                  </a:cubicBezTo>
                  <a:cubicBezTo>
                    <a:pt x="1747" y="12913"/>
                    <a:pt x="508" y="6551"/>
                    <a:pt x="0" y="0"/>
                  </a:cubicBezTo>
                  <a:cubicBezTo>
                    <a:pt x="1067" y="5811"/>
                    <a:pt x="2521" y="10446"/>
                    <a:pt x="4223" y="12985"/>
                  </a:cubicBezTo>
                  <a:cubicBezTo>
                    <a:pt x="5939" y="15463"/>
                    <a:pt x="7871" y="15840"/>
                    <a:pt x="9805" y="15692"/>
                  </a:cubicBezTo>
                  <a:cubicBezTo>
                    <a:pt x="11754" y="15347"/>
                    <a:pt x="13727" y="14218"/>
                    <a:pt x="15791" y="14092"/>
                  </a:cubicBezTo>
                  <a:cubicBezTo>
                    <a:pt x="17767" y="13815"/>
                    <a:pt x="20380" y="14901"/>
                    <a:pt x="21600" y="21071"/>
                  </a:cubicBezTo>
                  <a:cubicBezTo>
                    <a:pt x="19755" y="17778"/>
                    <a:pt x="17865" y="18738"/>
                    <a:pt x="15937" y="19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2" name="Shape">
              <a:extLst>
                <a:ext uri="{FF2B5EF4-FFF2-40B4-BE49-F238E27FC236}">
                  <a16:creationId xmlns:a16="http://schemas.microsoft.com/office/drawing/2014/main" id="{FD5FA044-63F6-453F-8EAD-14E7007E8EAD}"/>
                </a:ext>
              </a:extLst>
            </p:cNvPr>
            <p:cNvSpPr/>
            <p:nvPr/>
          </p:nvSpPr>
          <p:spPr>
            <a:xfrm>
              <a:off x="3276600" y="2857500"/>
              <a:ext cx="1210398" cy="357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4" extrusionOk="0">
                  <a:moveTo>
                    <a:pt x="17377" y="12984"/>
                  </a:moveTo>
                  <a:cubicBezTo>
                    <a:pt x="15661" y="15462"/>
                    <a:pt x="13729" y="15839"/>
                    <a:pt x="11795" y="15691"/>
                  </a:cubicBezTo>
                  <a:cubicBezTo>
                    <a:pt x="9846" y="15347"/>
                    <a:pt x="7873" y="14217"/>
                    <a:pt x="5809" y="14092"/>
                  </a:cubicBezTo>
                  <a:cubicBezTo>
                    <a:pt x="3834" y="13814"/>
                    <a:pt x="1220" y="14901"/>
                    <a:pt x="0" y="21070"/>
                  </a:cubicBezTo>
                  <a:cubicBezTo>
                    <a:pt x="1844" y="17778"/>
                    <a:pt x="3735" y="18737"/>
                    <a:pt x="5663" y="19757"/>
                  </a:cubicBezTo>
                  <a:cubicBezTo>
                    <a:pt x="7620" y="20801"/>
                    <a:pt x="9657" y="21600"/>
                    <a:pt x="11756" y="21574"/>
                  </a:cubicBezTo>
                  <a:cubicBezTo>
                    <a:pt x="13832" y="21513"/>
                    <a:pt x="16098" y="20736"/>
                    <a:pt x="17960" y="16676"/>
                  </a:cubicBezTo>
                  <a:cubicBezTo>
                    <a:pt x="19852" y="12912"/>
                    <a:pt x="21094" y="6551"/>
                    <a:pt x="21600" y="0"/>
                  </a:cubicBezTo>
                  <a:cubicBezTo>
                    <a:pt x="20534" y="5811"/>
                    <a:pt x="19079" y="10446"/>
                    <a:pt x="17377" y="129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3" name="Shape">
              <a:extLst>
                <a:ext uri="{FF2B5EF4-FFF2-40B4-BE49-F238E27FC236}">
                  <a16:creationId xmlns:a16="http://schemas.microsoft.com/office/drawing/2014/main" id="{74F68D1C-16BD-451F-8A81-E23DD3296A6B}"/>
                </a:ext>
              </a:extLst>
            </p:cNvPr>
            <p:cNvSpPr/>
            <p:nvPr/>
          </p:nvSpPr>
          <p:spPr>
            <a:xfrm>
              <a:off x="1244600" y="2349499"/>
              <a:ext cx="1322188" cy="400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255" extrusionOk="0">
                  <a:moveTo>
                    <a:pt x="5468" y="1408"/>
                  </a:moveTo>
                  <a:cubicBezTo>
                    <a:pt x="7281" y="1796"/>
                    <a:pt x="9085" y="2508"/>
                    <a:pt x="10831" y="3956"/>
                  </a:cubicBezTo>
                  <a:cubicBezTo>
                    <a:pt x="12574" y="5400"/>
                    <a:pt x="14271" y="7360"/>
                    <a:pt x="15840" y="10050"/>
                  </a:cubicBezTo>
                  <a:cubicBezTo>
                    <a:pt x="17379" y="12698"/>
                    <a:pt x="18914" y="16184"/>
                    <a:pt x="19952" y="20074"/>
                  </a:cubicBezTo>
                  <a:lnTo>
                    <a:pt x="20012" y="20298"/>
                  </a:lnTo>
                  <a:cubicBezTo>
                    <a:pt x="20026" y="20353"/>
                    <a:pt x="20041" y="20405"/>
                    <a:pt x="20057" y="20457"/>
                  </a:cubicBezTo>
                  <a:cubicBezTo>
                    <a:pt x="20396" y="21537"/>
                    <a:pt x="20938" y="21518"/>
                    <a:pt x="21269" y="20414"/>
                  </a:cubicBezTo>
                  <a:cubicBezTo>
                    <a:pt x="21600" y="19310"/>
                    <a:pt x="21594" y="17540"/>
                    <a:pt x="21256" y="16460"/>
                  </a:cubicBezTo>
                  <a:cubicBezTo>
                    <a:pt x="19763" y="11696"/>
                    <a:pt x="18131" y="8796"/>
                    <a:pt x="16390" y="6268"/>
                  </a:cubicBezTo>
                  <a:cubicBezTo>
                    <a:pt x="14654" y="3835"/>
                    <a:pt x="12835" y="2251"/>
                    <a:pt x="11004" y="1222"/>
                  </a:cubicBezTo>
                  <a:cubicBezTo>
                    <a:pt x="9169" y="191"/>
                    <a:pt x="7314" y="-63"/>
                    <a:pt x="5475" y="12"/>
                  </a:cubicBezTo>
                  <a:cubicBezTo>
                    <a:pt x="3632" y="138"/>
                    <a:pt x="1808" y="839"/>
                    <a:pt x="0" y="1751"/>
                  </a:cubicBezTo>
                  <a:cubicBezTo>
                    <a:pt x="1826" y="1300"/>
                    <a:pt x="3651" y="1069"/>
                    <a:pt x="5468" y="140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4" name="Shape">
              <a:extLst>
                <a:ext uri="{FF2B5EF4-FFF2-40B4-BE49-F238E27FC236}">
                  <a16:creationId xmlns:a16="http://schemas.microsoft.com/office/drawing/2014/main" id="{0C2BB91D-5299-4283-B51D-ABFFC3C9294F}"/>
                </a:ext>
              </a:extLst>
            </p:cNvPr>
            <p:cNvSpPr/>
            <p:nvPr/>
          </p:nvSpPr>
          <p:spPr>
            <a:xfrm>
              <a:off x="3136900" y="2349499"/>
              <a:ext cx="1322185" cy="400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21211" extrusionOk="0">
                  <a:moveTo>
                    <a:pt x="1502" y="20252"/>
                  </a:moveTo>
                  <a:lnTo>
                    <a:pt x="1561" y="20033"/>
                  </a:lnTo>
                  <a:cubicBezTo>
                    <a:pt x="2598" y="16151"/>
                    <a:pt x="4132" y="12672"/>
                    <a:pt x="5670" y="10029"/>
                  </a:cubicBezTo>
                  <a:cubicBezTo>
                    <a:pt x="7239" y="7345"/>
                    <a:pt x="8934" y="5389"/>
                    <a:pt x="10676" y="3948"/>
                  </a:cubicBezTo>
                  <a:cubicBezTo>
                    <a:pt x="12421" y="2503"/>
                    <a:pt x="14224" y="1792"/>
                    <a:pt x="16036" y="1405"/>
                  </a:cubicBezTo>
                  <a:cubicBezTo>
                    <a:pt x="17852" y="1067"/>
                    <a:pt x="19675" y="1297"/>
                    <a:pt x="21500" y="1748"/>
                  </a:cubicBezTo>
                  <a:cubicBezTo>
                    <a:pt x="19693" y="837"/>
                    <a:pt x="17870" y="138"/>
                    <a:pt x="16029" y="12"/>
                  </a:cubicBezTo>
                  <a:cubicBezTo>
                    <a:pt x="14191" y="-63"/>
                    <a:pt x="12336" y="190"/>
                    <a:pt x="10503" y="1220"/>
                  </a:cubicBezTo>
                  <a:cubicBezTo>
                    <a:pt x="8673" y="2246"/>
                    <a:pt x="6855" y="3827"/>
                    <a:pt x="5120" y="6255"/>
                  </a:cubicBezTo>
                  <a:cubicBezTo>
                    <a:pt x="3380" y="8778"/>
                    <a:pt x="1749" y="11672"/>
                    <a:pt x="257" y="16426"/>
                  </a:cubicBezTo>
                  <a:cubicBezTo>
                    <a:pt x="242" y="16477"/>
                    <a:pt x="225" y="16534"/>
                    <a:pt x="210" y="16589"/>
                  </a:cubicBezTo>
                  <a:cubicBezTo>
                    <a:pt x="-100" y="17751"/>
                    <a:pt x="-62" y="19514"/>
                    <a:pt x="294" y="20526"/>
                  </a:cubicBezTo>
                  <a:cubicBezTo>
                    <a:pt x="651" y="21537"/>
                    <a:pt x="1192" y="21415"/>
                    <a:pt x="1502" y="202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5" name="Shape">
              <a:extLst>
                <a:ext uri="{FF2B5EF4-FFF2-40B4-BE49-F238E27FC236}">
                  <a16:creationId xmlns:a16="http://schemas.microsoft.com/office/drawing/2014/main" id="{A0BAEFD3-5F34-4E68-8224-D952EF55CA41}"/>
                </a:ext>
              </a:extLst>
            </p:cNvPr>
            <p:cNvSpPr/>
            <p:nvPr/>
          </p:nvSpPr>
          <p:spPr>
            <a:xfrm>
              <a:off x="2476500" y="4051300"/>
              <a:ext cx="744972" cy="184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024" y="9991"/>
                    <a:pt x="6691" y="16411"/>
                    <a:pt x="10569" y="21331"/>
                  </a:cubicBezTo>
                  <a:lnTo>
                    <a:pt x="10781" y="21600"/>
                  </a:lnTo>
                  <a:lnTo>
                    <a:pt x="11032" y="21331"/>
                  </a:lnTo>
                  <a:lnTo>
                    <a:pt x="11040" y="21321"/>
                  </a:lnTo>
                  <a:cubicBezTo>
                    <a:pt x="14912" y="16402"/>
                    <a:pt x="18579" y="9984"/>
                    <a:pt x="21600" y="0"/>
                  </a:cubicBezTo>
                  <a:cubicBezTo>
                    <a:pt x="18124" y="5719"/>
                    <a:pt x="14353" y="7265"/>
                    <a:pt x="10802" y="7383"/>
                  </a:cubicBezTo>
                  <a:cubicBezTo>
                    <a:pt x="7253" y="7269"/>
                    <a:pt x="3477" y="572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CB9B0265-6DE0-44FE-A602-91730E0F0B8F}"/>
                </a:ext>
              </a:extLst>
            </p:cNvPr>
            <p:cNvSpPr/>
            <p:nvPr/>
          </p:nvSpPr>
          <p:spPr>
            <a:xfrm>
              <a:off x="2235200" y="4610099"/>
              <a:ext cx="1223276" cy="233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702" extrusionOk="0">
                  <a:moveTo>
                    <a:pt x="10800" y="6642"/>
                  </a:moveTo>
                  <a:cubicBezTo>
                    <a:pt x="10800" y="6642"/>
                    <a:pt x="9076" y="2329"/>
                    <a:pt x="6720" y="1905"/>
                  </a:cubicBezTo>
                  <a:cubicBezTo>
                    <a:pt x="4367" y="1482"/>
                    <a:pt x="1746" y="1905"/>
                    <a:pt x="0" y="0"/>
                  </a:cubicBezTo>
                  <a:cubicBezTo>
                    <a:pt x="0" y="0"/>
                    <a:pt x="5412" y="21600"/>
                    <a:pt x="10800" y="15672"/>
                  </a:cubicBezTo>
                  <a:cubicBezTo>
                    <a:pt x="16188" y="21600"/>
                    <a:pt x="21600" y="0"/>
                    <a:pt x="21600" y="0"/>
                  </a:cubicBezTo>
                  <a:cubicBezTo>
                    <a:pt x="19854" y="1905"/>
                    <a:pt x="17233" y="1482"/>
                    <a:pt x="14880" y="1905"/>
                  </a:cubicBezTo>
                  <a:cubicBezTo>
                    <a:pt x="12524" y="2329"/>
                    <a:pt x="10800" y="6642"/>
                    <a:pt x="10800" y="66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FCAFC40-2020-4B8D-AA62-AFFC35A9C189}"/>
                </a:ext>
              </a:extLst>
            </p:cNvPr>
            <p:cNvSpPr/>
            <p:nvPr/>
          </p:nvSpPr>
          <p:spPr>
            <a:xfrm>
              <a:off x="0" y="1625600"/>
              <a:ext cx="5695694" cy="4756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98" y="0"/>
                  </a:moveTo>
                  <a:cubicBezTo>
                    <a:pt x="19035" y="4130"/>
                    <a:pt x="18597" y="13264"/>
                    <a:pt x="10800" y="17521"/>
                  </a:cubicBezTo>
                  <a:cubicBezTo>
                    <a:pt x="3003" y="13264"/>
                    <a:pt x="2565" y="4129"/>
                    <a:pt x="2802" y="0"/>
                  </a:cubicBezTo>
                  <a:cubicBezTo>
                    <a:pt x="1066" y="2295"/>
                    <a:pt x="0" y="5329"/>
                    <a:pt x="0" y="8668"/>
                  </a:cubicBezTo>
                  <a:cubicBezTo>
                    <a:pt x="0" y="15810"/>
                    <a:pt x="4835" y="21600"/>
                    <a:pt x="10800" y="21600"/>
                  </a:cubicBezTo>
                  <a:cubicBezTo>
                    <a:pt x="16765" y="21600"/>
                    <a:pt x="21600" y="15810"/>
                    <a:pt x="21600" y="8668"/>
                  </a:cubicBezTo>
                  <a:cubicBezTo>
                    <a:pt x="21600" y="5329"/>
                    <a:pt x="20534" y="2295"/>
                    <a:pt x="187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0F7140D2-D528-44CA-AFAC-3DCED168DB34}"/>
                </a:ext>
              </a:extLst>
            </p:cNvPr>
            <p:cNvSpPr/>
            <p:nvPr/>
          </p:nvSpPr>
          <p:spPr>
            <a:xfrm>
              <a:off x="-1" y="685799"/>
              <a:ext cx="4394863" cy="529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10" y="16946"/>
                  </a:moveTo>
                  <a:cubicBezTo>
                    <a:pt x="6010" y="9309"/>
                    <a:pt x="12775" y="3000"/>
                    <a:pt x="21600" y="1871"/>
                  </a:cubicBezTo>
                  <a:cubicBezTo>
                    <a:pt x="19410" y="692"/>
                    <a:pt x="16802" y="0"/>
                    <a:pt x="13997" y="0"/>
                  </a:cubicBezTo>
                  <a:cubicBezTo>
                    <a:pt x="6267" y="0"/>
                    <a:pt x="0" y="5198"/>
                    <a:pt x="0" y="11611"/>
                  </a:cubicBezTo>
                  <a:cubicBezTo>
                    <a:pt x="0" y="15868"/>
                    <a:pt x="2770" y="19579"/>
                    <a:pt x="6887" y="21600"/>
                  </a:cubicBezTo>
                  <a:cubicBezTo>
                    <a:pt x="6321" y="20132"/>
                    <a:pt x="6010" y="18570"/>
                    <a:pt x="6010" y="16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29" name="Shape">
              <a:extLst>
                <a:ext uri="{FF2B5EF4-FFF2-40B4-BE49-F238E27FC236}">
                  <a16:creationId xmlns:a16="http://schemas.microsoft.com/office/drawing/2014/main" id="{38E0F98B-C3C2-4674-9993-4F9DACCE85C7}"/>
                </a:ext>
              </a:extLst>
            </p:cNvPr>
            <p:cNvSpPr/>
            <p:nvPr/>
          </p:nvSpPr>
          <p:spPr>
            <a:xfrm>
              <a:off x="1219200" y="4140199"/>
              <a:ext cx="623945" cy="2064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62" y="0"/>
                  </a:moveTo>
                  <a:cubicBezTo>
                    <a:pt x="834" y="2404"/>
                    <a:pt x="0" y="4882"/>
                    <a:pt x="0" y="7422"/>
                  </a:cubicBezTo>
                  <a:cubicBezTo>
                    <a:pt x="0" y="11580"/>
                    <a:pt x="2186" y="15581"/>
                    <a:pt x="6156" y="19342"/>
                  </a:cubicBezTo>
                  <a:cubicBezTo>
                    <a:pt x="11058" y="20219"/>
                    <a:pt x="16200" y="20986"/>
                    <a:pt x="21600" y="21600"/>
                  </a:cubicBezTo>
                  <a:cubicBezTo>
                    <a:pt x="21600" y="21600"/>
                    <a:pt x="6955" y="15266"/>
                    <a:pt x="23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0" name="Shape">
              <a:extLst>
                <a:ext uri="{FF2B5EF4-FFF2-40B4-BE49-F238E27FC236}">
                  <a16:creationId xmlns:a16="http://schemas.microsoft.com/office/drawing/2014/main" id="{24971B6D-8E77-4BD6-9E9E-323C2EF47B7B}"/>
                </a:ext>
              </a:extLst>
            </p:cNvPr>
            <p:cNvSpPr/>
            <p:nvPr/>
          </p:nvSpPr>
          <p:spPr>
            <a:xfrm>
              <a:off x="4330699" y="0"/>
              <a:ext cx="814010" cy="929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5" h="19129" extrusionOk="0">
                  <a:moveTo>
                    <a:pt x="12818" y="8357"/>
                  </a:moveTo>
                  <a:cubicBezTo>
                    <a:pt x="13019" y="8201"/>
                    <a:pt x="16455" y="11386"/>
                    <a:pt x="19570" y="16451"/>
                  </a:cubicBezTo>
                  <a:cubicBezTo>
                    <a:pt x="19578" y="16399"/>
                    <a:pt x="19590" y="16358"/>
                    <a:pt x="19600" y="16303"/>
                  </a:cubicBezTo>
                  <a:cubicBezTo>
                    <a:pt x="21600" y="4772"/>
                    <a:pt x="4884" y="673"/>
                    <a:pt x="0" y="0"/>
                  </a:cubicBezTo>
                  <a:cubicBezTo>
                    <a:pt x="7451" y="5074"/>
                    <a:pt x="8111" y="21600"/>
                    <a:pt x="18758" y="18815"/>
                  </a:cubicBezTo>
                  <a:cubicBezTo>
                    <a:pt x="16446" y="14648"/>
                    <a:pt x="13975" y="10078"/>
                    <a:pt x="12818" y="83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1" name="Shape">
              <a:extLst>
                <a:ext uri="{FF2B5EF4-FFF2-40B4-BE49-F238E27FC236}">
                  <a16:creationId xmlns:a16="http://schemas.microsoft.com/office/drawing/2014/main" id="{ECF0980B-FA37-4ADF-8389-78FF0F086551}"/>
                </a:ext>
              </a:extLst>
            </p:cNvPr>
            <p:cNvSpPr/>
            <p:nvPr/>
          </p:nvSpPr>
          <p:spPr>
            <a:xfrm>
              <a:off x="5295900" y="304800"/>
              <a:ext cx="681284" cy="791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91" h="17705" extrusionOk="0">
                  <a:moveTo>
                    <a:pt x="6467" y="7136"/>
                  </a:moveTo>
                  <a:cubicBezTo>
                    <a:pt x="4335" y="8837"/>
                    <a:pt x="2728" y="10109"/>
                    <a:pt x="279" y="14749"/>
                  </a:cubicBezTo>
                  <a:cubicBezTo>
                    <a:pt x="268" y="14702"/>
                    <a:pt x="255" y="14664"/>
                    <a:pt x="243" y="14614"/>
                  </a:cubicBezTo>
                  <a:cubicBezTo>
                    <a:pt x="-2309" y="4169"/>
                    <a:pt x="16019" y="246"/>
                    <a:pt x="19291" y="0"/>
                  </a:cubicBezTo>
                  <a:cubicBezTo>
                    <a:pt x="13449" y="4798"/>
                    <a:pt x="8159" y="21600"/>
                    <a:pt x="1196" y="16876"/>
                  </a:cubicBezTo>
                  <a:cubicBezTo>
                    <a:pt x="2312" y="12528"/>
                    <a:pt x="5012" y="9002"/>
                    <a:pt x="6467" y="71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11A298CA-21E5-4E28-ABFF-C6AB16C13E6D}"/>
                </a:ext>
              </a:extLst>
            </p:cNvPr>
            <p:cNvSpPr/>
            <p:nvPr/>
          </p:nvSpPr>
          <p:spPr>
            <a:xfrm>
              <a:off x="4127500" y="1028699"/>
              <a:ext cx="1137571" cy="547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84" h="15389" extrusionOk="0">
                  <a:moveTo>
                    <a:pt x="9050" y="5065"/>
                  </a:moveTo>
                  <a:cubicBezTo>
                    <a:pt x="10978" y="3626"/>
                    <a:pt x="12421" y="2532"/>
                    <a:pt x="16841" y="2321"/>
                  </a:cubicBezTo>
                  <a:cubicBezTo>
                    <a:pt x="16805" y="2282"/>
                    <a:pt x="16778" y="2247"/>
                    <a:pt x="16740" y="2208"/>
                  </a:cubicBezTo>
                  <a:cubicBezTo>
                    <a:pt x="8799" y="-6211"/>
                    <a:pt x="1017" y="11911"/>
                    <a:pt x="0" y="15389"/>
                  </a:cubicBezTo>
                  <a:cubicBezTo>
                    <a:pt x="5393" y="11517"/>
                    <a:pt x="21600" y="13089"/>
                    <a:pt x="18360" y="4472"/>
                  </a:cubicBezTo>
                  <a:cubicBezTo>
                    <a:pt x="14512" y="3371"/>
                    <a:pt x="10944" y="4459"/>
                    <a:pt x="9050" y="506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B41B740D-0EE3-4985-B818-A1DACAF9DD6E}"/>
              </a:ext>
            </a:extLst>
          </p:cNvPr>
          <p:cNvSpPr/>
          <p:nvPr/>
        </p:nvSpPr>
        <p:spPr>
          <a:xfrm rot="16750833">
            <a:off x="791732" y="3230315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>
            <a:gsLst>
              <a:gs pos="53100">
                <a:srgbClr val="FDA493"/>
              </a:gs>
              <a:gs pos="0">
                <a:srgbClr val="FFDDA3"/>
              </a:gs>
              <a:gs pos="100000">
                <a:srgbClr val="FB7185"/>
              </a:gs>
            </a:gsLst>
            <a:lin ang="16200000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id="{1B57A9BF-6B02-4AFA-ADE4-4C2977DD28AF}"/>
              </a:ext>
            </a:extLst>
          </p:cNvPr>
          <p:cNvSpPr/>
          <p:nvPr/>
        </p:nvSpPr>
        <p:spPr>
          <a:xfrm>
            <a:off x="838691" y="3277580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5" name="+123 456 789">
            <a:extLst>
              <a:ext uri="{FF2B5EF4-FFF2-40B4-BE49-F238E27FC236}">
                <a16:creationId xmlns:a16="http://schemas.microsoft.com/office/drawing/2014/main" id="{8D05C399-F449-4743-BE5D-5DCB4F1BC109}"/>
              </a:ext>
            </a:extLst>
          </p:cNvPr>
          <p:cNvSpPr/>
          <p:nvPr/>
        </p:nvSpPr>
        <p:spPr>
          <a:xfrm>
            <a:off x="1059023" y="3201229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36" name="www.yourwebsite.com">
            <a:extLst>
              <a:ext uri="{FF2B5EF4-FFF2-40B4-BE49-F238E27FC236}">
                <a16:creationId xmlns:a16="http://schemas.microsoft.com/office/drawing/2014/main" id="{12391BCC-66F3-4CDA-9803-2486B1C1418F}"/>
              </a:ext>
            </a:extLst>
          </p:cNvPr>
          <p:cNvSpPr/>
          <p:nvPr/>
        </p:nvSpPr>
        <p:spPr>
          <a:xfrm>
            <a:off x="1059023" y="3391022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37" name="CONTACT US">
            <a:extLst>
              <a:ext uri="{FF2B5EF4-FFF2-40B4-BE49-F238E27FC236}">
                <a16:creationId xmlns:a16="http://schemas.microsoft.com/office/drawing/2014/main" id="{362F4C26-0B58-4AFA-8D13-781A28421F4E}"/>
              </a:ext>
            </a:extLst>
          </p:cNvPr>
          <p:cNvSpPr/>
          <p:nvPr/>
        </p:nvSpPr>
        <p:spPr>
          <a:xfrm>
            <a:off x="1059023" y="3087853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pic>
        <p:nvPicPr>
          <p:cNvPr id="138" name="Image" descr="Image">
            <a:extLst>
              <a:ext uri="{FF2B5EF4-FFF2-40B4-BE49-F238E27FC236}">
                <a16:creationId xmlns:a16="http://schemas.microsoft.com/office/drawing/2014/main" id="{77AA6706-CD50-4DC7-B4BC-12DF44C4F5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90704487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C35A365-A238-4A04-ACBB-4E401F407398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C641249-D40E-4DA7-A2A0-E016F1C238B9}"/>
              </a:ext>
            </a:extLst>
          </p:cNvPr>
          <p:cNvSpPr txBox="1"/>
          <p:nvPr/>
        </p:nvSpPr>
        <p:spPr>
          <a:xfrm>
            <a:off x="825035" y="1574599"/>
            <a:ext cx="3379130" cy="6719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700" b="1" i="0" u="none" strike="noStrike" cap="none" spc="0" normalizeH="0" baseline="0" dirty="0">
                <a:ln>
                  <a:noFill/>
                </a:ln>
                <a:solidFill>
                  <a:srgbClr val="F457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 </a:t>
            </a:r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DAC48FD9-C8DB-407F-92FB-39C75AF33C26}"/>
              </a:ext>
            </a:extLst>
          </p:cNvPr>
          <p:cNvSpPr/>
          <p:nvPr/>
        </p:nvSpPr>
        <p:spPr>
          <a:xfrm>
            <a:off x="0" y="2194814"/>
            <a:ext cx="5029200" cy="1691385"/>
          </a:xfrm>
          <a:custGeom>
            <a:avLst/>
            <a:gdLst>
              <a:gd name="connsiteX0" fmla="*/ 5029200 w 5029200"/>
              <a:gd name="connsiteY0" fmla="*/ 769112 h 1691385"/>
              <a:gd name="connsiteX1" fmla="*/ 4235958 w 5029200"/>
              <a:gd name="connsiteY1" fmla="*/ 1476756 h 1691385"/>
              <a:gd name="connsiteX2" fmla="*/ 246126 w 5029200"/>
              <a:gd name="connsiteY2" fmla="*/ 224409 h 1691385"/>
              <a:gd name="connsiteX3" fmla="*/ 0 w 5029200"/>
              <a:gd name="connsiteY3" fmla="*/ 0 h 1691385"/>
              <a:gd name="connsiteX4" fmla="*/ 0 w 5029200"/>
              <a:gd name="connsiteY4" fmla="*/ 1691386 h 1691385"/>
              <a:gd name="connsiteX5" fmla="*/ 5029200 w 5029200"/>
              <a:gd name="connsiteY5" fmla="*/ 1691386 h 169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0" h="1691385">
                <a:moveTo>
                  <a:pt x="5029200" y="769112"/>
                </a:moveTo>
                <a:cubicBezTo>
                  <a:pt x="4813300" y="1034034"/>
                  <a:pt x="4564761" y="1292987"/>
                  <a:pt x="4235958" y="1476756"/>
                </a:cubicBezTo>
                <a:cubicBezTo>
                  <a:pt x="3222117" y="2043176"/>
                  <a:pt x="1373378" y="1426972"/>
                  <a:pt x="246126" y="224409"/>
                </a:cubicBezTo>
                <a:cubicBezTo>
                  <a:pt x="170284" y="143077"/>
                  <a:pt x="87972" y="68028"/>
                  <a:pt x="0" y="0"/>
                </a:cubicBezTo>
                <a:lnTo>
                  <a:pt x="0" y="1691386"/>
                </a:lnTo>
                <a:lnTo>
                  <a:pt x="5029200" y="1691386"/>
                </a:lnTo>
                <a:close/>
              </a:path>
            </a:pathLst>
          </a:custGeom>
          <a:gradFill>
            <a:gsLst>
              <a:gs pos="30000">
                <a:srgbClr val="FFA9D4"/>
              </a:gs>
              <a:gs pos="100000">
                <a:srgbClr val="F472AE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E8C90944-A9FE-427D-B7C9-740B8D471D1A}"/>
              </a:ext>
            </a:extLst>
          </p:cNvPr>
          <p:cNvSpPr/>
          <p:nvPr/>
        </p:nvSpPr>
        <p:spPr>
          <a:xfrm>
            <a:off x="334009" y="3091052"/>
            <a:ext cx="318668" cy="397129"/>
          </a:xfrm>
          <a:custGeom>
            <a:avLst/>
            <a:gdLst>
              <a:gd name="connsiteX0" fmla="*/ 306070 w 318668"/>
              <a:gd name="connsiteY0" fmla="*/ 273431 h 397129"/>
              <a:gd name="connsiteX1" fmla="*/ 306832 w 318668"/>
              <a:gd name="connsiteY1" fmla="*/ 271653 h 397129"/>
              <a:gd name="connsiteX2" fmla="*/ 309880 w 318668"/>
              <a:gd name="connsiteY2" fmla="*/ 264414 h 397129"/>
              <a:gd name="connsiteX3" fmla="*/ 309880 w 318668"/>
              <a:gd name="connsiteY3" fmla="*/ 262636 h 397129"/>
              <a:gd name="connsiteX4" fmla="*/ 311912 w 318668"/>
              <a:gd name="connsiteY4" fmla="*/ 257175 h 397129"/>
              <a:gd name="connsiteX5" fmla="*/ 311912 w 318668"/>
              <a:gd name="connsiteY5" fmla="*/ 255651 h 397129"/>
              <a:gd name="connsiteX6" fmla="*/ 311912 w 318668"/>
              <a:gd name="connsiteY6" fmla="*/ 254508 h 397129"/>
              <a:gd name="connsiteX7" fmla="*/ 311912 w 318668"/>
              <a:gd name="connsiteY7" fmla="*/ 253492 h 397129"/>
              <a:gd name="connsiteX8" fmla="*/ 314071 w 318668"/>
              <a:gd name="connsiteY8" fmla="*/ 245999 h 397129"/>
              <a:gd name="connsiteX9" fmla="*/ 318643 w 318668"/>
              <a:gd name="connsiteY9" fmla="*/ 206883 h 397129"/>
              <a:gd name="connsiteX10" fmla="*/ 273050 w 318668"/>
              <a:gd name="connsiteY10" fmla="*/ 96647 h 397129"/>
              <a:gd name="connsiteX11" fmla="*/ 238379 w 318668"/>
              <a:gd name="connsiteY11" fmla="*/ 72898 h 397129"/>
              <a:gd name="connsiteX12" fmla="*/ 183134 w 318668"/>
              <a:gd name="connsiteY12" fmla="*/ 61850 h 397129"/>
              <a:gd name="connsiteX13" fmla="*/ 175006 w 318668"/>
              <a:gd name="connsiteY13" fmla="*/ 62611 h 397129"/>
              <a:gd name="connsiteX14" fmla="*/ 161544 w 318668"/>
              <a:gd name="connsiteY14" fmla="*/ 64516 h 397129"/>
              <a:gd name="connsiteX15" fmla="*/ 154813 w 318668"/>
              <a:gd name="connsiteY15" fmla="*/ 54610 h 397129"/>
              <a:gd name="connsiteX16" fmla="*/ 154813 w 318668"/>
              <a:gd name="connsiteY16" fmla="*/ 54610 h 397129"/>
              <a:gd name="connsiteX17" fmla="*/ 153416 w 318668"/>
              <a:gd name="connsiteY17" fmla="*/ 52578 h 397129"/>
              <a:gd name="connsiteX18" fmla="*/ 153416 w 318668"/>
              <a:gd name="connsiteY18" fmla="*/ 52578 h 397129"/>
              <a:gd name="connsiteX19" fmla="*/ 153416 w 318668"/>
              <a:gd name="connsiteY19" fmla="*/ 52578 h 397129"/>
              <a:gd name="connsiteX20" fmla="*/ 101219 w 318668"/>
              <a:gd name="connsiteY20" fmla="*/ 8763 h 397129"/>
              <a:gd name="connsiteX21" fmla="*/ 99060 w 318668"/>
              <a:gd name="connsiteY21" fmla="*/ 7747 h 397129"/>
              <a:gd name="connsiteX22" fmla="*/ 96139 w 318668"/>
              <a:gd name="connsiteY22" fmla="*/ 6477 h 397129"/>
              <a:gd name="connsiteX23" fmla="*/ 93599 w 318668"/>
              <a:gd name="connsiteY23" fmla="*/ 5461 h 397129"/>
              <a:gd name="connsiteX24" fmla="*/ 90805 w 318668"/>
              <a:gd name="connsiteY24" fmla="*/ 4445 h 397129"/>
              <a:gd name="connsiteX25" fmla="*/ 88265 w 318668"/>
              <a:gd name="connsiteY25" fmla="*/ 3556 h 397129"/>
              <a:gd name="connsiteX26" fmla="*/ 85471 w 318668"/>
              <a:gd name="connsiteY26" fmla="*/ 2667 h 397129"/>
              <a:gd name="connsiteX27" fmla="*/ 82931 w 318668"/>
              <a:gd name="connsiteY27" fmla="*/ 1905 h 397129"/>
              <a:gd name="connsiteX28" fmla="*/ 79883 w 318668"/>
              <a:gd name="connsiteY28" fmla="*/ 1016 h 397129"/>
              <a:gd name="connsiteX29" fmla="*/ 77724 w 318668"/>
              <a:gd name="connsiteY29" fmla="*/ 1016 h 397129"/>
              <a:gd name="connsiteX30" fmla="*/ 72771 w 318668"/>
              <a:gd name="connsiteY30" fmla="*/ 0 h 397129"/>
              <a:gd name="connsiteX31" fmla="*/ 71247 w 318668"/>
              <a:gd name="connsiteY31" fmla="*/ 0 h 397129"/>
              <a:gd name="connsiteX32" fmla="*/ 67183 w 318668"/>
              <a:gd name="connsiteY32" fmla="*/ 0 h 397129"/>
              <a:gd name="connsiteX33" fmla="*/ 65151 w 318668"/>
              <a:gd name="connsiteY33" fmla="*/ 0 h 397129"/>
              <a:gd name="connsiteX34" fmla="*/ 61722 w 318668"/>
              <a:gd name="connsiteY34" fmla="*/ 0 h 397129"/>
              <a:gd name="connsiteX35" fmla="*/ 49022 w 318668"/>
              <a:gd name="connsiteY35" fmla="*/ 0 h 397129"/>
              <a:gd name="connsiteX36" fmla="*/ 43815 w 318668"/>
              <a:gd name="connsiteY36" fmla="*/ 0 h 397129"/>
              <a:gd name="connsiteX37" fmla="*/ 43053 w 318668"/>
              <a:gd name="connsiteY37" fmla="*/ 0 h 397129"/>
              <a:gd name="connsiteX38" fmla="*/ 38481 w 318668"/>
              <a:gd name="connsiteY38" fmla="*/ 0 h 397129"/>
              <a:gd name="connsiteX39" fmla="*/ 36957 w 318668"/>
              <a:gd name="connsiteY39" fmla="*/ 0 h 397129"/>
              <a:gd name="connsiteX40" fmla="*/ 33274 w 318668"/>
              <a:gd name="connsiteY40" fmla="*/ 635 h 397129"/>
              <a:gd name="connsiteX41" fmla="*/ 31496 w 318668"/>
              <a:gd name="connsiteY41" fmla="*/ 635 h 397129"/>
              <a:gd name="connsiteX42" fmla="*/ 28067 w 318668"/>
              <a:gd name="connsiteY42" fmla="*/ 1397 h 397129"/>
              <a:gd name="connsiteX43" fmla="*/ 26416 w 318668"/>
              <a:gd name="connsiteY43" fmla="*/ 1397 h 397129"/>
              <a:gd name="connsiteX44" fmla="*/ 0 w 318668"/>
              <a:gd name="connsiteY44" fmla="*/ 11938 h 397129"/>
              <a:gd name="connsiteX45" fmla="*/ 48641 w 318668"/>
              <a:gd name="connsiteY45" fmla="*/ 22987 h 397129"/>
              <a:gd name="connsiteX46" fmla="*/ 101219 w 318668"/>
              <a:gd name="connsiteY46" fmla="*/ 67310 h 397129"/>
              <a:gd name="connsiteX47" fmla="*/ 102616 w 318668"/>
              <a:gd name="connsiteY47" fmla="*/ 69342 h 397129"/>
              <a:gd name="connsiteX48" fmla="*/ 102616 w 318668"/>
              <a:gd name="connsiteY48" fmla="*/ 69342 h 397129"/>
              <a:gd name="connsiteX49" fmla="*/ 109220 w 318668"/>
              <a:gd name="connsiteY49" fmla="*/ 79121 h 397129"/>
              <a:gd name="connsiteX50" fmla="*/ 122682 w 318668"/>
              <a:gd name="connsiteY50" fmla="*/ 77343 h 397129"/>
              <a:gd name="connsiteX51" fmla="*/ 130937 w 318668"/>
              <a:gd name="connsiteY51" fmla="*/ 75184 h 397129"/>
              <a:gd name="connsiteX52" fmla="*/ 122682 w 318668"/>
              <a:gd name="connsiteY52" fmla="*/ 77343 h 397129"/>
              <a:gd name="connsiteX53" fmla="*/ 186182 w 318668"/>
              <a:gd name="connsiteY53" fmla="*/ 87503 h 397129"/>
              <a:gd name="connsiteX54" fmla="*/ 263652 w 318668"/>
              <a:gd name="connsiteY54" fmla="*/ 260350 h 397129"/>
              <a:gd name="connsiteX55" fmla="*/ 261239 w 318668"/>
              <a:gd name="connsiteY55" fmla="*/ 268986 h 397129"/>
              <a:gd name="connsiteX56" fmla="*/ 260350 w 318668"/>
              <a:gd name="connsiteY56" fmla="*/ 271526 h 397129"/>
              <a:gd name="connsiteX57" fmla="*/ 257556 w 318668"/>
              <a:gd name="connsiteY57" fmla="*/ 278765 h 397129"/>
              <a:gd name="connsiteX58" fmla="*/ 195072 w 318668"/>
              <a:gd name="connsiteY58" fmla="*/ 361442 h 397129"/>
              <a:gd name="connsiteX59" fmla="*/ 184658 w 318668"/>
              <a:gd name="connsiteY59" fmla="*/ 368808 h 397129"/>
              <a:gd name="connsiteX60" fmla="*/ 179197 w 318668"/>
              <a:gd name="connsiteY60" fmla="*/ 372237 h 397129"/>
              <a:gd name="connsiteX61" fmla="*/ 136017 w 318668"/>
              <a:gd name="connsiteY61" fmla="*/ 393192 h 397129"/>
              <a:gd name="connsiteX62" fmla="*/ 129286 w 318668"/>
              <a:gd name="connsiteY62" fmla="*/ 395732 h 397129"/>
              <a:gd name="connsiteX63" fmla="*/ 125222 w 318668"/>
              <a:gd name="connsiteY63" fmla="*/ 397129 h 397129"/>
              <a:gd name="connsiteX64" fmla="*/ 156591 w 318668"/>
              <a:gd name="connsiteY64" fmla="*/ 389890 h 397129"/>
              <a:gd name="connsiteX65" fmla="*/ 159004 w 318668"/>
              <a:gd name="connsiteY65" fmla="*/ 389890 h 397129"/>
              <a:gd name="connsiteX66" fmla="*/ 168021 w 318668"/>
              <a:gd name="connsiteY66" fmla="*/ 387350 h 397129"/>
              <a:gd name="connsiteX67" fmla="*/ 169418 w 318668"/>
              <a:gd name="connsiteY67" fmla="*/ 387350 h 397129"/>
              <a:gd name="connsiteX68" fmla="*/ 176784 w 318668"/>
              <a:gd name="connsiteY68" fmla="*/ 384937 h 397129"/>
              <a:gd name="connsiteX69" fmla="*/ 179451 w 318668"/>
              <a:gd name="connsiteY69" fmla="*/ 384048 h 397129"/>
              <a:gd name="connsiteX70" fmla="*/ 185928 w 318668"/>
              <a:gd name="connsiteY70" fmla="*/ 381762 h 397129"/>
              <a:gd name="connsiteX71" fmla="*/ 187960 w 318668"/>
              <a:gd name="connsiteY71" fmla="*/ 381000 h 397129"/>
              <a:gd name="connsiteX72" fmla="*/ 195961 w 318668"/>
              <a:gd name="connsiteY72" fmla="*/ 377825 h 397129"/>
              <a:gd name="connsiteX73" fmla="*/ 197993 w 318668"/>
              <a:gd name="connsiteY73" fmla="*/ 377063 h 397129"/>
              <a:gd name="connsiteX74" fmla="*/ 203962 w 318668"/>
              <a:gd name="connsiteY74" fmla="*/ 374396 h 397129"/>
              <a:gd name="connsiteX75" fmla="*/ 206502 w 318668"/>
              <a:gd name="connsiteY75" fmla="*/ 373253 h 397129"/>
              <a:gd name="connsiteX76" fmla="*/ 212471 w 318668"/>
              <a:gd name="connsiteY76" fmla="*/ 370459 h 397129"/>
              <a:gd name="connsiteX77" fmla="*/ 213995 w 318668"/>
              <a:gd name="connsiteY77" fmla="*/ 369697 h 397129"/>
              <a:gd name="connsiteX78" fmla="*/ 221107 w 318668"/>
              <a:gd name="connsiteY78" fmla="*/ 365887 h 397129"/>
              <a:gd name="connsiteX79" fmla="*/ 223266 w 318668"/>
              <a:gd name="connsiteY79" fmla="*/ 364744 h 397129"/>
              <a:gd name="connsiteX80" fmla="*/ 228346 w 318668"/>
              <a:gd name="connsiteY80" fmla="*/ 361823 h 397129"/>
              <a:gd name="connsiteX81" fmla="*/ 230505 w 318668"/>
              <a:gd name="connsiteY81" fmla="*/ 360553 h 397129"/>
              <a:gd name="connsiteX82" fmla="*/ 236474 w 318668"/>
              <a:gd name="connsiteY82" fmla="*/ 356870 h 397129"/>
              <a:gd name="connsiteX83" fmla="*/ 237236 w 318668"/>
              <a:gd name="connsiteY83" fmla="*/ 356870 h 397129"/>
              <a:gd name="connsiteX84" fmla="*/ 243586 w 318668"/>
              <a:gd name="connsiteY84" fmla="*/ 352552 h 397129"/>
              <a:gd name="connsiteX85" fmla="*/ 245491 w 318668"/>
              <a:gd name="connsiteY85" fmla="*/ 351028 h 397129"/>
              <a:gd name="connsiteX86" fmla="*/ 249936 w 318668"/>
              <a:gd name="connsiteY86" fmla="*/ 347726 h 397129"/>
              <a:gd name="connsiteX87" fmla="*/ 251841 w 318668"/>
              <a:gd name="connsiteY87" fmla="*/ 346329 h 397129"/>
              <a:gd name="connsiteX88" fmla="*/ 257556 w 318668"/>
              <a:gd name="connsiteY88" fmla="*/ 341630 h 397129"/>
              <a:gd name="connsiteX89" fmla="*/ 258445 w 318668"/>
              <a:gd name="connsiteY89" fmla="*/ 340868 h 397129"/>
              <a:gd name="connsiteX90" fmla="*/ 263271 w 318668"/>
              <a:gd name="connsiteY90" fmla="*/ 336550 h 397129"/>
              <a:gd name="connsiteX91" fmla="*/ 264922 w 318668"/>
              <a:gd name="connsiteY91" fmla="*/ 334899 h 397129"/>
              <a:gd name="connsiteX92" fmla="*/ 268859 w 318668"/>
              <a:gd name="connsiteY92" fmla="*/ 330962 h 397129"/>
              <a:gd name="connsiteX93" fmla="*/ 270383 w 318668"/>
              <a:gd name="connsiteY93" fmla="*/ 329565 h 397129"/>
              <a:gd name="connsiteX94" fmla="*/ 275336 w 318668"/>
              <a:gd name="connsiteY94" fmla="*/ 324231 h 397129"/>
              <a:gd name="connsiteX95" fmla="*/ 276352 w 318668"/>
              <a:gd name="connsiteY95" fmla="*/ 322961 h 397129"/>
              <a:gd name="connsiteX96" fmla="*/ 280162 w 318668"/>
              <a:gd name="connsiteY96" fmla="*/ 318516 h 397129"/>
              <a:gd name="connsiteX97" fmla="*/ 281686 w 318668"/>
              <a:gd name="connsiteY97" fmla="*/ 316738 h 397129"/>
              <a:gd name="connsiteX98" fmla="*/ 285242 w 318668"/>
              <a:gd name="connsiteY98" fmla="*/ 312039 h 397129"/>
              <a:gd name="connsiteX99" fmla="*/ 286258 w 318668"/>
              <a:gd name="connsiteY99" fmla="*/ 310769 h 397129"/>
              <a:gd name="connsiteX100" fmla="*/ 290449 w 318668"/>
              <a:gd name="connsiteY100" fmla="*/ 304673 h 397129"/>
              <a:gd name="connsiteX101" fmla="*/ 291465 w 318668"/>
              <a:gd name="connsiteY101" fmla="*/ 303276 h 397129"/>
              <a:gd name="connsiteX102" fmla="*/ 294640 w 318668"/>
              <a:gd name="connsiteY102" fmla="*/ 298196 h 397129"/>
              <a:gd name="connsiteX103" fmla="*/ 295656 w 318668"/>
              <a:gd name="connsiteY103" fmla="*/ 296418 h 397129"/>
              <a:gd name="connsiteX104" fmla="*/ 299085 w 318668"/>
              <a:gd name="connsiteY104" fmla="*/ 290576 h 397129"/>
              <a:gd name="connsiteX105" fmla="*/ 299085 w 318668"/>
              <a:gd name="connsiteY105" fmla="*/ 289941 h 397129"/>
              <a:gd name="connsiteX106" fmla="*/ 302641 w 318668"/>
              <a:gd name="connsiteY106" fmla="*/ 283083 h 397129"/>
              <a:gd name="connsiteX107" fmla="*/ 303403 w 318668"/>
              <a:gd name="connsiteY107" fmla="*/ 281432 h 39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318668" h="397129">
                <a:moveTo>
                  <a:pt x="306070" y="273431"/>
                </a:moveTo>
                <a:lnTo>
                  <a:pt x="306832" y="271653"/>
                </a:lnTo>
                <a:lnTo>
                  <a:pt x="309880" y="264414"/>
                </a:lnTo>
                <a:cubicBezTo>
                  <a:pt x="309880" y="264414"/>
                  <a:pt x="309880" y="263144"/>
                  <a:pt x="309880" y="262636"/>
                </a:cubicBezTo>
                <a:lnTo>
                  <a:pt x="311912" y="257175"/>
                </a:lnTo>
                <a:lnTo>
                  <a:pt x="311912" y="255651"/>
                </a:lnTo>
                <a:lnTo>
                  <a:pt x="311912" y="254508"/>
                </a:lnTo>
                <a:cubicBezTo>
                  <a:pt x="311912" y="254508"/>
                  <a:pt x="311912" y="253873"/>
                  <a:pt x="311912" y="253492"/>
                </a:cubicBezTo>
                <a:cubicBezTo>
                  <a:pt x="312674" y="251079"/>
                  <a:pt x="313436" y="248539"/>
                  <a:pt x="314071" y="245999"/>
                </a:cubicBezTo>
                <a:cubicBezTo>
                  <a:pt x="317349" y="233226"/>
                  <a:pt x="318887" y="220068"/>
                  <a:pt x="318643" y="206883"/>
                </a:cubicBezTo>
                <a:cubicBezTo>
                  <a:pt x="318544" y="165570"/>
                  <a:pt x="302162" y="125961"/>
                  <a:pt x="273050" y="96647"/>
                </a:cubicBezTo>
                <a:cubicBezTo>
                  <a:pt x="262830" y="86937"/>
                  <a:pt x="251126" y="78919"/>
                  <a:pt x="238379" y="72898"/>
                </a:cubicBezTo>
                <a:cubicBezTo>
                  <a:pt x="221188" y="64622"/>
                  <a:pt x="202186" y="60821"/>
                  <a:pt x="183134" y="61850"/>
                </a:cubicBezTo>
                <a:cubicBezTo>
                  <a:pt x="180340" y="61849"/>
                  <a:pt x="177673" y="61849"/>
                  <a:pt x="175006" y="62611"/>
                </a:cubicBezTo>
                <a:lnTo>
                  <a:pt x="161544" y="64516"/>
                </a:lnTo>
                <a:lnTo>
                  <a:pt x="154813" y="54610"/>
                </a:lnTo>
                <a:lnTo>
                  <a:pt x="154813" y="54610"/>
                </a:lnTo>
                <a:lnTo>
                  <a:pt x="153416" y="52578"/>
                </a:lnTo>
                <a:lnTo>
                  <a:pt x="153416" y="52578"/>
                </a:lnTo>
                <a:lnTo>
                  <a:pt x="153416" y="52578"/>
                </a:lnTo>
                <a:cubicBezTo>
                  <a:pt x="140025" y="33773"/>
                  <a:pt x="122060" y="18692"/>
                  <a:pt x="101219" y="8763"/>
                </a:cubicBezTo>
                <a:lnTo>
                  <a:pt x="99060" y="7747"/>
                </a:lnTo>
                <a:lnTo>
                  <a:pt x="96139" y="6477"/>
                </a:lnTo>
                <a:lnTo>
                  <a:pt x="93599" y="5461"/>
                </a:lnTo>
                <a:lnTo>
                  <a:pt x="90805" y="4445"/>
                </a:lnTo>
                <a:lnTo>
                  <a:pt x="88265" y="3556"/>
                </a:lnTo>
                <a:lnTo>
                  <a:pt x="85471" y="2667"/>
                </a:lnTo>
                <a:lnTo>
                  <a:pt x="82931" y="1905"/>
                </a:lnTo>
                <a:lnTo>
                  <a:pt x="79883" y="1016"/>
                </a:lnTo>
                <a:lnTo>
                  <a:pt x="77724" y="1016"/>
                </a:lnTo>
                <a:lnTo>
                  <a:pt x="72771" y="0"/>
                </a:lnTo>
                <a:lnTo>
                  <a:pt x="71247" y="0"/>
                </a:lnTo>
                <a:lnTo>
                  <a:pt x="67183" y="0"/>
                </a:lnTo>
                <a:lnTo>
                  <a:pt x="65151" y="0"/>
                </a:lnTo>
                <a:lnTo>
                  <a:pt x="61722" y="0"/>
                </a:lnTo>
                <a:lnTo>
                  <a:pt x="49022" y="0"/>
                </a:lnTo>
                <a:lnTo>
                  <a:pt x="43815" y="0"/>
                </a:lnTo>
                <a:lnTo>
                  <a:pt x="43053" y="0"/>
                </a:lnTo>
                <a:lnTo>
                  <a:pt x="38481" y="0"/>
                </a:lnTo>
                <a:lnTo>
                  <a:pt x="36957" y="0"/>
                </a:lnTo>
                <a:lnTo>
                  <a:pt x="33274" y="635"/>
                </a:lnTo>
                <a:lnTo>
                  <a:pt x="31496" y="635"/>
                </a:lnTo>
                <a:lnTo>
                  <a:pt x="28067" y="1397"/>
                </a:lnTo>
                <a:lnTo>
                  <a:pt x="26416" y="1397"/>
                </a:lnTo>
                <a:cubicBezTo>
                  <a:pt x="17182" y="3723"/>
                  <a:pt x="8299" y="7268"/>
                  <a:pt x="0" y="11938"/>
                </a:cubicBezTo>
                <a:cubicBezTo>
                  <a:pt x="16829" y="11995"/>
                  <a:pt x="33438" y="15768"/>
                  <a:pt x="48641" y="22987"/>
                </a:cubicBezTo>
                <a:cubicBezTo>
                  <a:pt x="69622" y="33094"/>
                  <a:pt x="87708" y="48341"/>
                  <a:pt x="101219" y="67310"/>
                </a:cubicBezTo>
                <a:cubicBezTo>
                  <a:pt x="101743" y="67945"/>
                  <a:pt x="102211" y="68625"/>
                  <a:pt x="102616" y="69342"/>
                </a:cubicBezTo>
                <a:lnTo>
                  <a:pt x="102616" y="69342"/>
                </a:lnTo>
                <a:lnTo>
                  <a:pt x="109220" y="79121"/>
                </a:lnTo>
                <a:lnTo>
                  <a:pt x="122682" y="77343"/>
                </a:lnTo>
                <a:lnTo>
                  <a:pt x="130937" y="75184"/>
                </a:lnTo>
                <a:lnTo>
                  <a:pt x="122682" y="77343"/>
                </a:lnTo>
                <a:cubicBezTo>
                  <a:pt x="144385" y="74539"/>
                  <a:pt x="166437" y="78067"/>
                  <a:pt x="186182" y="87503"/>
                </a:cubicBezTo>
                <a:cubicBezTo>
                  <a:pt x="247015" y="116078"/>
                  <a:pt x="281051" y="192024"/>
                  <a:pt x="263652" y="260350"/>
                </a:cubicBezTo>
                <a:cubicBezTo>
                  <a:pt x="262890" y="263271"/>
                  <a:pt x="262128" y="266192"/>
                  <a:pt x="261239" y="268986"/>
                </a:cubicBezTo>
                <a:cubicBezTo>
                  <a:pt x="260350" y="271780"/>
                  <a:pt x="260604" y="270764"/>
                  <a:pt x="260350" y="271526"/>
                </a:cubicBezTo>
                <a:cubicBezTo>
                  <a:pt x="260096" y="272288"/>
                  <a:pt x="258699" y="276098"/>
                  <a:pt x="257556" y="278765"/>
                </a:cubicBezTo>
                <a:cubicBezTo>
                  <a:pt x="245047" y="311723"/>
                  <a:pt x="223365" y="340412"/>
                  <a:pt x="195072" y="361442"/>
                </a:cubicBezTo>
                <a:cubicBezTo>
                  <a:pt x="191770" y="363982"/>
                  <a:pt x="188214" y="366395"/>
                  <a:pt x="184658" y="368808"/>
                </a:cubicBezTo>
                <a:lnTo>
                  <a:pt x="179197" y="372237"/>
                </a:lnTo>
                <a:cubicBezTo>
                  <a:pt x="165516" y="380603"/>
                  <a:pt x="151055" y="387621"/>
                  <a:pt x="136017" y="393192"/>
                </a:cubicBezTo>
                <a:lnTo>
                  <a:pt x="129286" y="395732"/>
                </a:lnTo>
                <a:lnTo>
                  <a:pt x="125222" y="397129"/>
                </a:lnTo>
                <a:cubicBezTo>
                  <a:pt x="136144" y="394970"/>
                  <a:pt x="146685" y="392684"/>
                  <a:pt x="156591" y="389890"/>
                </a:cubicBezTo>
                <a:lnTo>
                  <a:pt x="159004" y="389890"/>
                </a:lnTo>
                <a:lnTo>
                  <a:pt x="168021" y="387350"/>
                </a:lnTo>
                <a:lnTo>
                  <a:pt x="169418" y="387350"/>
                </a:lnTo>
                <a:lnTo>
                  <a:pt x="176784" y="384937"/>
                </a:lnTo>
                <a:lnTo>
                  <a:pt x="179451" y="384048"/>
                </a:lnTo>
                <a:lnTo>
                  <a:pt x="185928" y="381762"/>
                </a:lnTo>
                <a:lnTo>
                  <a:pt x="187960" y="381000"/>
                </a:lnTo>
                <a:cubicBezTo>
                  <a:pt x="190754" y="379984"/>
                  <a:pt x="193421" y="378968"/>
                  <a:pt x="195961" y="377825"/>
                </a:cubicBezTo>
                <a:lnTo>
                  <a:pt x="197993" y="377063"/>
                </a:lnTo>
                <a:lnTo>
                  <a:pt x="203962" y="374396"/>
                </a:lnTo>
                <a:lnTo>
                  <a:pt x="206502" y="373253"/>
                </a:lnTo>
                <a:lnTo>
                  <a:pt x="212471" y="370459"/>
                </a:lnTo>
                <a:lnTo>
                  <a:pt x="213995" y="369697"/>
                </a:lnTo>
                <a:lnTo>
                  <a:pt x="221107" y="365887"/>
                </a:lnTo>
                <a:lnTo>
                  <a:pt x="223266" y="364744"/>
                </a:lnTo>
                <a:lnTo>
                  <a:pt x="228346" y="361823"/>
                </a:lnTo>
                <a:lnTo>
                  <a:pt x="230505" y="360553"/>
                </a:lnTo>
                <a:lnTo>
                  <a:pt x="236474" y="356870"/>
                </a:lnTo>
                <a:lnTo>
                  <a:pt x="237236" y="356870"/>
                </a:lnTo>
                <a:lnTo>
                  <a:pt x="243586" y="352552"/>
                </a:lnTo>
                <a:lnTo>
                  <a:pt x="245491" y="351028"/>
                </a:lnTo>
                <a:lnTo>
                  <a:pt x="249936" y="347726"/>
                </a:lnTo>
                <a:lnTo>
                  <a:pt x="251841" y="346329"/>
                </a:lnTo>
                <a:lnTo>
                  <a:pt x="257556" y="341630"/>
                </a:lnTo>
                <a:lnTo>
                  <a:pt x="258445" y="340868"/>
                </a:lnTo>
                <a:lnTo>
                  <a:pt x="263271" y="336550"/>
                </a:lnTo>
                <a:lnTo>
                  <a:pt x="264922" y="334899"/>
                </a:lnTo>
                <a:cubicBezTo>
                  <a:pt x="266319" y="333629"/>
                  <a:pt x="267589" y="332359"/>
                  <a:pt x="268859" y="330962"/>
                </a:cubicBezTo>
                <a:lnTo>
                  <a:pt x="270383" y="329565"/>
                </a:lnTo>
                <a:lnTo>
                  <a:pt x="275336" y="324231"/>
                </a:lnTo>
                <a:lnTo>
                  <a:pt x="276352" y="322961"/>
                </a:lnTo>
                <a:cubicBezTo>
                  <a:pt x="277622" y="321564"/>
                  <a:pt x="279019" y="320040"/>
                  <a:pt x="280162" y="318516"/>
                </a:cubicBezTo>
                <a:lnTo>
                  <a:pt x="281686" y="316738"/>
                </a:lnTo>
                <a:lnTo>
                  <a:pt x="285242" y="312039"/>
                </a:lnTo>
                <a:lnTo>
                  <a:pt x="286258" y="310769"/>
                </a:lnTo>
                <a:lnTo>
                  <a:pt x="290449" y="304673"/>
                </a:lnTo>
                <a:cubicBezTo>
                  <a:pt x="290756" y="304185"/>
                  <a:pt x="291095" y="303718"/>
                  <a:pt x="291465" y="303276"/>
                </a:cubicBezTo>
                <a:cubicBezTo>
                  <a:pt x="292481" y="301625"/>
                  <a:pt x="293624" y="299974"/>
                  <a:pt x="294640" y="298196"/>
                </a:cubicBezTo>
                <a:cubicBezTo>
                  <a:pt x="295052" y="297648"/>
                  <a:pt x="295394" y="297051"/>
                  <a:pt x="295656" y="296418"/>
                </a:cubicBezTo>
                <a:cubicBezTo>
                  <a:pt x="296926" y="294513"/>
                  <a:pt x="298069" y="292481"/>
                  <a:pt x="299085" y="290576"/>
                </a:cubicBezTo>
                <a:lnTo>
                  <a:pt x="299085" y="289941"/>
                </a:lnTo>
                <a:cubicBezTo>
                  <a:pt x="300355" y="287655"/>
                  <a:pt x="301498" y="285369"/>
                  <a:pt x="302641" y="283083"/>
                </a:cubicBezTo>
                <a:lnTo>
                  <a:pt x="303403" y="281432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02D32BB5-8B72-4B8E-8F5F-5C24242EB77D}"/>
              </a:ext>
            </a:extLst>
          </p:cNvPr>
          <p:cNvSpPr/>
          <p:nvPr/>
        </p:nvSpPr>
        <p:spPr>
          <a:xfrm>
            <a:off x="231884" y="3048332"/>
            <a:ext cx="458262" cy="489126"/>
          </a:xfrm>
          <a:custGeom>
            <a:avLst/>
            <a:gdLst>
              <a:gd name="connsiteX0" fmla="*/ 445026 w 458262"/>
              <a:gd name="connsiteY0" fmla="*/ 324661 h 489126"/>
              <a:gd name="connsiteX1" fmla="*/ 447947 w 458262"/>
              <a:gd name="connsiteY1" fmla="*/ 316660 h 489126"/>
              <a:gd name="connsiteX2" fmla="*/ 449217 w 458262"/>
              <a:gd name="connsiteY2" fmla="*/ 313104 h 489126"/>
              <a:gd name="connsiteX3" fmla="*/ 452392 w 458262"/>
              <a:gd name="connsiteY3" fmla="*/ 302055 h 489126"/>
              <a:gd name="connsiteX4" fmla="*/ 352443 w 458262"/>
              <a:gd name="connsiteY4" fmla="*/ 78916 h 489126"/>
              <a:gd name="connsiteX5" fmla="*/ 277767 w 458262"/>
              <a:gd name="connsiteY5" fmla="*/ 65073 h 489126"/>
              <a:gd name="connsiteX6" fmla="*/ 214267 w 458262"/>
              <a:gd name="connsiteY6" fmla="*/ 14273 h 489126"/>
              <a:gd name="connsiteX7" fmla="*/ 15766 w 458262"/>
              <a:gd name="connsiteY7" fmla="*/ 97331 h 489126"/>
              <a:gd name="connsiteX8" fmla="*/ 11956 w 458262"/>
              <a:gd name="connsiteY8" fmla="*/ 108126 h 489126"/>
              <a:gd name="connsiteX9" fmla="*/ 10686 w 458262"/>
              <a:gd name="connsiteY9" fmla="*/ 111809 h 489126"/>
              <a:gd name="connsiteX10" fmla="*/ 8273 w 458262"/>
              <a:gd name="connsiteY10" fmla="*/ 120953 h 489126"/>
              <a:gd name="connsiteX11" fmla="*/ 15766 w 458262"/>
              <a:gd name="connsiteY11" fmla="*/ 281227 h 489126"/>
              <a:gd name="connsiteX12" fmla="*/ 134384 w 458262"/>
              <a:gd name="connsiteY12" fmla="*/ 481633 h 489126"/>
              <a:gd name="connsiteX13" fmla="*/ 140480 w 458262"/>
              <a:gd name="connsiteY13" fmla="*/ 489126 h 489126"/>
              <a:gd name="connsiteX14" fmla="*/ 149243 w 458262"/>
              <a:gd name="connsiteY14" fmla="*/ 489126 h 489126"/>
              <a:gd name="connsiteX15" fmla="*/ 348887 w 458262"/>
              <a:gd name="connsiteY15" fmla="*/ 438326 h 489126"/>
              <a:gd name="connsiteX16" fmla="*/ 445026 w 458262"/>
              <a:gd name="connsiteY16" fmla="*/ 324661 h 489126"/>
              <a:gd name="connsiteX17" fmla="*/ 154323 w 458262"/>
              <a:gd name="connsiteY17" fmla="*/ 448105 h 489126"/>
              <a:gd name="connsiteX18" fmla="*/ 43325 w 458262"/>
              <a:gd name="connsiteY18" fmla="*/ 133653 h 489126"/>
              <a:gd name="connsiteX19" fmla="*/ 45230 w 458262"/>
              <a:gd name="connsiteY19" fmla="*/ 126668 h 489126"/>
              <a:gd name="connsiteX20" fmla="*/ 46119 w 458262"/>
              <a:gd name="connsiteY20" fmla="*/ 124001 h 489126"/>
              <a:gd name="connsiteX21" fmla="*/ 49040 w 458262"/>
              <a:gd name="connsiteY21" fmla="*/ 115619 h 489126"/>
              <a:gd name="connsiteX22" fmla="*/ 191364 w 458262"/>
              <a:gd name="connsiteY22" fmla="*/ 46473 h 489126"/>
              <a:gd name="connsiteX23" fmla="*/ 202964 w 458262"/>
              <a:gd name="connsiteY23" fmla="*/ 51230 h 489126"/>
              <a:gd name="connsiteX24" fmla="*/ 255542 w 458262"/>
              <a:gd name="connsiteY24" fmla="*/ 95553 h 489126"/>
              <a:gd name="connsiteX25" fmla="*/ 256939 w 458262"/>
              <a:gd name="connsiteY25" fmla="*/ 97585 h 489126"/>
              <a:gd name="connsiteX26" fmla="*/ 263670 w 458262"/>
              <a:gd name="connsiteY26" fmla="*/ 107491 h 489126"/>
              <a:gd name="connsiteX27" fmla="*/ 277132 w 458262"/>
              <a:gd name="connsiteY27" fmla="*/ 105586 h 489126"/>
              <a:gd name="connsiteX28" fmla="*/ 340632 w 458262"/>
              <a:gd name="connsiteY28" fmla="*/ 115746 h 489126"/>
              <a:gd name="connsiteX29" fmla="*/ 418102 w 458262"/>
              <a:gd name="connsiteY29" fmla="*/ 288720 h 489126"/>
              <a:gd name="connsiteX30" fmla="*/ 415689 w 458262"/>
              <a:gd name="connsiteY30" fmla="*/ 297229 h 489126"/>
              <a:gd name="connsiteX31" fmla="*/ 414800 w 458262"/>
              <a:gd name="connsiteY31" fmla="*/ 299896 h 489126"/>
              <a:gd name="connsiteX32" fmla="*/ 412133 w 458262"/>
              <a:gd name="connsiteY32" fmla="*/ 307135 h 489126"/>
              <a:gd name="connsiteX33" fmla="*/ 154323 w 458262"/>
              <a:gd name="connsiteY33" fmla="*/ 448105 h 489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58262" h="489126">
                <a:moveTo>
                  <a:pt x="445026" y="324661"/>
                </a:moveTo>
                <a:cubicBezTo>
                  <a:pt x="446042" y="321994"/>
                  <a:pt x="447058" y="319327"/>
                  <a:pt x="447947" y="316660"/>
                </a:cubicBezTo>
                <a:cubicBezTo>
                  <a:pt x="448836" y="313993"/>
                  <a:pt x="448836" y="314247"/>
                  <a:pt x="449217" y="313104"/>
                </a:cubicBezTo>
                <a:cubicBezTo>
                  <a:pt x="450360" y="309421"/>
                  <a:pt x="451376" y="305738"/>
                  <a:pt x="452392" y="302055"/>
                </a:cubicBezTo>
                <a:cubicBezTo>
                  <a:pt x="474871" y="213790"/>
                  <a:pt x="430929" y="115746"/>
                  <a:pt x="352443" y="78916"/>
                </a:cubicBezTo>
                <a:cubicBezTo>
                  <a:pt x="329192" y="67843"/>
                  <a:pt x="303441" y="63069"/>
                  <a:pt x="277767" y="65073"/>
                </a:cubicBezTo>
                <a:cubicBezTo>
                  <a:pt x="260852" y="43419"/>
                  <a:pt x="239106" y="26022"/>
                  <a:pt x="214267" y="14273"/>
                </a:cubicBezTo>
                <a:cubicBezTo>
                  <a:pt x="135781" y="-22557"/>
                  <a:pt x="49167" y="14273"/>
                  <a:pt x="15766" y="97331"/>
                </a:cubicBezTo>
                <a:cubicBezTo>
                  <a:pt x="14369" y="100887"/>
                  <a:pt x="13099" y="104443"/>
                  <a:pt x="11956" y="108126"/>
                </a:cubicBezTo>
                <a:cubicBezTo>
                  <a:pt x="11956" y="109269"/>
                  <a:pt x="11194" y="110539"/>
                  <a:pt x="10686" y="111809"/>
                </a:cubicBezTo>
                <a:cubicBezTo>
                  <a:pt x="10178" y="113079"/>
                  <a:pt x="9162" y="117397"/>
                  <a:pt x="8273" y="120953"/>
                </a:cubicBezTo>
                <a:cubicBezTo>
                  <a:pt x="-4901" y="173966"/>
                  <a:pt x="-2296" y="229674"/>
                  <a:pt x="15766" y="281227"/>
                </a:cubicBezTo>
                <a:cubicBezTo>
                  <a:pt x="35832" y="343457"/>
                  <a:pt x="74567" y="408989"/>
                  <a:pt x="134384" y="481633"/>
                </a:cubicBezTo>
                <a:lnTo>
                  <a:pt x="140480" y="489126"/>
                </a:lnTo>
                <a:lnTo>
                  <a:pt x="149243" y="489126"/>
                </a:lnTo>
                <a:cubicBezTo>
                  <a:pt x="233952" y="484173"/>
                  <a:pt x="299357" y="467536"/>
                  <a:pt x="348887" y="438326"/>
                </a:cubicBezTo>
                <a:cubicBezTo>
                  <a:pt x="393122" y="412706"/>
                  <a:pt x="427100" y="372534"/>
                  <a:pt x="445026" y="324661"/>
                </a:cubicBezTo>
                <a:close/>
                <a:moveTo>
                  <a:pt x="154323" y="448105"/>
                </a:moveTo>
                <a:cubicBezTo>
                  <a:pt x="55136" y="325423"/>
                  <a:pt x="19830" y="225474"/>
                  <a:pt x="43325" y="133653"/>
                </a:cubicBezTo>
                <a:lnTo>
                  <a:pt x="45230" y="126668"/>
                </a:lnTo>
                <a:cubicBezTo>
                  <a:pt x="45469" y="125761"/>
                  <a:pt x="45765" y="124870"/>
                  <a:pt x="46119" y="124001"/>
                </a:cubicBezTo>
                <a:cubicBezTo>
                  <a:pt x="47008" y="121207"/>
                  <a:pt x="47897" y="118413"/>
                  <a:pt x="49040" y="115619"/>
                </a:cubicBezTo>
                <a:cubicBezTo>
                  <a:pt x="69247" y="57223"/>
                  <a:pt x="132968" y="26265"/>
                  <a:pt x="191364" y="46473"/>
                </a:cubicBezTo>
                <a:cubicBezTo>
                  <a:pt x="195317" y="47840"/>
                  <a:pt x="199189" y="49429"/>
                  <a:pt x="202964" y="51230"/>
                </a:cubicBezTo>
                <a:cubicBezTo>
                  <a:pt x="223963" y="61309"/>
                  <a:pt x="242056" y="76561"/>
                  <a:pt x="255542" y="95553"/>
                </a:cubicBezTo>
                <a:lnTo>
                  <a:pt x="256939" y="97585"/>
                </a:lnTo>
                <a:lnTo>
                  <a:pt x="263670" y="107491"/>
                </a:lnTo>
                <a:lnTo>
                  <a:pt x="277132" y="105586"/>
                </a:lnTo>
                <a:cubicBezTo>
                  <a:pt x="298836" y="102745"/>
                  <a:pt x="320898" y="106275"/>
                  <a:pt x="340632" y="115746"/>
                </a:cubicBezTo>
                <a:cubicBezTo>
                  <a:pt x="401592" y="144321"/>
                  <a:pt x="435628" y="220267"/>
                  <a:pt x="418102" y="288720"/>
                </a:cubicBezTo>
                <a:cubicBezTo>
                  <a:pt x="417467" y="291514"/>
                  <a:pt x="416578" y="294435"/>
                  <a:pt x="415689" y="297229"/>
                </a:cubicBezTo>
                <a:cubicBezTo>
                  <a:pt x="414800" y="300023"/>
                  <a:pt x="415689" y="299134"/>
                  <a:pt x="414800" y="299896"/>
                </a:cubicBezTo>
                <a:cubicBezTo>
                  <a:pt x="413911" y="300658"/>
                  <a:pt x="413149" y="304341"/>
                  <a:pt x="412133" y="307135"/>
                </a:cubicBezTo>
                <a:cubicBezTo>
                  <a:pt x="377716" y="393368"/>
                  <a:pt x="296055" y="438453"/>
                  <a:pt x="154323" y="44810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CC3E7EDB-FB06-4F01-A155-4D69BCECBF17}"/>
              </a:ext>
            </a:extLst>
          </p:cNvPr>
          <p:cNvSpPr/>
          <p:nvPr/>
        </p:nvSpPr>
        <p:spPr>
          <a:xfrm>
            <a:off x="462661" y="3293745"/>
            <a:ext cx="139154" cy="80644"/>
          </a:xfrm>
          <a:custGeom>
            <a:avLst/>
            <a:gdLst>
              <a:gd name="connsiteX0" fmla="*/ 137795 w 139154"/>
              <a:gd name="connsiteY0" fmla="*/ 0 h 80644"/>
              <a:gd name="connsiteX1" fmla="*/ 138684 w 139154"/>
              <a:gd name="connsiteY1" fmla="*/ 31369 h 80644"/>
              <a:gd name="connsiteX2" fmla="*/ 132715 w 139154"/>
              <a:gd name="connsiteY2" fmla="*/ 38608 h 80644"/>
              <a:gd name="connsiteX3" fmla="*/ 132715 w 139154"/>
              <a:gd name="connsiteY3" fmla="*/ 38608 h 80644"/>
              <a:gd name="connsiteX4" fmla="*/ 124587 w 139154"/>
              <a:gd name="connsiteY4" fmla="*/ 49530 h 80644"/>
              <a:gd name="connsiteX5" fmla="*/ 112776 w 139154"/>
              <a:gd name="connsiteY5" fmla="*/ 47371 h 80644"/>
              <a:gd name="connsiteX6" fmla="*/ 110363 w 139154"/>
              <a:gd name="connsiteY6" fmla="*/ 47371 h 80644"/>
              <a:gd name="connsiteX7" fmla="*/ 41910 w 139154"/>
              <a:gd name="connsiteY7" fmla="*/ 53848 h 80644"/>
              <a:gd name="connsiteX8" fmla="*/ 0 w 139154"/>
              <a:gd name="connsiteY8" fmla="*/ 80645 h 80644"/>
              <a:gd name="connsiteX9" fmla="*/ 4445 w 139154"/>
              <a:gd name="connsiteY9" fmla="*/ 67564 h 80644"/>
              <a:gd name="connsiteX10" fmla="*/ 4445 w 139154"/>
              <a:gd name="connsiteY10" fmla="*/ 66929 h 80644"/>
              <a:gd name="connsiteX11" fmla="*/ 5461 w 139154"/>
              <a:gd name="connsiteY11" fmla="*/ 64770 h 80644"/>
              <a:gd name="connsiteX12" fmla="*/ 6985 w 139154"/>
              <a:gd name="connsiteY12" fmla="*/ 61595 h 80644"/>
              <a:gd name="connsiteX13" fmla="*/ 7874 w 139154"/>
              <a:gd name="connsiteY13" fmla="*/ 59817 h 80644"/>
              <a:gd name="connsiteX14" fmla="*/ 9017 w 139154"/>
              <a:gd name="connsiteY14" fmla="*/ 57658 h 80644"/>
              <a:gd name="connsiteX15" fmla="*/ 9017 w 139154"/>
              <a:gd name="connsiteY15" fmla="*/ 57658 h 80644"/>
              <a:gd name="connsiteX16" fmla="*/ 10541 w 139154"/>
              <a:gd name="connsiteY16" fmla="*/ 54864 h 80644"/>
              <a:gd name="connsiteX17" fmla="*/ 11430 w 139154"/>
              <a:gd name="connsiteY17" fmla="*/ 53467 h 80644"/>
              <a:gd name="connsiteX18" fmla="*/ 13335 w 139154"/>
              <a:gd name="connsiteY18" fmla="*/ 50419 h 80644"/>
              <a:gd name="connsiteX19" fmla="*/ 14351 w 139154"/>
              <a:gd name="connsiteY19" fmla="*/ 48895 h 80644"/>
              <a:gd name="connsiteX20" fmla="*/ 16002 w 139154"/>
              <a:gd name="connsiteY20" fmla="*/ 46482 h 80644"/>
              <a:gd name="connsiteX21" fmla="*/ 17399 w 139154"/>
              <a:gd name="connsiteY21" fmla="*/ 44577 h 80644"/>
              <a:gd name="connsiteX22" fmla="*/ 19685 w 139154"/>
              <a:gd name="connsiteY22" fmla="*/ 41783 h 80644"/>
              <a:gd name="connsiteX23" fmla="*/ 19685 w 139154"/>
              <a:gd name="connsiteY23" fmla="*/ 41148 h 80644"/>
              <a:gd name="connsiteX24" fmla="*/ 21336 w 139154"/>
              <a:gd name="connsiteY24" fmla="*/ 39243 h 80644"/>
              <a:gd name="connsiteX25" fmla="*/ 21336 w 139154"/>
              <a:gd name="connsiteY25" fmla="*/ 39243 h 80644"/>
              <a:gd name="connsiteX26" fmla="*/ 23114 w 139154"/>
              <a:gd name="connsiteY26" fmla="*/ 37338 h 80644"/>
              <a:gd name="connsiteX27" fmla="*/ 23114 w 139154"/>
              <a:gd name="connsiteY27" fmla="*/ 37338 h 80644"/>
              <a:gd name="connsiteX28" fmla="*/ 23114 w 139154"/>
              <a:gd name="connsiteY28" fmla="*/ 37338 h 80644"/>
              <a:gd name="connsiteX29" fmla="*/ 23749 w 139154"/>
              <a:gd name="connsiteY29" fmla="*/ 37338 h 80644"/>
              <a:gd name="connsiteX30" fmla="*/ 24892 w 139154"/>
              <a:gd name="connsiteY30" fmla="*/ 36068 h 80644"/>
              <a:gd name="connsiteX31" fmla="*/ 26289 w 139154"/>
              <a:gd name="connsiteY31" fmla="*/ 34671 h 80644"/>
              <a:gd name="connsiteX32" fmla="*/ 27813 w 139154"/>
              <a:gd name="connsiteY32" fmla="*/ 33274 h 80644"/>
              <a:gd name="connsiteX33" fmla="*/ 28956 w 139154"/>
              <a:gd name="connsiteY33" fmla="*/ 32131 h 80644"/>
              <a:gd name="connsiteX34" fmla="*/ 30226 w 139154"/>
              <a:gd name="connsiteY34" fmla="*/ 30988 h 80644"/>
              <a:gd name="connsiteX35" fmla="*/ 32258 w 139154"/>
              <a:gd name="connsiteY35" fmla="*/ 29210 h 80644"/>
              <a:gd name="connsiteX36" fmla="*/ 34417 w 139154"/>
              <a:gd name="connsiteY36" fmla="*/ 27432 h 80644"/>
              <a:gd name="connsiteX37" fmla="*/ 43688 w 139154"/>
              <a:gd name="connsiteY37" fmla="*/ 20828 h 80644"/>
              <a:gd name="connsiteX38" fmla="*/ 44704 w 139154"/>
              <a:gd name="connsiteY38" fmla="*/ 20066 h 80644"/>
              <a:gd name="connsiteX39" fmla="*/ 45720 w 139154"/>
              <a:gd name="connsiteY39" fmla="*/ 19431 h 80644"/>
              <a:gd name="connsiteX40" fmla="*/ 45720 w 139154"/>
              <a:gd name="connsiteY40" fmla="*/ 19431 h 80644"/>
              <a:gd name="connsiteX41" fmla="*/ 46736 w 139154"/>
              <a:gd name="connsiteY41" fmla="*/ 19431 h 80644"/>
              <a:gd name="connsiteX42" fmla="*/ 48768 w 139154"/>
              <a:gd name="connsiteY42" fmla="*/ 18161 h 80644"/>
              <a:gd name="connsiteX43" fmla="*/ 49911 w 139154"/>
              <a:gd name="connsiteY43" fmla="*/ 18161 h 80644"/>
              <a:gd name="connsiteX44" fmla="*/ 51689 w 139154"/>
              <a:gd name="connsiteY44" fmla="*/ 17145 h 80644"/>
              <a:gd name="connsiteX45" fmla="*/ 54356 w 139154"/>
              <a:gd name="connsiteY45" fmla="*/ 15748 h 80644"/>
              <a:gd name="connsiteX46" fmla="*/ 56769 w 139154"/>
              <a:gd name="connsiteY46" fmla="*/ 14605 h 80644"/>
              <a:gd name="connsiteX47" fmla="*/ 59436 w 139154"/>
              <a:gd name="connsiteY47" fmla="*/ 13335 h 80644"/>
              <a:gd name="connsiteX48" fmla="*/ 61341 w 139154"/>
              <a:gd name="connsiteY48" fmla="*/ 12573 h 80644"/>
              <a:gd name="connsiteX49" fmla="*/ 62230 w 139154"/>
              <a:gd name="connsiteY49" fmla="*/ 12573 h 80644"/>
              <a:gd name="connsiteX50" fmla="*/ 64897 w 139154"/>
              <a:gd name="connsiteY50" fmla="*/ 11557 h 80644"/>
              <a:gd name="connsiteX51" fmla="*/ 67056 w 139154"/>
              <a:gd name="connsiteY51" fmla="*/ 10668 h 80644"/>
              <a:gd name="connsiteX52" fmla="*/ 78232 w 139154"/>
              <a:gd name="connsiteY52" fmla="*/ 7112 h 80644"/>
              <a:gd name="connsiteX53" fmla="*/ 83820 w 139154"/>
              <a:gd name="connsiteY53" fmla="*/ 5715 h 80644"/>
              <a:gd name="connsiteX54" fmla="*/ 92583 w 139154"/>
              <a:gd name="connsiteY54" fmla="*/ 4191 h 80644"/>
              <a:gd name="connsiteX55" fmla="*/ 98425 w 139154"/>
              <a:gd name="connsiteY55" fmla="*/ 3429 h 80644"/>
              <a:gd name="connsiteX56" fmla="*/ 98425 w 139154"/>
              <a:gd name="connsiteY56" fmla="*/ 3429 h 80644"/>
              <a:gd name="connsiteX57" fmla="*/ 118745 w 139154"/>
              <a:gd name="connsiteY57" fmla="*/ 2667 h 80644"/>
              <a:gd name="connsiteX58" fmla="*/ 121412 w 139154"/>
              <a:gd name="connsiteY58" fmla="*/ 2667 h 80644"/>
              <a:gd name="connsiteX59" fmla="*/ 126873 w 139154"/>
              <a:gd name="connsiteY59" fmla="*/ 2667 h 80644"/>
              <a:gd name="connsiteX60" fmla="*/ 129540 w 139154"/>
              <a:gd name="connsiteY60" fmla="*/ 2667 h 80644"/>
              <a:gd name="connsiteX61" fmla="*/ 135509 w 139154"/>
              <a:gd name="connsiteY61" fmla="*/ 3429 h 80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39154" h="80644">
                <a:moveTo>
                  <a:pt x="137795" y="0"/>
                </a:moveTo>
                <a:cubicBezTo>
                  <a:pt x="139234" y="10393"/>
                  <a:pt x="139532" y="20912"/>
                  <a:pt x="138684" y="31369"/>
                </a:cubicBezTo>
                <a:cubicBezTo>
                  <a:pt x="136652" y="33655"/>
                  <a:pt x="134620" y="36068"/>
                  <a:pt x="132715" y="38608"/>
                </a:cubicBezTo>
                <a:lnTo>
                  <a:pt x="132715" y="38608"/>
                </a:lnTo>
                <a:lnTo>
                  <a:pt x="124587" y="49530"/>
                </a:lnTo>
                <a:lnTo>
                  <a:pt x="112776" y="47371"/>
                </a:lnTo>
                <a:lnTo>
                  <a:pt x="110363" y="47371"/>
                </a:lnTo>
                <a:cubicBezTo>
                  <a:pt x="87364" y="43716"/>
                  <a:pt x="63815" y="45944"/>
                  <a:pt x="41910" y="53848"/>
                </a:cubicBezTo>
                <a:cubicBezTo>
                  <a:pt x="26142" y="59595"/>
                  <a:pt x="11833" y="68744"/>
                  <a:pt x="0" y="80645"/>
                </a:cubicBezTo>
                <a:lnTo>
                  <a:pt x="4445" y="67564"/>
                </a:lnTo>
                <a:cubicBezTo>
                  <a:pt x="4476" y="67354"/>
                  <a:pt x="4476" y="67140"/>
                  <a:pt x="4445" y="66929"/>
                </a:cubicBezTo>
                <a:cubicBezTo>
                  <a:pt x="4445" y="66167"/>
                  <a:pt x="5080" y="65405"/>
                  <a:pt x="5461" y="64770"/>
                </a:cubicBezTo>
                <a:lnTo>
                  <a:pt x="6985" y="61595"/>
                </a:lnTo>
                <a:lnTo>
                  <a:pt x="7874" y="59817"/>
                </a:lnTo>
                <a:lnTo>
                  <a:pt x="9017" y="57658"/>
                </a:lnTo>
                <a:lnTo>
                  <a:pt x="9017" y="57658"/>
                </a:lnTo>
                <a:lnTo>
                  <a:pt x="10541" y="54864"/>
                </a:lnTo>
                <a:lnTo>
                  <a:pt x="11430" y="53467"/>
                </a:lnTo>
                <a:lnTo>
                  <a:pt x="13335" y="50419"/>
                </a:lnTo>
                <a:lnTo>
                  <a:pt x="14351" y="48895"/>
                </a:lnTo>
                <a:lnTo>
                  <a:pt x="16002" y="46482"/>
                </a:lnTo>
                <a:lnTo>
                  <a:pt x="17399" y="44577"/>
                </a:lnTo>
                <a:lnTo>
                  <a:pt x="19685" y="41783"/>
                </a:lnTo>
                <a:lnTo>
                  <a:pt x="19685" y="41148"/>
                </a:lnTo>
                <a:lnTo>
                  <a:pt x="21336" y="39243"/>
                </a:lnTo>
                <a:lnTo>
                  <a:pt x="21336" y="39243"/>
                </a:lnTo>
                <a:lnTo>
                  <a:pt x="23114" y="37338"/>
                </a:lnTo>
                <a:cubicBezTo>
                  <a:pt x="23114" y="37338"/>
                  <a:pt x="23114" y="37338"/>
                  <a:pt x="23114" y="37338"/>
                </a:cubicBezTo>
                <a:lnTo>
                  <a:pt x="23114" y="37338"/>
                </a:lnTo>
                <a:lnTo>
                  <a:pt x="23749" y="37338"/>
                </a:lnTo>
                <a:lnTo>
                  <a:pt x="24892" y="36068"/>
                </a:lnTo>
                <a:lnTo>
                  <a:pt x="26289" y="34671"/>
                </a:lnTo>
                <a:lnTo>
                  <a:pt x="27813" y="33274"/>
                </a:lnTo>
                <a:lnTo>
                  <a:pt x="28956" y="32131"/>
                </a:lnTo>
                <a:lnTo>
                  <a:pt x="30226" y="30988"/>
                </a:lnTo>
                <a:lnTo>
                  <a:pt x="32258" y="29210"/>
                </a:lnTo>
                <a:lnTo>
                  <a:pt x="34417" y="27432"/>
                </a:lnTo>
                <a:cubicBezTo>
                  <a:pt x="37381" y="25059"/>
                  <a:pt x="40477" y="22854"/>
                  <a:pt x="43688" y="20828"/>
                </a:cubicBezTo>
                <a:lnTo>
                  <a:pt x="44704" y="20066"/>
                </a:lnTo>
                <a:lnTo>
                  <a:pt x="45720" y="19431"/>
                </a:lnTo>
                <a:lnTo>
                  <a:pt x="45720" y="19431"/>
                </a:lnTo>
                <a:lnTo>
                  <a:pt x="46736" y="19431"/>
                </a:lnTo>
                <a:lnTo>
                  <a:pt x="48768" y="18161"/>
                </a:lnTo>
                <a:lnTo>
                  <a:pt x="49911" y="18161"/>
                </a:lnTo>
                <a:lnTo>
                  <a:pt x="51689" y="17145"/>
                </a:lnTo>
                <a:lnTo>
                  <a:pt x="54356" y="15748"/>
                </a:lnTo>
                <a:lnTo>
                  <a:pt x="56769" y="14605"/>
                </a:lnTo>
                <a:lnTo>
                  <a:pt x="59436" y="13335"/>
                </a:lnTo>
                <a:lnTo>
                  <a:pt x="61341" y="12573"/>
                </a:lnTo>
                <a:lnTo>
                  <a:pt x="62230" y="12573"/>
                </a:lnTo>
                <a:lnTo>
                  <a:pt x="64897" y="11557"/>
                </a:lnTo>
                <a:lnTo>
                  <a:pt x="67056" y="10668"/>
                </a:lnTo>
                <a:cubicBezTo>
                  <a:pt x="70718" y="9292"/>
                  <a:pt x="74448" y="8105"/>
                  <a:pt x="78232" y="7112"/>
                </a:cubicBezTo>
                <a:lnTo>
                  <a:pt x="83820" y="5715"/>
                </a:lnTo>
                <a:lnTo>
                  <a:pt x="92583" y="4191"/>
                </a:lnTo>
                <a:cubicBezTo>
                  <a:pt x="94512" y="3812"/>
                  <a:pt x="96463" y="3558"/>
                  <a:pt x="98425" y="3429"/>
                </a:cubicBezTo>
                <a:lnTo>
                  <a:pt x="98425" y="3429"/>
                </a:lnTo>
                <a:cubicBezTo>
                  <a:pt x="105170" y="2665"/>
                  <a:pt x="111962" y="2411"/>
                  <a:pt x="118745" y="2667"/>
                </a:cubicBezTo>
                <a:lnTo>
                  <a:pt x="121412" y="2667"/>
                </a:lnTo>
                <a:lnTo>
                  <a:pt x="126873" y="2667"/>
                </a:lnTo>
                <a:lnTo>
                  <a:pt x="129540" y="2667"/>
                </a:lnTo>
                <a:cubicBezTo>
                  <a:pt x="131544" y="2788"/>
                  <a:pt x="133539" y="3042"/>
                  <a:pt x="135509" y="3429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B0B693A1-C160-4056-BAA8-96E9C492CC32}"/>
              </a:ext>
            </a:extLst>
          </p:cNvPr>
          <p:cNvSpPr/>
          <p:nvPr/>
        </p:nvSpPr>
        <p:spPr>
          <a:xfrm>
            <a:off x="654176" y="3290951"/>
            <a:ext cx="12700" cy="1142"/>
          </a:xfrm>
          <a:custGeom>
            <a:avLst/>
            <a:gdLst>
              <a:gd name="connsiteX0" fmla="*/ 0 w 12700"/>
              <a:gd name="connsiteY0" fmla="*/ 0 h 1142"/>
              <a:gd name="connsiteX1" fmla="*/ 0 w 12700"/>
              <a:gd name="connsiteY1" fmla="*/ 1143 h 1142"/>
              <a:gd name="connsiteX2" fmla="*/ 0 w 12700"/>
              <a:gd name="connsiteY2" fmla="*/ 1143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142">
                <a:moveTo>
                  <a:pt x="0" y="0"/>
                </a:moveTo>
                <a:lnTo>
                  <a:pt x="0" y="1143"/>
                </a:lnTo>
                <a:lnTo>
                  <a:pt x="0" y="1143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DAFEF0F4-D5FE-4D79-A968-2B12422E42DD}"/>
              </a:ext>
            </a:extLst>
          </p:cNvPr>
          <p:cNvSpPr/>
          <p:nvPr/>
        </p:nvSpPr>
        <p:spPr>
          <a:xfrm>
            <a:off x="681609" y="3240532"/>
            <a:ext cx="195886" cy="314578"/>
          </a:xfrm>
          <a:custGeom>
            <a:avLst/>
            <a:gdLst>
              <a:gd name="connsiteX0" fmla="*/ 195834 w 195886"/>
              <a:gd name="connsiteY0" fmla="*/ 164719 h 314578"/>
              <a:gd name="connsiteX1" fmla="*/ 195834 w 195886"/>
              <a:gd name="connsiteY1" fmla="*/ 170180 h 314578"/>
              <a:gd name="connsiteX2" fmla="*/ 195834 w 195886"/>
              <a:gd name="connsiteY2" fmla="*/ 172593 h 314578"/>
              <a:gd name="connsiteX3" fmla="*/ 195834 w 195886"/>
              <a:gd name="connsiteY3" fmla="*/ 179070 h 314578"/>
              <a:gd name="connsiteX4" fmla="*/ 195834 w 195886"/>
              <a:gd name="connsiteY4" fmla="*/ 180213 h 314578"/>
              <a:gd name="connsiteX5" fmla="*/ 195834 w 195886"/>
              <a:gd name="connsiteY5" fmla="*/ 183896 h 314578"/>
              <a:gd name="connsiteX6" fmla="*/ 195834 w 195886"/>
              <a:gd name="connsiteY6" fmla="*/ 187071 h 314578"/>
              <a:gd name="connsiteX7" fmla="*/ 195834 w 195886"/>
              <a:gd name="connsiteY7" fmla="*/ 187960 h 314578"/>
              <a:gd name="connsiteX8" fmla="*/ 195834 w 195886"/>
              <a:gd name="connsiteY8" fmla="*/ 189992 h 314578"/>
              <a:gd name="connsiteX9" fmla="*/ 195072 w 195886"/>
              <a:gd name="connsiteY9" fmla="*/ 195453 h 314578"/>
              <a:gd name="connsiteX10" fmla="*/ 195072 w 195886"/>
              <a:gd name="connsiteY10" fmla="*/ 197866 h 314578"/>
              <a:gd name="connsiteX11" fmla="*/ 194437 w 195886"/>
              <a:gd name="connsiteY11" fmla="*/ 201549 h 314578"/>
              <a:gd name="connsiteX12" fmla="*/ 193675 w 195886"/>
              <a:gd name="connsiteY12" fmla="*/ 205867 h 314578"/>
              <a:gd name="connsiteX13" fmla="*/ 192786 w 195886"/>
              <a:gd name="connsiteY13" fmla="*/ 209804 h 314578"/>
              <a:gd name="connsiteX14" fmla="*/ 192024 w 195886"/>
              <a:gd name="connsiteY14" fmla="*/ 213106 h 314578"/>
              <a:gd name="connsiteX15" fmla="*/ 192024 w 195886"/>
              <a:gd name="connsiteY15" fmla="*/ 215646 h 314578"/>
              <a:gd name="connsiteX16" fmla="*/ 190500 w 195886"/>
              <a:gd name="connsiteY16" fmla="*/ 221234 h 314578"/>
              <a:gd name="connsiteX17" fmla="*/ 190500 w 195886"/>
              <a:gd name="connsiteY17" fmla="*/ 223012 h 314578"/>
              <a:gd name="connsiteX18" fmla="*/ 188087 w 195886"/>
              <a:gd name="connsiteY18" fmla="*/ 231267 h 314578"/>
              <a:gd name="connsiteX19" fmla="*/ 187452 w 195886"/>
              <a:gd name="connsiteY19" fmla="*/ 232918 h 314578"/>
              <a:gd name="connsiteX20" fmla="*/ 186563 w 195886"/>
              <a:gd name="connsiteY20" fmla="*/ 235585 h 314578"/>
              <a:gd name="connsiteX21" fmla="*/ 186563 w 195886"/>
              <a:gd name="connsiteY21" fmla="*/ 236728 h 314578"/>
              <a:gd name="connsiteX22" fmla="*/ 185674 w 195886"/>
              <a:gd name="connsiteY22" fmla="*/ 239268 h 314578"/>
              <a:gd name="connsiteX23" fmla="*/ 184785 w 195886"/>
              <a:gd name="connsiteY23" fmla="*/ 241808 h 314578"/>
              <a:gd name="connsiteX24" fmla="*/ 183642 w 195886"/>
              <a:gd name="connsiteY24" fmla="*/ 244856 h 314578"/>
              <a:gd name="connsiteX25" fmla="*/ 181610 w 195886"/>
              <a:gd name="connsiteY25" fmla="*/ 249809 h 314578"/>
              <a:gd name="connsiteX26" fmla="*/ 178181 w 195886"/>
              <a:gd name="connsiteY26" fmla="*/ 257810 h 314578"/>
              <a:gd name="connsiteX27" fmla="*/ 177292 w 195886"/>
              <a:gd name="connsiteY27" fmla="*/ 259842 h 314578"/>
              <a:gd name="connsiteX28" fmla="*/ 174371 w 195886"/>
              <a:gd name="connsiteY28" fmla="*/ 266065 h 314578"/>
              <a:gd name="connsiteX29" fmla="*/ 173228 w 195886"/>
              <a:gd name="connsiteY29" fmla="*/ 268605 h 314578"/>
              <a:gd name="connsiteX30" fmla="*/ 169672 w 195886"/>
              <a:gd name="connsiteY30" fmla="*/ 275463 h 314578"/>
              <a:gd name="connsiteX31" fmla="*/ 169672 w 195886"/>
              <a:gd name="connsiteY31" fmla="*/ 276860 h 314578"/>
              <a:gd name="connsiteX32" fmla="*/ 165227 w 195886"/>
              <a:gd name="connsiteY32" fmla="*/ 284988 h 314578"/>
              <a:gd name="connsiteX33" fmla="*/ 164084 w 195886"/>
              <a:gd name="connsiteY33" fmla="*/ 287147 h 314578"/>
              <a:gd name="connsiteX34" fmla="*/ 154051 w 195886"/>
              <a:gd name="connsiteY34" fmla="*/ 304038 h 314578"/>
              <a:gd name="connsiteX35" fmla="*/ 151638 w 195886"/>
              <a:gd name="connsiteY35" fmla="*/ 307721 h 314578"/>
              <a:gd name="connsiteX36" fmla="*/ 147066 w 195886"/>
              <a:gd name="connsiteY36" fmla="*/ 314579 h 314578"/>
              <a:gd name="connsiteX37" fmla="*/ 148971 w 195886"/>
              <a:gd name="connsiteY37" fmla="*/ 310769 h 314578"/>
              <a:gd name="connsiteX38" fmla="*/ 152019 w 195886"/>
              <a:gd name="connsiteY38" fmla="*/ 304165 h 314578"/>
              <a:gd name="connsiteX39" fmla="*/ 167259 w 195886"/>
              <a:gd name="connsiteY39" fmla="*/ 258699 h 314578"/>
              <a:gd name="connsiteX40" fmla="*/ 168656 w 195886"/>
              <a:gd name="connsiteY40" fmla="*/ 252349 h 314578"/>
              <a:gd name="connsiteX41" fmla="*/ 170815 w 195886"/>
              <a:gd name="connsiteY41" fmla="*/ 239649 h 314578"/>
              <a:gd name="connsiteX42" fmla="*/ 151892 w 195886"/>
              <a:gd name="connsiteY42" fmla="*/ 137668 h 314578"/>
              <a:gd name="connsiteX43" fmla="*/ 148590 w 195886"/>
              <a:gd name="connsiteY43" fmla="*/ 130683 h 314578"/>
              <a:gd name="connsiteX44" fmla="*/ 147447 w 195886"/>
              <a:gd name="connsiteY44" fmla="*/ 128143 h 314578"/>
              <a:gd name="connsiteX45" fmla="*/ 143002 w 195886"/>
              <a:gd name="connsiteY45" fmla="*/ 120396 h 314578"/>
              <a:gd name="connsiteX46" fmla="*/ 7874 w 195886"/>
              <a:gd name="connsiteY46" fmla="*/ 46228 h 314578"/>
              <a:gd name="connsiteX47" fmla="*/ 0 w 195886"/>
              <a:gd name="connsiteY47" fmla="*/ 4826 h 314578"/>
              <a:gd name="connsiteX48" fmla="*/ 3048 w 195886"/>
              <a:gd name="connsiteY48" fmla="*/ 3937 h 314578"/>
              <a:gd name="connsiteX49" fmla="*/ 5334 w 195886"/>
              <a:gd name="connsiteY49" fmla="*/ 3302 h 314578"/>
              <a:gd name="connsiteX50" fmla="*/ 10414 w 195886"/>
              <a:gd name="connsiteY50" fmla="*/ 2159 h 314578"/>
              <a:gd name="connsiteX51" fmla="*/ 18288 w 195886"/>
              <a:gd name="connsiteY51" fmla="*/ 762 h 314578"/>
              <a:gd name="connsiteX52" fmla="*/ 20828 w 195886"/>
              <a:gd name="connsiteY52" fmla="*/ 762 h 314578"/>
              <a:gd name="connsiteX53" fmla="*/ 20828 w 195886"/>
              <a:gd name="connsiteY53" fmla="*/ 762 h 314578"/>
              <a:gd name="connsiteX54" fmla="*/ 24003 w 195886"/>
              <a:gd name="connsiteY54" fmla="*/ 762 h 314578"/>
              <a:gd name="connsiteX55" fmla="*/ 33655 w 195886"/>
              <a:gd name="connsiteY55" fmla="*/ 0 h 314578"/>
              <a:gd name="connsiteX56" fmla="*/ 46355 w 195886"/>
              <a:gd name="connsiteY56" fmla="*/ 0 h 314578"/>
              <a:gd name="connsiteX57" fmla="*/ 49784 w 195886"/>
              <a:gd name="connsiteY57" fmla="*/ 0 h 314578"/>
              <a:gd name="connsiteX58" fmla="*/ 55245 w 195886"/>
              <a:gd name="connsiteY58" fmla="*/ 0 h 314578"/>
              <a:gd name="connsiteX59" fmla="*/ 60706 w 195886"/>
              <a:gd name="connsiteY59" fmla="*/ 762 h 314578"/>
              <a:gd name="connsiteX60" fmla="*/ 64262 w 195886"/>
              <a:gd name="connsiteY60" fmla="*/ 762 h 314578"/>
              <a:gd name="connsiteX61" fmla="*/ 71501 w 195886"/>
              <a:gd name="connsiteY61" fmla="*/ 2286 h 314578"/>
              <a:gd name="connsiteX62" fmla="*/ 74422 w 195886"/>
              <a:gd name="connsiteY62" fmla="*/ 2286 h 314578"/>
              <a:gd name="connsiteX63" fmla="*/ 75438 w 195886"/>
              <a:gd name="connsiteY63" fmla="*/ 2286 h 314578"/>
              <a:gd name="connsiteX64" fmla="*/ 78613 w 195886"/>
              <a:gd name="connsiteY64" fmla="*/ 3175 h 314578"/>
              <a:gd name="connsiteX65" fmla="*/ 82169 w 195886"/>
              <a:gd name="connsiteY65" fmla="*/ 4191 h 314578"/>
              <a:gd name="connsiteX66" fmla="*/ 89662 w 195886"/>
              <a:gd name="connsiteY66" fmla="*/ 6604 h 314578"/>
              <a:gd name="connsiteX67" fmla="*/ 92583 w 195886"/>
              <a:gd name="connsiteY67" fmla="*/ 7747 h 314578"/>
              <a:gd name="connsiteX68" fmla="*/ 96012 w 195886"/>
              <a:gd name="connsiteY68" fmla="*/ 9017 h 314578"/>
              <a:gd name="connsiteX69" fmla="*/ 99441 w 195886"/>
              <a:gd name="connsiteY69" fmla="*/ 10541 h 314578"/>
              <a:gd name="connsiteX70" fmla="*/ 101854 w 195886"/>
              <a:gd name="connsiteY70" fmla="*/ 11557 h 314578"/>
              <a:gd name="connsiteX71" fmla="*/ 103505 w 195886"/>
              <a:gd name="connsiteY71" fmla="*/ 12319 h 314578"/>
              <a:gd name="connsiteX72" fmla="*/ 106172 w 195886"/>
              <a:gd name="connsiteY72" fmla="*/ 13589 h 314578"/>
              <a:gd name="connsiteX73" fmla="*/ 106172 w 195886"/>
              <a:gd name="connsiteY73" fmla="*/ 13589 h 314578"/>
              <a:gd name="connsiteX74" fmla="*/ 109474 w 195886"/>
              <a:gd name="connsiteY74" fmla="*/ 15240 h 314578"/>
              <a:gd name="connsiteX75" fmla="*/ 116332 w 195886"/>
              <a:gd name="connsiteY75" fmla="*/ 19050 h 314578"/>
              <a:gd name="connsiteX76" fmla="*/ 119253 w 195886"/>
              <a:gd name="connsiteY76" fmla="*/ 20701 h 314578"/>
              <a:gd name="connsiteX77" fmla="*/ 125603 w 195886"/>
              <a:gd name="connsiteY77" fmla="*/ 24892 h 314578"/>
              <a:gd name="connsiteX78" fmla="*/ 128524 w 195886"/>
              <a:gd name="connsiteY78" fmla="*/ 26924 h 314578"/>
              <a:gd name="connsiteX79" fmla="*/ 131318 w 195886"/>
              <a:gd name="connsiteY79" fmla="*/ 28829 h 314578"/>
              <a:gd name="connsiteX80" fmla="*/ 137414 w 195886"/>
              <a:gd name="connsiteY80" fmla="*/ 33655 h 314578"/>
              <a:gd name="connsiteX81" fmla="*/ 139192 w 195886"/>
              <a:gd name="connsiteY81" fmla="*/ 35179 h 314578"/>
              <a:gd name="connsiteX82" fmla="*/ 140970 w 195886"/>
              <a:gd name="connsiteY82" fmla="*/ 36703 h 314578"/>
              <a:gd name="connsiteX83" fmla="*/ 142494 w 195886"/>
              <a:gd name="connsiteY83" fmla="*/ 38100 h 314578"/>
              <a:gd name="connsiteX84" fmla="*/ 143891 w 195886"/>
              <a:gd name="connsiteY84" fmla="*/ 39370 h 314578"/>
              <a:gd name="connsiteX85" fmla="*/ 145796 w 195886"/>
              <a:gd name="connsiteY85" fmla="*/ 41148 h 314578"/>
              <a:gd name="connsiteX86" fmla="*/ 150114 w 195886"/>
              <a:gd name="connsiteY86" fmla="*/ 45339 h 314578"/>
              <a:gd name="connsiteX87" fmla="*/ 155956 w 195886"/>
              <a:gd name="connsiteY87" fmla="*/ 51816 h 314578"/>
              <a:gd name="connsiteX88" fmla="*/ 159131 w 195886"/>
              <a:gd name="connsiteY88" fmla="*/ 55626 h 314578"/>
              <a:gd name="connsiteX89" fmla="*/ 162179 w 195886"/>
              <a:gd name="connsiteY89" fmla="*/ 59436 h 314578"/>
              <a:gd name="connsiteX90" fmla="*/ 170434 w 195886"/>
              <a:gd name="connsiteY90" fmla="*/ 72136 h 314578"/>
              <a:gd name="connsiteX91" fmla="*/ 174371 w 195886"/>
              <a:gd name="connsiteY91" fmla="*/ 78994 h 314578"/>
              <a:gd name="connsiteX92" fmla="*/ 174371 w 195886"/>
              <a:gd name="connsiteY92" fmla="*/ 80010 h 314578"/>
              <a:gd name="connsiteX93" fmla="*/ 174371 w 195886"/>
              <a:gd name="connsiteY93" fmla="*/ 81280 h 314578"/>
              <a:gd name="connsiteX94" fmla="*/ 174371 w 195886"/>
              <a:gd name="connsiteY94" fmla="*/ 82423 h 314578"/>
              <a:gd name="connsiteX95" fmla="*/ 175133 w 195886"/>
              <a:gd name="connsiteY95" fmla="*/ 84074 h 314578"/>
              <a:gd name="connsiteX96" fmla="*/ 175895 w 195886"/>
              <a:gd name="connsiteY96" fmla="*/ 85598 h 314578"/>
              <a:gd name="connsiteX97" fmla="*/ 176784 w 195886"/>
              <a:gd name="connsiteY97" fmla="*/ 87757 h 314578"/>
              <a:gd name="connsiteX98" fmla="*/ 177546 w 195886"/>
              <a:gd name="connsiteY98" fmla="*/ 89408 h 314578"/>
              <a:gd name="connsiteX99" fmla="*/ 179832 w 195886"/>
              <a:gd name="connsiteY99" fmla="*/ 94488 h 314578"/>
              <a:gd name="connsiteX100" fmla="*/ 181229 w 195886"/>
              <a:gd name="connsiteY100" fmla="*/ 98044 h 314578"/>
              <a:gd name="connsiteX101" fmla="*/ 181229 w 195886"/>
              <a:gd name="connsiteY101" fmla="*/ 98044 h 314578"/>
              <a:gd name="connsiteX102" fmla="*/ 181991 w 195886"/>
              <a:gd name="connsiteY102" fmla="*/ 100076 h 314578"/>
              <a:gd name="connsiteX103" fmla="*/ 182626 w 195886"/>
              <a:gd name="connsiteY103" fmla="*/ 101600 h 314578"/>
              <a:gd name="connsiteX104" fmla="*/ 183388 w 195886"/>
              <a:gd name="connsiteY104" fmla="*/ 103886 h 314578"/>
              <a:gd name="connsiteX105" fmla="*/ 184023 w 195886"/>
              <a:gd name="connsiteY105" fmla="*/ 105537 h 314578"/>
              <a:gd name="connsiteX106" fmla="*/ 185166 w 195886"/>
              <a:gd name="connsiteY106" fmla="*/ 109220 h 314578"/>
              <a:gd name="connsiteX107" fmla="*/ 186563 w 195886"/>
              <a:gd name="connsiteY107" fmla="*/ 113665 h 314578"/>
              <a:gd name="connsiteX108" fmla="*/ 188468 w 195886"/>
              <a:gd name="connsiteY108" fmla="*/ 120142 h 314578"/>
              <a:gd name="connsiteX109" fmla="*/ 188468 w 195886"/>
              <a:gd name="connsiteY109" fmla="*/ 122301 h 314578"/>
              <a:gd name="connsiteX110" fmla="*/ 188468 w 195886"/>
              <a:gd name="connsiteY110" fmla="*/ 125095 h 314578"/>
              <a:gd name="connsiteX111" fmla="*/ 188468 w 195886"/>
              <a:gd name="connsiteY111" fmla="*/ 128016 h 314578"/>
              <a:gd name="connsiteX112" fmla="*/ 188468 w 195886"/>
              <a:gd name="connsiteY112" fmla="*/ 129667 h 314578"/>
              <a:gd name="connsiteX113" fmla="*/ 189738 w 195886"/>
              <a:gd name="connsiteY113" fmla="*/ 136652 h 314578"/>
              <a:gd name="connsiteX114" fmla="*/ 189738 w 195886"/>
              <a:gd name="connsiteY114" fmla="*/ 136652 h 314578"/>
              <a:gd name="connsiteX115" fmla="*/ 189738 w 195886"/>
              <a:gd name="connsiteY115" fmla="*/ 138176 h 314578"/>
              <a:gd name="connsiteX116" fmla="*/ 190500 w 195886"/>
              <a:gd name="connsiteY116" fmla="*/ 144018 h 314578"/>
              <a:gd name="connsiteX117" fmla="*/ 190500 w 195886"/>
              <a:gd name="connsiteY117" fmla="*/ 146304 h 314578"/>
              <a:gd name="connsiteX118" fmla="*/ 190500 w 195886"/>
              <a:gd name="connsiteY118" fmla="*/ 152146 h 314578"/>
              <a:gd name="connsiteX119" fmla="*/ 190500 w 195886"/>
              <a:gd name="connsiteY119" fmla="*/ 153797 h 314578"/>
              <a:gd name="connsiteX120" fmla="*/ 190500 w 195886"/>
              <a:gd name="connsiteY120" fmla="*/ 157480 h 314578"/>
              <a:gd name="connsiteX121" fmla="*/ 190500 w 195886"/>
              <a:gd name="connsiteY121" fmla="*/ 161036 h 31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95886" h="314578">
                <a:moveTo>
                  <a:pt x="195834" y="164719"/>
                </a:moveTo>
                <a:cubicBezTo>
                  <a:pt x="195834" y="166497"/>
                  <a:pt x="195834" y="168402"/>
                  <a:pt x="195834" y="170180"/>
                </a:cubicBezTo>
                <a:lnTo>
                  <a:pt x="195834" y="172593"/>
                </a:lnTo>
                <a:cubicBezTo>
                  <a:pt x="195834" y="174752"/>
                  <a:pt x="195834" y="176911"/>
                  <a:pt x="195834" y="179070"/>
                </a:cubicBezTo>
                <a:lnTo>
                  <a:pt x="195834" y="180213"/>
                </a:lnTo>
                <a:cubicBezTo>
                  <a:pt x="195834" y="181356"/>
                  <a:pt x="195834" y="182626"/>
                  <a:pt x="195834" y="183896"/>
                </a:cubicBezTo>
                <a:lnTo>
                  <a:pt x="195834" y="187071"/>
                </a:lnTo>
                <a:cubicBezTo>
                  <a:pt x="195904" y="187363"/>
                  <a:pt x="195904" y="187668"/>
                  <a:pt x="195834" y="187960"/>
                </a:cubicBezTo>
                <a:cubicBezTo>
                  <a:pt x="195834" y="188595"/>
                  <a:pt x="195834" y="189357"/>
                  <a:pt x="195834" y="189992"/>
                </a:cubicBezTo>
                <a:lnTo>
                  <a:pt x="195072" y="195453"/>
                </a:lnTo>
                <a:lnTo>
                  <a:pt x="195072" y="197866"/>
                </a:lnTo>
                <a:cubicBezTo>
                  <a:pt x="195072" y="199136"/>
                  <a:pt x="195072" y="200279"/>
                  <a:pt x="194437" y="201549"/>
                </a:cubicBezTo>
                <a:lnTo>
                  <a:pt x="193675" y="205867"/>
                </a:lnTo>
                <a:cubicBezTo>
                  <a:pt x="193675" y="207137"/>
                  <a:pt x="193040" y="208534"/>
                  <a:pt x="192786" y="209804"/>
                </a:cubicBezTo>
                <a:lnTo>
                  <a:pt x="192024" y="213106"/>
                </a:lnTo>
                <a:lnTo>
                  <a:pt x="192024" y="215646"/>
                </a:lnTo>
                <a:lnTo>
                  <a:pt x="190500" y="221234"/>
                </a:lnTo>
                <a:lnTo>
                  <a:pt x="190500" y="223012"/>
                </a:lnTo>
                <a:cubicBezTo>
                  <a:pt x="189738" y="225679"/>
                  <a:pt x="188976" y="228473"/>
                  <a:pt x="188087" y="231267"/>
                </a:cubicBezTo>
                <a:cubicBezTo>
                  <a:pt x="188087" y="231267"/>
                  <a:pt x="188087" y="232410"/>
                  <a:pt x="187452" y="232918"/>
                </a:cubicBezTo>
                <a:cubicBezTo>
                  <a:pt x="187213" y="233825"/>
                  <a:pt x="186916" y="234716"/>
                  <a:pt x="186563" y="235585"/>
                </a:cubicBezTo>
                <a:lnTo>
                  <a:pt x="186563" y="236728"/>
                </a:lnTo>
                <a:cubicBezTo>
                  <a:pt x="186563" y="237490"/>
                  <a:pt x="186563" y="238379"/>
                  <a:pt x="185674" y="239268"/>
                </a:cubicBezTo>
                <a:cubicBezTo>
                  <a:pt x="184785" y="240157"/>
                  <a:pt x="185039" y="240919"/>
                  <a:pt x="184785" y="241808"/>
                </a:cubicBezTo>
                <a:lnTo>
                  <a:pt x="183642" y="244856"/>
                </a:lnTo>
                <a:lnTo>
                  <a:pt x="181610" y="249809"/>
                </a:lnTo>
                <a:cubicBezTo>
                  <a:pt x="180594" y="252518"/>
                  <a:pt x="179451" y="255185"/>
                  <a:pt x="178181" y="257810"/>
                </a:cubicBezTo>
                <a:lnTo>
                  <a:pt x="177292" y="259842"/>
                </a:lnTo>
                <a:cubicBezTo>
                  <a:pt x="176403" y="261874"/>
                  <a:pt x="175387" y="263906"/>
                  <a:pt x="174371" y="266065"/>
                </a:cubicBezTo>
                <a:lnTo>
                  <a:pt x="173228" y="268605"/>
                </a:lnTo>
                <a:cubicBezTo>
                  <a:pt x="172085" y="270891"/>
                  <a:pt x="170942" y="273177"/>
                  <a:pt x="169672" y="275463"/>
                </a:cubicBezTo>
                <a:lnTo>
                  <a:pt x="169672" y="276860"/>
                </a:lnTo>
                <a:lnTo>
                  <a:pt x="165227" y="284988"/>
                </a:lnTo>
                <a:lnTo>
                  <a:pt x="164084" y="287147"/>
                </a:lnTo>
                <a:cubicBezTo>
                  <a:pt x="160909" y="292735"/>
                  <a:pt x="157607" y="298323"/>
                  <a:pt x="154051" y="304038"/>
                </a:cubicBezTo>
                <a:lnTo>
                  <a:pt x="151638" y="307721"/>
                </a:lnTo>
                <a:cubicBezTo>
                  <a:pt x="150114" y="310007"/>
                  <a:pt x="148717" y="312293"/>
                  <a:pt x="147066" y="314579"/>
                </a:cubicBezTo>
                <a:lnTo>
                  <a:pt x="148971" y="310769"/>
                </a:lnTo>
                <a:lnTo>
                  <a:pt x="152019" y="304165"/>
                </a:lnTo>
                <a:cubicBezTo>
                  <a:pt x="158478" y="289507"/>
                  <a:pt x="163579" y="274288"/>
                  <a:pt x="167259" y="258699"/>
                </a:cubicBezTo>
                <a:cubicBezTo>
                  <a:pt x="167259" y="256540"/>
                  <a:pt x="168275" y="254508"/>
                  <a:pt x="168656" y="252349"/>
                </a:cubicBezTo>
                <a:cubicBezTo>
                  <a:pt x="169545" y="248158"/>
                  <a:pt x="170180" y="243967"/>
                  <a:pt x="170815" y="239649"/>
                </a:cubicBezTo>
                <a:cubicBezTo>
                  <a:pt x="174274" y="204550"/>
                  <a:pt x="167712" y="169190"/>
                  <a:pt x="151892" y="137668"/>
                </a:cubicBezTo>
                <a:cubicBezTo>
                  <a:pt x="150749" y="135001"/>
                  <a:pt x="149733" y="132842"/>
                  <a:pt x="148590" y="130683"/>
                </a:cubicBezTo>
                <a:lnTo>
                  <a:pt x="147447" y="128143"/>
                </a:lnTo>
                <a:lnTo>
                  <a:pt x="143002" y="120396"/>
                </a:lnTo>
                <a:cubicBezTo>
                  <a:pt x="114107" y="73662"/>
                  <a:pt x="62815" y="45509"/>
                  <a:pt x="7874" y="46228"/>
                </a:cubicBezTo>
                <a:cubicBezTo>
                  <a:pt x="6663" y="32196"/>
                  <a:pt x="4025" y="18323"/>
                  <a:pt x="0" y="4826"/>
                </a:cubicBezTo>
                <a:lnTo>
                  <a:pt x="3048" y="3937"/>
                </a:lnTo>
                <a:lnTo>
                  <a:pt x="5334" y="3302"/>
                </a:lnTo>
                <a:lnTo>
                  <a:pt x="10414" y="2159"/>
                </a:lnTo>
                <a:cubicBezTo>
                  <a:pt x="13081" y="1524"/>
                  <a:pt x="15621" y="1143"/>
                  <a:pt x="18288" y="762"/>
                </a:cubicBezTo>
                <a:cubicBezTo>
                  <a:pt x="19133" y="691"/>
                  <a:pt x="19983" y="691"/>
                  <a:pt x="20828" y="762"/>
                </a:cubicBezTo>
                <a:lnTo>
                  <a:pt x="20828" y="762"/>
                </a:lnTo>
                <a:lnTo>
                  <a:pt x="24003" y="762"/>
                </a:lnTo>
                <a:lnTo>
                  <a:pt x="33655" y="0"/>
                </a:lnTo>
                <a:lnTo>
                  <a:pt x="46355" y="0"/>
                </a:lnTo>
                <a:lnTo>
                  <a:pt x="49784" y="0"/>
                </a:lnTo>
                <a:lnTo>
                  <a:pt x="55245" y="0"/>
                </a:lnTo>
                <a:lnTo>
                  <a:pt x="60706" y="762"/>
                </a:lnTo>
                <a:lnTo>
                  <a:pt x="64262" y="762"/>
                </a:lnTo>
                <a:cubicBezTo>
                  <a:pt x="66675" y="762"/>
                  <a:pt x="69088" y="1651"/>
                  <a:pt x="71501" y="2286"/>
                </a:cubicBezTo>
                <a:lnTo>
                  <a:pt x="74422" y="2286"/>
                </a:lnTo>
                <a:lnTo>
                  <a:pt x="75438" y="2286"/>
                </a:lnTo>
                <a:lnTo>
                  <a:pt x="78613" y="3175"/>
                </a:lnTo>
                <a:lnTo>
                  <a:pt x="82169" y="4191"/>
                </a:lnTo>
                <a:lnTo>
                  <a:pt x="89662" y="6604"/>
                </a:lnTo>
                <a:lnTo>
                  <a:pt x="92583" y="7747"/>
                </a:lnTo>
                <a:lnTo>
                  <a:pt x="96012" y="9017"/>
                </a:lnTo>
                <a:lnTo>
                  <a:pt x="99441" y="10541"/>
                </a:lnTo>
                <a:lnTo>
                  <a:pt x="101854" y="11557"/>
                </a:lnTo>
                <a:lnTo>
                  <a:pt x="103505" y="12319"/>
                </a:lnTo>
                <a:lnTo>
                  <a:pt x="106172" y="13589"/>
                </a:lnTo>
                <a:lnTo>
                  <a:pt x="106172" y="13589"/>
                </a:lnTo>
                <a:lnTo>
                  <a:pt x="109474" y="15240"/>
                </a:lnTo>
                <a:lnTo>
                  <a:pt x="116332" y="19050"/>
                </a:lnTo>
                <a:lnTo>
                  <a:pt x="119253" y="20701"/>
                </a:lnTo>
                <a:cubicBezTo>
                  <a:pt x="121412" y="21971"/>
                  <a:pt x="123444" y="23368"/>
                  <a:pt x="125603" y="24892"/>
                </a:cubicBezTo>
                <a:lnTo>
                  <a:pt x="128524" y="26924"/>
                </a:lnTo>
                <a:lnTo>
                  <a:pt x="131318" y="28829"/>
                </a:lnTo>
                <a:lnTo>
                  <a:pt x="137414" y="33655"/>
                </a:lnTo>
                <a:lnTo>
                  <a:pt x="139192" y="35179"/>
                </a:lnTo>
                <a:lnTo>
                  <a:pt x="140970" y="36703"/>
                </a:lnTo>
                <a:lnTo>
                  <a:pt x="142494" y="38100"/>
                </a:lnTo>
                <a:lnTo>
                  <a:pt x="143891" y="39370"/>
                </a:lnTo>
                <a:lnTo>
                  <a:pt x="145796" y="41148"/>
                </a:lnTo>
                <a:lnTo>
                  <a:pt x="150114" y="45339"/>
                </a:lnTo>
                <a:lnTo>
                  <a:pt x="155956" y="51816"/>
                </a:lnTo>
                <a:lnTo>
                  <a:pt x="159131" y="55626"/>
                </a:lnTo>
                <a:lnTo>
                  <a:pt x="162179" y="59436"/>
                </a:lnTo>
                <a:cubicBezTo>
                  <a:pt x="165100" y="63373"/>
                  <a:pt x="167894" y="67564"/>
                  <a:pt x="170434" y="72136"/>
                </a:cubicBezTo>
                <a:cubicBezTo>
                  <a:pt x="172974" y="76708"/>
                  <a:pt x="173101" y="76708"/>
                  <a:pt x="174371" y="78994"/>
                </a:cubicBezTo>
                <a:cubicBezTo>
                  <a:pt x="175641" y="81280"/>
                  <a:pt x="174371" y="79629"/>
                  <a:pt x="174371" y="80010"/>
                </a:cubicBezTo>
                <a:lnTo>
                  <a:pt x="174371" y="81280"/>
                </a:lnTo>
                <a:lnTo>
                  <a:pt x="174371" y="82423"/>
                </a:lnTo>
                <a:lnTo>
                  <a:pt x="175133" y="84074"/>
                </a:lnTo>
                <a:lnTo>
                  <a:pt x="175895" y="85598"/>
                </a:lnTo>
                <a:cubicBezTo>
                  <a:pt x="175895" y="86233"/>
                  <a:pt x="175895" y="86995"/>
                  <a:pt x="176784" y="87757"/>
                </a:cubicBezTo>
                <a:lnTo>
                  <a:pt x="177546" y="89408"/>
                </a:lnTo>
                <a:lnTo>
                  <a:pt x="179832" y="94488"/>
                </a:lnTo>
                <a:cubicBezTo>
                  <a:pt x="179832" y="95631"/>
                  <a:pt x="180721" y="96774"/>
                  <a:pt x="181229" y="98044"/>
                </a:cubicBezTo>
                <a:cubicBezTo>
                  <a:pt x="181737" y="99314"/>
                  <a:pt x="181229" y="98044"/>
                  <a:pt x="181229" y="98044"/>
                </a:cubicBezTo>
                <a:lnTo>
                  <a:pt x="181991" y="100076"/>
                </a:lnTo>
                <a:lnTo>
                  <a:pt x="182626" y="101600"/>
                </a:lnTo>
                <a:lnTo>
                  <a:pt x="183388" y="103886"/>
                </a:lnTo>
                <a:cubicBezTo>
                  <a:pt x="183388" y="104521"/>
                  <a:pt x="183388" y="105029"/>
                  <a:pt x="184023" y="105537"/>
                </a:cubicBezTo>
                <a:lnTo>
                  <a:pt x="185166" y="109220"/>
                </a:lnTo>
                <a:cubicBezTo>
                  <a:pt x="185166" y="110744"/>
                  <a:pt x="186182" y="112141"/>
                  <a:pt x="186563" y="113665"/>
                </a:cubicBezTo>
                <a:lnTo>
                  <a:pt x="188468" y="120142"/>
                </a:lnTo>
                <a:cubicBezTo>
                  <a:pt x="188407" y="120860"/>
                  <a:pt x="188407" y="121583"/>
                  <a:pt x="188468" y="122301"/>
                </a:cubicBezTo>
                <a:cubicBezTo>
                  <a:pt x="188409" y="123232"/>
                  <a:pt x="188409" y="124165"/>
                  <a:pt x="188468" y="125095"/>
                </a:cubicBezTo>
                <a:cubicBezTo>
                  <a:pt x="188468" y="126111"/>
                  <a:pt x="188468" y="127000"/>
                  <a:pt x="188468" y="128016"/>
                </a:cubicBezTo>
                <a:lnTo>
                  <a:pt x="188468" y="129667"/>
                </a:lnTo>
                <a:cubicBezTo>
                  <a:pt x="188468" y="132080"/>
                  <a:pt x="189357" y="134366"/>
                  <a:pt x="189738" y="136652"/>
                </a:cubicBezTo>
                <a:lnTo>
                  <a:pt x="189738" y="136652"/>
                </a:lnTo>
                <a:cubicBezTo>
                  <a:pt x="189799" y="137158"/>
                  <a:pt x="189799" y="137670"/>
                  <a:pt x="189738" y="138176"/>
                </a:cubicBezTo>
                <a:cubicBezTo>
                  <a:pt x="190109" y="140107"/>
                  <a:pt x="190363" y="142057"/>
                  <a:pt x="190500" y="144018"/>
                </a:cubicBezTo>
                <a:lnTo>
                  <a:pt x="190500" y="146304"/>
                </a:lnTo>
                <a:cubicBezTo>
                  <a:pt x="190500" y="148209"/>
                  <a:pt x="190500" y="150241"/>
                  <a:pt x="190500" y="152146"/>
                </a:cubicBezTo>
                <a:cubicBezTo>
                  <a:pt x="190437" y="152695"/>
                  <a:pt x="190437" y="153249"/>
                  <a:pt x="190500" y="153797"/>
                </a:cubicBezTo>
                <a:cubicBezTo>
                  <a:pt x="190500" y="155067"/>
                  <a:pt x="190500" y="156210"/>
                  <a:pt x="190500" y="157480"/>
                </a:cubicBezTo>
                <a:cubicBezTo>
                  <a:pt x="190563" y="158664"/>
                  <a:pt x="190563" y="159851"/>
                  <a:pt x="190500" y="16103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0F5BB2CC-8CDB-4732-8011-146F49B768F7}"/>
              </a:ext>
            </a:extLst>
          </p:cNvPr>
          <p:cNvSpPr/>
          <p:nvPr/>
        </p:nvSpPr>
        <p:spPr>
          <a:xfrm>
            <a:off x="179273" y="3054476"/>
            <a:ext cx="314756" cy="496188"/>
          </a:xfrm>
          <a:custGeom>
            <a:avLst/>
            <a:gdLst>
              <a:gd name="connsiteX0" fmla="*/ 311963 w 314756"/>
              <a:gd name="connsiteY0" fmla="*/ 467106 h 496188"/>
              <a:gd name="connsiteX1" fmla="*/ 309931 w 314756"/>
              <a:gd name="connsiteY1" fmla="*/ 467106 h 496188"/>
              <a:gd name="connsiteX2" fmla="*/ 305740 w 314756"/>
              <a:gd name="connsiteY2" fmla="*/ 468122 h 496188"/>
              <a:gd name="connsiteX3" fmla="*/ 303454 w 314756"/>
              <a:gd name="connsiteY3" fmla="*/ 468122 h 496188"/>
              <a:gd name="connsiteX4" fmla="*/ 299517 w 314756"/>
              <a:gd name="connsiteY4" fmla="*/ 469011 h 496188"/>
              <a:gd name="connsiteX5" fmla="*/ 296850 w 314756"/>
              <a:gd name="connsiteY5" fmla="*/ 469011 h 496188"/>
              <a:gd name="connsiteX6" fmla="*/ 293167 w 314756"/>
              <a:gd name="connsiteY6" fmla="*/ 469773 h 496188"/>
              <a:gd name="connsiteX7" fmla="*/ 290246 w 314756"/>
              <a:gd name="connsiteY7" fmla="*/ 470408 h 496188"/>
              <a:gd name="connsiteX8" fmla="*/ 286690 w 314756"/>
              <a:gd name="connsiteY8" fmla="*/ 471170 h 496188"/>
              <a:gd name="connsiteX9" fmla="*/ 283515 w 314756"/>
              <a:gd name="connsiteY9" fmla="*/ 471170 h 496188"/>
              <a:gd name="connsiteX10" fmla="*/ 279959 w 314756"/>
              <a:gd name="connsiteY10" fmla="*/ 471805 h 496188"/>
              <a:gd name="connsiteX11" fmla="*/ 276657 w 314756"/>
              <a:gd name="connsiteY11" fmla="*/ 472440 h 496188"/>
              <a:gd name="connsiteX12" fmla="*/ 273228 w 314756"/>
              <a:gd name="connsiteY12" fmla="*/ 472440 h 496188"/>
              <a:gd name="connsiteX13" fmla="*/ 269672 w 314756"/>
              <a:gd name="connsiteY13" fmla="*/ 472440 h 496188"/>
              <a:gd name="connsiteX14" fmla="*/ 266370 w 314756"/>
              <a:gd name="connsiteY14" fmla="*/ 472440 h 496188"/>
              <a:gd name="connsiteX15" fmla="*/ 262687 w 314756"/>
              <a:gd name="connsiteY15" fmla="*/ 472440 h 496188"/>
              <a:gd name="connsiteX16" fmla="*/ 259258 w 314756"/>
              <a:gd name="connsiteY16" fmla="*/ 472440 h 496188"/>
              <a:gd name="connsiteX17" fmla="*/ 255448 w 314756"/>
              <a:gd name="connsiteY17" fmla="*/ 472440 h 496188"/>
              <a:gd name="connsiteX18" fmla="*/ 251892 w 314756"/>
              <a:gd name="connsiteY18" fmla="*/ 472440 h 496188"/>
              <a:gd name="connsiteX19" fmla="*/ 248209 w 314756"/>
              <a:gd name="connsiteY19" fmla="*/ 472440 h 496188"/>
              <a:gd name="connsiteX20" fmla="*/ 243891 w 314756"/>
              <a:gd name="connsiteY20" fmla="*/ 472440 h 496188"/>
              <a:gd name="connsiteX21" fmla="*/ 240970 w 314756"/>
              <a:gd name="connsiteY21" fmla="*/ 472440 h 496188"/>
              <a:gd name="connsiteX22" fmla="*/ 235255 w 314756"/>
              <a:gd name="connsiteY22" fmla="*/ 473075 h 496188"/>
              <a:gd name="connsiteX23" fmla="*/ 233477 w 314756"/>
              <a:gd name="connsiteY23" fmla="*/ 473075 h 496188"/>
              <a:gd name="connsiteX24" fmla="*/ 202362 w 314756"/>
              <a:gd name="connsiteY24" fmla="*/ 475488 h 496188"/>
              <a:gd name="connsiteX25" fmla="*/ 202362 w 314756"/>
              <a:gd name="connsiteY25" fmla="*/ 475488 h 496188"/>
              <a:gd name="connsiteX26" fmla="*/ 193726 w 314756"/>
              <a:gd name="connsiteY26" fmla="*/ 475488 h 496188"/>
              <a:gd name="connsiteX27" fmla="*/ 187630 w 314756"/>
              <a:gd name="connsiteY27" fmla="*/ 467995 h 496188"/>
              <a:gd name="connsiteX28" fmla="*/ 187630 w 314756"/>
              <a:gd name="connsiteY28" fmla="*/ 467995 h 496188"/>
              <a:gd name="connsiteX29" fmla="*/ 69012 w 314756"/>
              <a:gd name="connsiteY29" fmla="*/ 267589 h 496188"/>
              <a:gd name="connsiteX30" fmla="*/ 55677 w 314756"/>
              <a:gd name="connsiteY30" fmla="*/ 209423 h 496188"/>
              <a:gd name="connsiteX31" fmla="*/ 53264 w 314756"/>
              <a:gd name="connsiteY31" fmla="*/ 169545 h 496188"/>
              <a:gd name="connsiteX32" fmla="*/ 61519 w 314756"/>
              <a:gd name="connsiteY32" fmla="*/ 107315 h 496188"/>
              <a:gd name="connsiteX33" fmla="*/ 63932 w 314756"/>
              <a:gd name="connsiteY33" fmla="*/ 98171 h 496188"/>
              <a:gd name="connsiteX34" fmla="*/ 65202 w 314756"/>
              <a:gd name="connsiteY34" fmla="*/ 94488 h 496188"/>
              <a:gd name="connsiteX35" fmla="*/ 65202 w 314756"/>
              <a:gd name="connsiteY35" fmla="*/ 92964 h 496188"/>
              <a:gd name="connsiteX36" fmla="*/ 67361 w 314756"/>
              <a:gd name="connsiteY36" fmla="*/ 86995 h 496188"/>
              <a:gd name="connsiteX37" fmla="*/ 68631 w 314756"/>
              <a:gd name="connsiteY37" fmla="*/ 83693 h 496188"/>
              <a:gd name="connsiteX38" fmla="*/ 71679 w 314756"/>
              <a:gd name="connsiteY38" fmla="*/ 76327 h 496188"/>
              <a:gd name="connsiteX39" fmla="*/ 71679 w 314756"/>
              <a:gd name="connsiteY39" fmla="*/ 76327 h 496188"/>
              <a:gd name="connsiteX40" fmla="*/ 74981 w 314756"/>
              <a:gd name="connsiteY40" fmla="*/ 69469 h 496188"/>
              <a:gd name="connsiteX41" fmla="*/ 74981 w 314756"/>
              <a:gd name="connsiteY41" fmla="*/ 68707 h 496188"/>
              <a:gd name="connsiteX42" fmla="*/ 78537 w 314756"/>
              <a:gd name="connsiteY42" fmla="*/ 61976 h 496188"/>
              <a:gd name="connsiteX43" fmla="*/ 78537 w 314756"/>
              <a:gd name="connsiteY43" fmla="*/ 61976 h 496188"/>
              <a:gd name="connsiteX44" fmla="*/ 82474 w 314756"/>
              <a:gd name="connsiteY44" fmla="*/ 55372 h 496188"/>
              <a:gd name="connsiteX45" fmla="*/ 82474 w 314756"/>
              <a:gd name="connsiteY45" fmla="*/ 55372 h 496188"/>
              <a:gd name="connsiteX46" fmla="*/ 86538 w 314756"/>
              <a:gd name="connsiteY46" fmla="*/ 49403 h 496188"/>
              <a:gd name="connsiteX47" fmla="*/ 87173 w 314756"/>
              <a:gd name="connsiteY47" fmla="*/ 48514 h 496188"/>
              <a:gd name="connsiteX48" fmla="*/ 91364 w 314756"/>
              <a:gd name="connsiteY48" fmla="*/ 42926 h 496188"/>
              <a:gd name="connsiteX49" fmla="*/ 91364 w 314756"/>
              <a:gd name="connsiteY49" fmla="*/ 42291 h 496188"/>
              <a:gd name="connsiteX50" fmla="*/ 95809 w 314756"/>
              <a:gd name="connsiteY50" fmla="*/ 36830 h 496188"/>
              <a:gd name="connsiteX51" fmla="*/ 95809 w 314756"/>
              <a:gd name="connsiteY51" fmla="*/ 36830 h 496188"/>
              <a:gd name="connsiteX52" fmla="*/ 100381 w 314756"/>
              <a:gd name="connsiteY52" fmla="*/ 31750 h 496188"/>
              <a:gd name="connsiteX53" fmla="*/ 101270 w 314756"/>
              <a:gd name="connsiteY53" fmla="*/ 30861 h 496188"/>
              <a:gd name="connsiteX54" fmla="*/ 105842 w 314756"/>
              <a:gd name="connsiteY54" fmla="*/ 26289 h 496188"/>
              <a:gd name="connsiteX55" fmla="*/ 106858 w 314756"/>
              <a:gd name="connsiteY55" fmla="*/ 25400 h 496188"/>
              <a:gd name="connsiteX56" fmla="*/ 111684 w 314756"/>
              <a:gd name="connsiteY56" fmla="*/ 21082 h 496188"/>
              <a:gd name="connsiteX57" fmla="*/ 111684 w 314756"/>
              <a:gd name="connsiteY57" fmla="*/ 21082 h 496188"/>
              <a:gd name="connsiteX58" fmla="*/ 116510 w 314756"/>
              <a:gd name="connsiteY58" fmla="*/ 17272 h 496188"/>
              <a:gd name="connsiteX59" fmla="*/ 117399 w 314756"/>
              <a:gd name="connsiteY59" fmla="*/ 16510 h 496188"/>
              <a:gd name="connsiteX60" fmla="*/ 122479 w 314756"/>
              <a:gd name="connsiteY60" fmla="*/ 12827 h 496188"/>
              <a:gd name="connsiteX61" fmla="*/ 125527 w 314756"/>
              <a:gd name="connsiteY61" fmla="*/ 18923 h 496188"/>
              <a:gd name="connsiteX62" fmla="*/ 130734 w 314756"/>
              <a:gd name="connsiteY62" fmla="*/ 15494 h 496188"/>
              <a:gd name="connsiteX63" fmla="*/ 131750 w 314756"/>
              <a:gd name="connsiteY63" fmla="*/ 14859 h 496188"/>
              <a:gd name="connsiteX64" fmla="*/ 136830 w 314756"/>
              <a:gd name="connsiteY64" fmla="*/ 11938 h 496188"/>
              <a:gd name="connsiteX65" fmla="*/ 137592 w 314756"/>
              <a:gd name="connsiteY65" fmla="*/ 11938 h 496188"/>
              <a:gd name="connsiteX66" fmla="*/ 143053 w 314756"/>
              <a:gd name="connsiteY66" fmla="*/ 9144 h 496188"/>
              <a:gd name="connsiteX67" fmla="*/ 144450 w 314756"/>
              <a:gd name="connsiteY67" fmla="*/ 8382 h 496188"/>
              <a:gd name="connsiteX68" fmla="*/ 149911 w 314756"/>
              <a:gd name="connsiteY68" fmla="*/ 5969 h 496188"/>
              <a:gd name="connsiteX69" fmla="*/ 151308 w 314756"/>
              <a:gd name="connsiteY69" fmla="*/ 5334 h 496188"/>
              <a:gd name="connsiteX70" fmla="*/ 157023 w 314756"/>
              <a:gd name="connsiteY70" fmla="*/ 3175 h 496188"/>
              <a:gd name="connsiteX71" fmla="*/ 157785 w 314756"/>
              <a:gd name="connsiteY71" fmla="*/ 3175 h 496188"/>
              <a:gd name="connsiteX72" fmla="*/ 163246 w 314756"/>
              <a:gd name="connsiteY72" fmla="*/ 1397 h 496188"/>
              <a:gd name="connsiteX73" fmla="*/ 164643 w 314756"/>
              <a:gd name="connsiteY73" fmla="*/ 1397 h 496188"/>
              <a:gd name="connsiteX74" fmla="*/ 169215 w 314756"/>
              <a:gd name="connsiteY74" fmla="*/ 0 h 496188"/>
              <a:gd name="connsiteX75" fmla="*/ 116637 w 314756"/>
              <a:gd name="connsiteY75" fmla="*/ 13716 h 496188"/>
              <a:gd name="connsiteX76" fmla="*/ 15672 w 314756"/>
              <a:gd name="connsiteY76" fmla="*/ 106553 h 496188"/>
              <a:gd name="connsiteX77" fmla="*/ 11862 w 314756"/>
              <a:gd name="connsiteY77" fmla="*/ 117348 h 496188"/>
              <a:gd name="connsiteX78" fmla="*/ 10719 w 314756"/>
              <a:gd name="connsiteY78" fmla="*/ 121031 h 496188"/>
              <a:gd name="connsiteX79" fmla="*/ 8179 w 314756"/>
              <a:gd name="connsiteY79" fmla="*/ 130175 h 496188"/>
              <a:gd name="connsiteX80" fmla="*/ 15672 w 314756"/>
              <a:gd name="connsiteY80" fmla="*/ 290576 h 496188"/>
              <a:gd name="connsiteX81" fmla="*/ 134925 w 314756"/>
              <a:gd name="connsiteY81" fmla="*/ 488823 h 496188"/>
              <a:gd name="connsiteX82" fmla="*/ 134925 w 314756"/>
              <a:gd name="connsiteY82" fmla="*/ 488823 h 496188"/>
              <a:gd name="connsiteX83" fmla="*/ 141021 w 314756"/>
              <a:gd name="connsiteY83" fmla="*/ 496189 h 496188"/>
              <a:gd name="connsiteX84" fmla="*/ 149657 w 314756"/>
              <a:gd name="connsiteY84" fmla="*/ 496189 h 496188"/>
              <a:gd name="connsiteX85" fmla="*/ 149657 w 314756"/>
              <a:gd name="connsiteY85" fmla="*/ 496189 h 496188"/>
              <a:gd name="connsiteX86" fmla="*/ 263957 w 314756"/>
              <a:gd name="connsiteY86" fmla="*/ 479552 h 496188"/>
              <a:gd name="connsiteX87" fmla="*/ 314757 w 314756"/>
              <a:gd name="connsiteY87" fmla="*/ 466852 h 49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14756" h="496188">
                <a:moveTo>
                  <a:pt x="311963" y="467106"/>
                </a:moveTo>
                <a:lnTo>
                  <a:pt x="309931" y="467106"/>
                </a:lnTo>
                <a:lnTo>
                  <a:pt x="305740" y="468122"/>
                </a:lnTo>
                <a:lnTo>
                  <a:pt x="303454" y="468122"/>
                </a:lnTo>
                <a:lnTo>
                  <a:pt x="299517" y="469011"/>
                </a:lnTo>
                <a:lnTo>
                  <a:pt x="296850" y="469011"/>
                </a:lnTo>
                <a:lnTo>
                  <a:pt x="293167" y="469773"/>
                </a:lnTo>
                <a:lnTo>
                  <a:pt x="290246" y="470408"/>
                </a:lnTo>
                <a:lnTo>
                  <a:pt x="286690" y="471170"/>
                </a:lnTo>
                <a:lnTo>
                  <a:pt x="283515" y="471170"/>
                </a:lnTo>
                <a:lnTo>
                  <a:pt x="279959" y="471805"/>
                </a:lnTo>
                <a:lnTo>
                  <a:pt x="276657" y="472440"/>
                </a:lnTo>
                <a:lnTo>
                  <a:pt x="273228" y="472440"/>
                </a:lnTo>
                <a:lnTo>
                  <a:pt x="269672" y="472440"/>
                </a:lnTo>
                <a:lnTo>
                  <a:pt x="266370" y="472440"/>
                </a:lnTo>
                <a:lnTo>
                  <a:pt x="262687" y="472440"/>
                </a:lnTo>
                <a:lnTo>
                  <a:pt x="259258" y="472440"/>
                </a:lnTo>
                <a:lnTo>
                  <a:pt x="255448" y="472440"/>
                </a:lnTo>
                <a:lnTo>
                  <a:pt x="251892" y="472440"/>
                </a:lnTo>
                <a:lnTo>
                  <a:pt x="248209" y="472440"/>
                </a:lnTo>
                <a:lnTo>
                  <a:pt x="243891" y="472440"/>
                </a:lnTo>
                <a:lnTo>
                  <a:pt x="240970" y="472440"/>
                </a:lnTo>
                <a:lnTo>
                  <a:pt x="235255" y="473075"/>
                </a:lnTo>
                <a:lnTo>
                  <a:pt x="233477" y="473075"/>
                </a:lnTo>
                <a:cubicBezTo>
                  <a:pt x="223444" y="474091"/>
                  <a:pt x="213030" y="474853"/>
                  <a:pt x="202362" y="475488"/>
                </a:cubicBezTo>
                <a:lnTo>
                  <a:pt x="202362" y="475488"/>
                </a:lnTo>
                <a:lnTo>
                  <a:pt x="193726" y="475488"/>
                </a:lnTo>
                <a:lnTo>
                  <a:pt x="187630" y="467995"/>
                </a:lnTo>
                <a:lnTo>
                  <a:pt x="187630" y="467995"/>
                </a:lnTo>
                <a:cubicBezTo>
                  <a:pt x="127813" y="395351"/>
                  <a:pt x="89078" y="329819"/>
                  <a:pt x="69012" y="267589"/>
                </a:cubicBezTo>
                <a:cubicBezTo>
                  <a:pt x="62729" y="248668"/>
                  <a:pt x="58263" y="229191"/>
                  <a:pt x="55677" y="209423"/>
                </a:cubicBezTo>
                <a:cubicBezTo>
                  <a:pt x="53932" y="196204"/>
                  <a:pt x="53126" y="182878"/>
                  <a:pt x="53264" y="169545"/>
                </a:cubicBezTo>
                <a:cubicBezTo>
                  <a:pt x="53548" y="148548"/>
                  <a:pt x="56319" y="127659"/>
                  <a:pt x="61519" y="107315"/>
                </a:cubicBezTo>
                <a:cubicBezTo>
                  <a:pt x="62408" y="103759"/>
                  <a:pt x="63170" y="100838"/>
                  <a:pt x="63932" y="98171"/>
                </a:cubicBezTo>
                <a:cubicBezTo>
                  <a:pt x="64694" y="95504"/>
                  <a:pt x="64821" y="95631"/>
                  <a:pt x="65202" y="94488"/>
                </a:cubicBezTo>
                <a:lnTo>
                  <a:pt x="65202" y="92964"/>
                </a:lnTo>
                <a:cubicBezTo>
                  <a:pt x="65964" y="91059"/>
                  <a:pt x="66599" y="89027"/>
                  <a:pt x="67361" y="86995"/>
                </a:cubicBezTo>
                <a:cubicBezTo>
                  <a:pt x="67729" y="85874"/>
                  <a:pt x="68152" y="84772"/>
                  <a:pt x="68631" y="83693"/>
                </a:cubicBezTo>
                <a:lnTo>
                  <a:pt x="71679" y="76327"/>
                </a:lnTo>
                <a:lnTo>
                  <a:pt x="71679" y="76327"/>
                </a:lnTo>
                <a:cubicBezTo>
                  <a:pt x="72695" y="74041"/>
                  <a:pt x="73838" y="71755"/>
                  <a:pt x="74981" y="69469"/>
                </a:cubicBezTo>
                <a:lnTo>
                  <a:pt x="74981" y="68707"/>
                </a:lnTo>
                <a:lnTo>
                  <a:pt x="78537" y="61976"/>
                </a:lnTo>
                <a:lnTo>
                  <a:pt x="78537" y="61976"/>
                </a:lnTo>
                <a:cubicBezTo>
                  <a:pt x="79807" y="59690"/>
                  <a:pt x="81077" y="57531"/>
                  <a:pt x="82474" y="55372"/>
                </a:cubicBezTo>
                <a:lnTo>
                  <a:pt x="82474" y="55372"/>
                </a:lnTo>
                <a:cubicBezTo>
                  <a:pt x="83871" y="53340"/>
                  <a:pt x="85141" y="51308"/>
                  <a:pt x="86538" y="49403"/>
                </a:cubicBezTo>
                <a:lnTo>
                  <a:pt x="87173" y="48514"/>
                </a:lnTo>
                <a:cubicBezTo>
                  <a:pt x="88457" y="46569"/>
                  <a:pt x="89856" y="44703"/>
                  <a:pt x="91364" y="42926"/>
                </a:cubicBezTo>
                <a:lnTo>
                  <a:pt x="91364" y="42291"/>
                </a:lnTo>
                <a:cubicBezTo>
                  <a:pt x="92761" y="40386"/>
                  <a:pt x="94285" y="38608"/>
                  <a:pt x="95809" y="36830"/>
                </a:cubicBezTo>
                <a:lnTo>
                  <a:pt x="95809" y="36830"/>
                </a:lnTo>
                <a:lnTo>
                  <a:pt x="100381" y="31750"/>
                </a:lnTo>
                <a:cubicBezTo>
                  <a:pt x="100738" y="31522"/>
                  <a:pt x="101042" y="31218"/>
                  <a:pt x="101270" y="30861"/>
                </a:cubicBezTo>
                <a:lnTo>
                  <a:pt x="105842" y="26289"/>
                </a:lnTo>
                <a:lnTo>
                  <a:pt x="106858" y="25400"/>
                </a:lnTo>
                <a:lnTo>
                  <a:pt x="111684" y="21082"/>
                </a:lnTo>
                <a:lnTo>
                  <a:pt x="111684" y="21082"/>
                </a:lnTo>
                <a:lnTo>
                  <a:pt x="116510" y="17272"/>
                </a:lnTo>
                <a:lnTo>
                  <a:pt x="117399" y="16510"/>
                </a:lnTo>
                <a:lnTo>
                  <a:pt x="122479" y="12827"/>
                </a:lnTo>
                <a:lnTo>
                  <a:pt x="125527" y="18923"/>
                </a:lnTo>
                <a:lnTo>
                  <a:pt x="130734" y="15494"/>
                </a:lnTo>
                <a:lnTo>
                  <a:pt x="131750" y="14859"/>
                </a:lnTo>
                <a:lnTo>
                  <a:pt x="136830" y="11938"/>
                </a:lnTo>
                <a:lnTo>
                  <a:pt x="137592" y="11938"/>
                </a:lnTo>
                <a:lnTo>
                  <a:pt x="143053" y="9144"/>
                </a:lnTo>
                <a:lnTo>
                  <a:pt x="144450" y="8382"/>
                </a:lnTo>
                <a:lnTo>
                  <a:pt x="149911" y="5969"/>
                </a:lnTo>
                <a:lnTo>
                  <a:pt x="151308" y="5334"/>
                </a:lnTo>
                <a:lnTo>
                  <a:pt x="157023" y="3175"/>
                </a:lnTo>
                <a:lnTo>
                  <a:pt x="157785" y="3175"/>
                </a:lnTo>
                <a:lnTo>
                  <a:pt x="163246" y="1397"/>
                </a:lnTo>
                <a:lnTo>
                  <a:pt x="164643" y="1397"/>
                </a:lnTo>
                <a:lnTo>
                  <a:pt x="169215" y="0"/>
                </a:lnTo>
                <a:lnTo>
                  <a:pt x="116637" y="13716"/>
                </a:lnTo>
                <a:cubicBezTo>
                  <a:pt x="69985" y="26579"/>
                  <a:pt x="32395" y="61142"/>
                  <a:pt x="15672" y="106553"/>
                </a:cubicBezTo>
                <a:cubicBezTo>
                  <a:pt x="14275" y="110109"/>
                  <a:pt x="13005" y="113792"/>
                  <a:pt x="11862" y="117348"/>
                </a:cubicBezTo>
                <a:lnTo>
                  <a:pt x="10719" y="121031"/>
                </a:lnTo>
                <a:lnTo>
                  <a:pt x="8179" y="130175"/>
                </a:lnTo>
                <a:cubicBezTo>
                  <a:pt x="-4865" y="183244"/>
                  <a:pt x="-2263" y="238954"/>
                  <a:pt x="15672" y="290576"/>
                </a:cubicBezTo>
                <a:cubicBezTo>
                  <a:pt x="36627" y="351028"/>
                  <a:pt x="74727" y="416560"/>
                  <a:pt x="134925" y="488823"/>
                </a:cubicBezTo>
                <a:lnTo>
                  <a:pt x="134925" y="488823"/>
                </a:lnTo>
                <a:lnTo>
                  <a:pt x="141021" y="496189"/>
                </a:lnTo>
                <a:lnTo>
                  <a:pt x="149657" y="496189"/>
                </a:lnTo>
                <a:lnTo>
                  <a:pt x="149657" y="496189"/>
                </a:lnTo>
                <a:cubicBezTo>
                  <a:pt x="188213" y="494438"/>
                  <a:pt x="226501" y="488865"/>
                  <a:pt x="263957" y="479552"/>
                </a:cubicBezTo>
                <a:lnTo>
                  <a:pt x="314757" y="466852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09E6507F-0CF5-4304-98B1-3FED8215EF8F}"/>
              </a:ext>
            </a:extLst>
          </p:cNvPr>
          <p:cNvSpPr/>
          <p:nvPr/>
        </p:nvSpPr>
        <p:spPr>
          <a:xfrm>
            <a:off x="392276" y="3329685"/>
            <a:ext cx="481483" cy="368935"/>
          </a:xfrm>
          <a:custGeom>
            <a:avLst/>
            <a:gdLst>
              <a:gd name="connsiteX0" fmla="*/ 479705 w 481483"/>
              <a:gd name="connsiteY0" fmla="*/ 226314 h 368935"/>
              <a:gd name="connsiteX1" fmla="*/ 478689 w 481483"/>
              <a:gd name="connsiteY1" fmla="*/ 228219 h 368935"/>
              <a:gd name="connsiteX2" fmla="*/ 476403 w 481483"/>
              <a:gd name="connsiteY2" fmla="*/ 231775 h 368935"/>
              <a:gd name="connsiteX3" fmla="*/ 475133 w 481483"/>
              <a:gd name="connsiteY3" fmla="*/ 233934 h 368935"/>
              <a:gd name="connsiteX4" fmla="*/ 473101 w 481483"/>
              <a:gd name="connsiteY4" fmla="*/ 237236 h 368935"/>
              <a:gd name="connsiteX5" fmla="*/ 471323 w 481483"/>
              <a:gd name="connsiteY5" fmla="*/ 239014 h 368935"/>
              <a:gd name="connsiteX6" fmla="*/ 469291 w 481483"/>
              <a:gd name="connsiteY6" fmla="*/ 242189 h 368935"/>
              <a:gd name="connsiteX7" fmla="*/ 467640 w 481483"/>
              <a:gd name="connsiteY7" fmla="*/ 244729 h 368935"/>
              <a:gd name="connsiteX8" fmla="*/ 465608 w 481483"/>
              <a:gd name="connsiteY8" fmla="*/ 247777 h 368935"/>
              <a:gd name="connsiteX9" fmla="*/ 463830 w 481483"/>
              <a:gd name="connsiteY9" fmla="*/ 250444 h 368935"/>
              <a:gd name="connsiteX10" fmla="*/ 461798 w 481483"/>
              <a:gd name="connsiteY10" fmla="*/ 253365 h 368935"/>
              <a:gd name="connsiteX11" fmla="*/ 459893 w 481483"/>
              <a:gd name="connsiteY11" fmla="*/ 256159 h 368935"/>
              <a:gd name="connsiteX12" fmla="*/ 457988 w 481483"/>
              <a:gd name="connsiteY12" fmla="*/ 258953 h 368935"/>
              <a:gd name="connsiteX13" fmla="*/ 455829 w 481483"/>
              <a:gd name="connsiteY13" fmla="*/ 262001 h 368935"/>
              <a:gd name="connsiteX14" fmla="*/ 453924 w 481483"/>
              <a:gd name="connsiteY14" fmla="*/ 264668 h 368935"/>
              <a:gd name="connsiteX15" fmla="*/ 451638 w 481483"/>
              <a:gd name="connsiteY15" fmla="*/ 267716 h 368935"/>
              <a:gd name="connsiteX16" fmla="*/ 449606 w 481483"/>
              <a:gd name="connsiteY16" fmla="*/ 270383 h 368935"/>
              <a:gd name="connsiteX17" fmla="*/ 447320 w 481483"/>
              <a:gd name="connsiteY17" fmla="*/ 273558 h 368935"/>
              <a:gd name="connsiteX18" fmla="*/ 445923 w 481483"/>
              <a:gd name="connsiteY18" fmla="*/ 277114 h 368935"/>
              <a:gd name="connsiteX19" fmla="*/ 443637 w 481483"/>
              <a:gd name="connsiteY19" fmla="*/ 280035 h 368935"/>
              <a:gd name="connsiteX20" fmla="*/ 440970 w 481483"/>
              <a:gd name="connsiteY20" fmla="*/ 283591 h 368935"/>
              <a:gd name="connsiteX21" fmla="*/ 439192 w 481483"/>
              <a:gd name="connsiteY21" fmla="*/ 285877 h 368935"/>
              <a:gd name="connsiteX22" fmla="*/ 435509 w 481483"/>
              <a:gd name="connsiteY22" fmla="*/ 290322 h 368935"/>
              <a:gd name="connsiteX23" fmla="*/ 434493 w 481483"/>
              <a:gd name="connsiteY23" fmla="*/ 291719 h 368935"/>
              <a:gd name="connsiteX24" fmla="*/ 414300 w 481483"/>
              <a:gd name="connsiteY24" fmla="*/ 315595 h 368935"/>
              <a:gd name="connsiteX25" fmla="*/ 414300 w 481483"/>
              <a:gd name="connsiteY25" fmla="*/ 315595 h 368935"/>
              <a:gd name="connsiteX26" fmla="*/ 408585 w 481483"/>
              <a:gd name="connsiteY26" fmla="*/ 322072 h 368935"/>
              <a:gd name="connsiteX27" fmla="*/ 398933 w 481483"/>
              <a:gd name="connsiteY27" fmla="*/ 321310 h 368935"/>
              <a:gd name="connsiteX28" fmla="*/ 398933 w 481483"/>
              <a:gd name="connsiteY28" fmla="*/ 321310 h 368935"/>
              <a:gd name="connsiteX29" fmla="*/ 172873 w 481483"/>
              <a:gd name="connsiteY29" fmla="*/ 265176 h 368935"/>
              <a:gd name="connsiteX30" fmla="*/ 122073 w 481483"/>
              <a:gd name="connsiteY30" fmla="*/ 233807 h 368935"/>
              <a:gd name="connsiteX31" fmla="*/ 91974 w 481483"/>
              <a:gd name="connsiteY31" fmla="*/ 207518 h 368935"/>
              <a:gd name="connsiteX32" fmla="*/ 53874 w 481483"/>
              <a:gd name="connsiteY32" fmla="*/ 157988 h 368935"/>
              <a:gd name="connsiteX33" fmla="*/ 49048 w 481483"/>
              <a:gd name="connsiteY33" fmla="*/ 149860 h 368935"/>
              <a:gd name="connsiteX34" fmla="*/ 47270 w 481483"/>
              <a:gd name="connsiteY34" fmla="*/ 146304 h 368935"/>
              <a:gd name="connsiteX35" fmla="*/ 47270 w 481483"/>
              <a:gd name="connsiteY35" fmla="*/ 145034 h 368935"/>
              <a:gd name="connsiteX36" fmla="*/ 44476 w 481483"/>
              <a:gd name="connsiteY36" fmla="*/ 139319 h 368935"/>
              <a:gd name="connsiteX37" fmla="*/ 42952 w 481483"/>
              <a:gd name="connsiteY37" fmla="*/ 136144 h 368935"/>
              <a:gd name="connsiteX38" fmla="*/ 39904 w 481483"/>
              <a:gd name="connsiteY38" fmla="*/ 128651 h 368935"/>
              <a:gd name="connsiteX39" fmla="*/ 39904 w 481483"/>
              <a:gd name="connsiteY39" fmla="*/ 128651 h 368935"/>
              <a:gd name="connsiteX40" fmla="*/ 37364 w 481483"/>
              <a:gd name="connsiteY40" fmla="*/ 121412 h 368935"/>
              <a:gd name="connsiteX41" fmla="*/ 37364 w 481483"/>
              <a:gd name="connsiteY41" fmla="*/ 120650 h 368935"/>
              <a:gd name="connsiteX42" fmla="*/ 35078 w 481483"/>
              <a:gd name="connsiteY42" fmla="*/ 113411 h 368935"/>
              <a:gd name="connsiteX43" fmla="*/ 35078 w 481483"/>
              <a:gd name="connsiteY43" fmla="*/ 113411 h 368935"/>
              <a:gd name="connsiteX44" fmla="*/ 33173 w 481483"/>
              <a:gd name="connsiteY44" fmla="*/ 106045 h 368935"/>
              <a:gd name="connsiteX45" fmla="*/ 33173 w 481483"/>
              <a:gd name="connsiteY45" fmla="*/ 106045 h 368935"/>
              <a:gd name="connsiteX46" fmla="*/ 31776 w 481483"/>
              <a:gd name="connsiteY46" fmla="*/ 98933 h 368935"/>
              <a:gd name="connsiteX47" fmla="*/ 31776 w 481483"/>
              <a:gd name="connsiteY47" fmla="*/ 97917 h 368935"/>
              <a:gd name="connsiteX48" fmla="*/ 30760 w 481483"/>
              <a:gd name="connsiteY48" fmla="*/ 91059 h 368935"/>
              <a:gd name="connsiteX49" fmla="*/ 30760 w 481483"/>
              <a:gd name="connsiteY49" fmla="*/ 90170 h 368935"/>
              <a:gd name="connsiteX50" fmla="*/ 30760 w 481483"/>
              <a:gd name="connsiteY50" fmla="*/ 83185 h 368935"/>
              <a:gd name="connsiteX51" fmla="*/ 30760 w 481483"/>
              <a:gd name="connsiteY51" fmla="*/ 83185 h 368935"/>
              <a:gd name="connsiteX52" fmla="*/ 30760 w 481483"/>
              <a:gd name="connsiteY52" fmla="*/ 76327 h 368935"/>
              <a:gd name="connsiteX53" fmla="*/ 30760 w 481483"/>
              <a:gd name="connsiteY53" fmla="*/ 75057 h 368935"/>
              <a:gd name="connsiteX54" fmla="*/ 30760 w 481483"/>
              <a:gd name="connsiteY54" fmla="*/ 68580 h 368935"/>
              <a:gd name="connsiteX55" fmla="*/ 30760 w 481483"/>
              <a:gd name="connsiteY55" fmla="*/ 67310 h 368935"/>
              <a:gd name="connsiteX56" fmla="*/ 30760 w 481483"/>
              <a:gd name="connsiteY56" fmla="*/ 60706 h 368935"/>
              <a:gd name="connsiteX57" fmla="*/ 30760 w 481483"/>
              <a:gd name="connsiteY57" fmla="*/ 60071 h 368935"/>
              <a:gd name="connsiteX58" fmla="*/ 30760 w 481483"/>
              <a:gd name="connsiteY58" fmla="*/ 53975 h 368935"/>
              <a:gd name="connsiteX59" fmla="*/ 30760 w 481483"/>
              <a:gd name="connsiteY59" fmla="*/ 52832 h 368935"/>
              <a:gd name="connsiteX60" fmla="*/ 31776 w 481483"/>
              <a:gd name="connsiteY60" fmla="*/ 46609 h 368935"/>
              <a:gd name="connsiteX61" fmla="*/ 31776 w 481483"/>
              <a:gd name="connsiteY61" fmla="*/ 45085 h 368935"/>
              <a:gd name="connsiteX62" fmla="*/ 33046 w 481483"/>
              <a:gd name="connsiteY62" fmla="*/ 38989 h 368935"/>
              <a:gd name="connsiteX63" fmla="*/ 33046 w 481483"/>
              <a:gd name="connsiteY63" fmla="*/ 37846 h 368935"/>
              <a:gd name="connsiteX64" fmla="*/ 34443 w 481483"/>
              <a:gd name="connsiteY64" fmla="*/ 32258 h 368935"/>
              <a:gd name="connsiteX65" fmla="*/ 34443 w 481483"/>
              <a:gd name="connsiteY65" fmla="*/ 31369 h 368935"/>
              <a:gd name="connsiteX66" fmla="*/ 36348 w 481483"/>
              <a:gd name="connsiteY66" fmla="*/ 25400 h 368935"/>
              <a:gd name="connsiteX67" fmla="*/ 36348 w 481483"/>
              <a:gd name="connsiteY67" fmla="*/ 24003 h 368935"/>
              <a:gd name="connsiteX68" fmla="*/ 38380 w 481483"/>
              <a:gd name="connsiteY68" fmla="*/ 18415 h 368935"/>
              <a:gd name="connsiteX69" fmla="*/ 38380 w 481483"/>
              <a:gd name="connsiteY69" fmla="*/ 17018 h 368935"/>
              <a:gd name="connsiteX70" fmla="*/ 40793 w 481483"/>
              <a:gd name="connsiteY70" fmla="*/ 11303 h 368935"/>
              <a:gd name="connsiteX71" fmla="*/ 40793 w 481483"/>
              <a:gd name="connsiteY71" fmla="*/ 10668 h 368935"/>
              <a:gd name="connsiteX72" fmla="*/ 43460 w 481483"/>
              <a:gd name="connsiteY72" fmla="*/ 5461 h 368935"/>
              <a:gd name="connsiteX73" fmla="*/ 43460 w 481483"/>
              <a:gd name="connsiteY73" fmla="*/ 4191 h 368935"/>
              <a:gd name="connsiteX74" fmla="*/ 45746 w 481483"/>
              <a:gd name="connsiteY74" fmla="*/ 0 h 368935"/>
              <a:gd name="connsiteX75" fmla="*/ 18568 w 481483"/>
              <a:gd name="connsiteY75" fmla="*/ 47117 h 368935"/>
              <a:gd name="connsiteX76" fmla="*/ 14123 w 481483"/>
              <a:gd name="connsiteY76" fmla="*/ 182880 h 368935"/>
              <a:gd name="connsiteX77" fmla="*/ 19203 w 481483"/>
              <a:gd name="connsiteY77" fmla="*/ 193167 h 368935"/>
              <a:gd name="connsiteX78" fmla="*/ 20981 w 481483"/>
              <a:gd name="connsiteY78" fmla="*/ 196596 h 368935"/>
              <a:gd name="connsiteX79" fmla="*/ 25680 w 481483"/>
              <a:gd name="connsiteY79" fmla="*/ 204724 h 368935"/>
              <a:gd name="connsiteX80" fmla="*/ 145187 w 481483"/>
              <a:gd name="connsiteY80" fmla="*/ 312039 h 368935"/>
              <a:gd name="connsiteX81" fmla="*/ 371247 w 481483"/>
              <a:gd name="connsiteY81" fmla="*/ 368046 h 368935"/>
              <a:gd name="connsiteX82" fmla="*/ 371247 w 481483"/>
              <a:gd name="connsiteY82" fmla="*/ 368046 h 368935"/>
              <a:gd name="connsiteX83" fmla="*/ 380899 w 481483"/>
              <a:gd name="connsiteY83" fmla="*/ 368935 h 368935"/>
              <a:gd name="connsiteX84" fmla="*/ 386614 w 481483"/>
              <a:gd name="connsiteY84" fmla="*/ 362458 h 368935"/>
              <a:gd name="connsiteX85" fmla="*/ 386614 w 481483"/>
              <a:gd name="connsiteY85" fmla="*/ 362458 h 368935"/>
              <a:gd name="connsiteX86" fmla="*/ 454940 w 481483"/>
              <a:gd name="connsiteY86" fmla="*/ 269240 h 368935"/>
              <a:gd name="connsiteX87" fmla="*/ 481483 w 481483"/>
              <a:gd name="connsiteY87" fmla="*/ 223393 h 368935"/>
              <a:gd name="connsiteX88" fmla="*/ 479705 w 481483"/>
              <a:gd name="connsiteY88" fmla="*/ 226314 h 36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81483" h="368935">
                <a:moveTo>
                  <a:pt x="479705" y="226314"/>
                </a:moveTo>
                <a:lnTo>
                  <a:pt x="478689" y="228219"/>
                </a:lnTo>
                <a:lnTo>
                  <a:pt x="476403" y="231775"/>
                </a:lnTo>
                <a:lnTo>
                  <a:pt x="475133" y="233934"/>
                </a:lnTo>
                <a:lnTo>
                  <a:pt x="473101" y="237236"/>
                </a:lnTo>
                <a:lnTo>
                  <a:pt x="471323" y="239014"/>
                </a:lnTo>
                <a:cubicBezTo>
                  <a:pt x="470721" y="240118"/>
                  <a:pt x="470042" y="241179"/>
                  <a:pt x="469291" y="242189"/>
                </a:cubicBezTo>
                <a:cubicBezTo>
                  <a:pt x="468816" y="243082"/>
                  <a:pt x="468263" y="243932"/>
                  <a:pt x="467640" y="244729"/>
                </a:cubicBezTo>
                <a:lnTo>
                  <a:pt x="465608" y="247777"/>
                </a:lnTo>
                <a:lnTo>
                  <a:pt x="463830" y="250444"/>
                </a:lnTo>
                <a:lnTo>
                  <a:pt x="461798" y="253365"/>
                </a:lnTo>
                <a:lnTo>
                  <a:pt x="459893" y="256159"/>
                </a:lnTo>
                <a:lnTo>
                  <a:pt x="457988" y="258953"/>
                </a:lnTo>
                <a:lnTo>
                  <a:pt x="455829" y="262001"/>
                </a:lnTo>
                <a:lnTo>
                  <a:pt x="453924" y="264668"/>
                </a:lnTo>
                <a:lnTo>
                  <a:pt x="451638" y="267716"/>
                </a:lnTo>
                <a:lnTo>
                  <a:pt x="449606" y="270383"/>
                </a:lnTo>
                <a:lnTo>
                  <a:pt x="447320" y="273558"/>
                </a:lnTo>
                <a:lnTo>
                  <a:pt x="445923" y="277114"/>
                </a:lnTo>
                <a:lnTo>
                  <a:pt x="443637" y="280035"/>
                </a:lnTo>
                <a:lnTo>
                  <a:pt x="440970" y="283591"/>
                </a:lnTo>
                <a:lnTo>
                  <a:pt x="439192" y="285877"/>
                </a:lnTo>
                <a:lnTo>
                  <a:pt x="435509" y="290322"/>
                </a:lnTo>
                <a:lnTo>
                  <a:pt x="434493" y="291719"/>
                </a:lnTo>
                <a:cubicBezTo>
                  <a:pt x="428143" y="299593"/>
                  <a:pt x="421793" y="307594"/>
                  <a:pt x="414300" y="315595"/>
                </a:cubicBezTo>
                <a:lnTo>
                  <a:pt x="414300" y="315595"/>
                </a:lnTo>
                <a:lnTo>
                  <a:pt x="408585" y="322072"/>
                </a:lnTo>
                <a:lnTo>
                  <a:pt x="398933" y="321310"/>
                </a:lnTo>
                <a:lnTo>
                  <a:pt x="398933" y="321310"/>
                </a:lnTo>
                <a:cubicBezTo>
                  <a:pt x="305207" y="312928"/>
                  <a:pt x="231293" y="294513"/>
                  <a:pt x="172873" y="265176"/>
                </a:cubicBezTo>
                <a:cubicBezTo>
                  <a:pt x="155051" y="256232"/>
                  <a:pt x="138052" y="245735"/>
                  <a:pt x="122073" y="233807"/>
                </a:cubicBezTo>
                <a:cubicBezTo>
                  <a:pt x="111410" y="225794"/>
                  <a:pt x="101349" y="217007"/>
                  <a:pt x="91974" y="207518"/>
                </a:cubicBezTo>
                <a:cubicBezTo>
                  <a:pt x="77368" y="192566"/>
                  <a:pt x="64580" y="175940"/>
                  <a:pt x="53874" y="157988"/>
                </a:cubicBezTo>
                <a:lnTo>
                  <a:pt x="49048" y="149860"/>
                </a:lnTo>
                <a:cubicBezTo>
                  <a:pt x="49048" y="148590"/>
                  <a:pt x="47905" y="147447"/>
                  <a:pt x="47270" y="146304"/>
                </a:cubicBezTo>
                <a:cubicBezTo>
                  <a:pt x="47225" y="145882"/>
                  <a:pt x="47225" y="145456"/>
                  <a:pt x="47270" y="145034"/>
                </a:cubicBezTo>
                <a:cubicBezTo>
                  <a:pt x="46254" y="143129"/>
                  <a:pt x="45365" y="141224"/>
                  <a:pt x="44476" y="139319"/>
                </a:cubicBezTo>
                <a:lnTo>
                  <a:pt x="42952" y="136144"/>
                </a:lnTo>
                <a:cubicBezTo>
                  <a:pt x="41809" y="133604"/>
                  <a:pt x="40793" y="131191"/>
                  <a:pt x="39904" y="128651"/>
                </a:cubicBezTo>
                <a:lnTo>
                  <a:pt x="39904" y="128651"/>
                </a:lnTo>
                <a:cubicBezTo>
                  <a:pt x="39015" y="126238"/>
                  <a:pt x="38126" y="123825"/>
                  <a:pt x="37364" y="121412"/>
                </a:cubicBezTo>
                <a:lnTo>
                  <a:pt x="37364" y="120650"/>
                </a:lnTo>
                <a:cubicBezTo>
                  <a:pt x="36433" y="118279"/>
                  <a:pt x="35671" y="115867"/>
                  <a:pt x="35078" y="113411"/>
                </a:cubicBezTo>
                <a:lnTo>
                  <a:pt x="35078" y="113411"/>
                </a:lnTo>
                <a:cubicBezTo>
                  <a:pt x="34316" y="110871"/>
                  <a:pt x="33681" y="108458"/>
                  <a:pt x="33173" y="106045"/>
                </a:cubicBezTo>
                <a:lnTo>
                  <a:pt x="33173" y="106045"/>
                </a:lnTo>
                <a:cubicBezTo>
                  <a:pt x="33173" y="103632"/>
                  <a:pt x="32157" y="101219"/>
                  <a:pt x="31776" y="98933"/>
                </a:cubicBezTo>
                <a:lnTo>
                  <a:pt x="31776" y="97917"/>
                </a:lnTo>
                <a:cubicBezTo>
                  <a:pt x="31776" y="95631"/>
                  <a:pt x="31014" y="93345"/>
                  <a:pt x="30760" y="91059"/>
                </a:cubicBezTo>
                <a:lnTo>
                  <a:pt x="30760" y="90170"/>
                </a:lnTo>
                <a:cubicBezTo>
                  <a:pt x="30760" y="87757"/>
                  <a:pt x="30760" y="85471"/>
                  <a:pt x="30760" y="83185"/>
                </a:cubicBezTo>
                <a:lnTo>
                  <a:pt x="30760" y="83185"/>
                </a:lnTo>
                <a:cubicBezTo>
                  <a:pt x="30634" y="80901"/>
                  <a:pt x="30634" y="78611"/>
                  <a:pt x="30760" y="76327"/>
                </a:cubicBezTo>
                <a:cubicBezTo>
                  <a:pt x="30760" y="76327"/>
                  <a:pt x="30760" y="75438"/>
                  <a:pt x="30760" y="75057"/>
                </a:cubicBezTo>
                <a:lnTo>
                  <a:pt x="30760" y="68580"/>
                </a:lnTo>
                <a:cubicBezTo>
                  <a:pt x="30760" y="68580"/>
                  <a:pt x="30760" y="67691"/>
                  <a:pt x="30760" y="67310"/>
                </a:cubicBezTo>
                <a:cubicBezTo>
                  <a:pt x="30760" y="66929"/>
                  <a:pt x="30760" y="62865"/>
                  <a:pt x="30760" y="60706"/>
                </a:cubicBezTo>
                <a:lnTo>
                  <a:pt x="30760" y="60071"/>
                </a:lnTo>
                <a:cubicBezTo>
                  <a:pt x="30760" y="58039"/>
                  <a:pt x="30760" y="56007"/>
                  <a:pt x="30760" y="53975"/>
                </a:cubicBezTo>
                <a:cubicBezTo>
                  <a:pt x="30822" y="53596"/>
                  <a:pt x="30822" y="53210"/>
                  <a:pt x="30760" y="52832"/>
                </a:cubicBezTo>
                <a:cubicBezTo>
                  <a:pt x="30760" y="50673"/>
                  <a:pt x="30760" y="48641"/>
                  <a:pt x="31776" y="46609"/>
                </a:cubicBezTo>
                <a:cubicBezTo>
                  <a:pt x="31715" y="46103"/>
                  <a:pt x="31715" y="45591"/>
                  <a:pt x="31776" y="45085"/>
                </a:cubicBezTo>
                <a:cubicBezTo>
                  <a:pt x="31776" y="43053"/>
                  <a:pt x="32538" y="41021"/>
                  <a:pt x="33046" y="38989"/>
                </a:cubicBezTo>
                <a:cubicBezTo>
                  <a:pt x="32987" y="38610"/>
                  <a:pt x="32987" y="38225"/>
                  <a:pt x="33046" y="37846"/>
                </a:cubicBezTo>
                <a:cubicBezTo>
                  <a:pt x="33046" y="35941"/>
                  <a:pt x="33935" y="34036"/>
                  <a:pt x="34443" y="32258"/>
                </a:cubicBezTo>
                <a:cubicBezTo>
                  <a:pt x="34485" y="31963"/>
                  <a:pt x="34485" y="31664"/>
                  <a:pt x="34443" y="31369"/>
                </a:cubicBezTo>
                <a:lnTo>
                  <a:pt x="36348" y="25400"/>
                </a:lnTo>
                <a:cubicBezTo>
                  <a:pt x="36314" y="24935"/>
                  <a:pt x="36314" y="24468"/>
                  <a:pt x="36348" y="24003"/>
                </a:cubicBezTo>
                <a:cubicBezTo>
                  <a:pt x="36983" y="22098"/>
                  <a:pt x="37618" y="20193"/>
                  <a:pt x="38380" y="18415"/>
                </a:cubicBezTo>
                <a:cubicBezTo>
                  <a:pt x="38358" y="17950"/>
                  <a:pt x="38358" y="17483"/>
                  <a:pt x="38380" y="17018"/>
                </a:cubicBezTo>
                <a:cubicBezTo>
                  <a:pt x="39142" y="15113"/>
                  <a:pt x="39904" y="13208"/>
                  <a:pt x="40793" y="11303"/>
                </a:cubicBezTo>
                <a:lnTo>
                  <a:pt x="40793" y="10668"/>
                </a:lnTo>
                <a:lnTo>
                  <a:pt x="43460" y="5461"/>
                </a:lnTo>
                <a:lnTo>
                  <a:pt x="43460" y="4191"/>
                </a:lnTo>
                <a:lnTo>
                  <a:pt x="45746" y="0"/>
                </a:lnTo>
                <a:lnTo>
                  <a:pt x="18568" y="47117"/>
                </a:lnTo>
                <a:cubicBezTo>
                  <a:pt x="-4516" y="89063"/>
                  <a:pt x="-6167" y="139514"/>
                  <a:pt x="14123" y="182880"/>
                </a:cubicBezTo>
                <a:cubicBezTo>
                  <a:pt x="15774" y="186309"/>
                  <a:pt x="17425" y="189865"/>
                  <a:pt x="19203" y="193167"/>
                </a:cubicBezTo>
                <a:cubicBezTo>
                  <a:pt x="19203" y="194310"/>
                  <a:pt x="20346" y="195453"/>
                  <a:pt x="20981" y="196596"/>
                </a:cubicBezTo>
                <a:cubicBezTo>
                  <a:pt x="21616" y="197739"/>
                  <a:pt x="23775" y="201676"/>
                  <a:pt x="25680" y="204724"/>
                </a:cubicBezTo>
                <a:cubicBezTo>
                  <a:pt x="54331" y="251274"/>
                  <a:pt x="95834" y="288544"/>
                  <a:pt x="145187" y="312039"/>
                </a:cubicBezTo>
                <a:cubicBezTo>
                  <a:pt x="203607" y="341376"/>
                  <a:pt x="277521" y="359664"/>
                  <a:pt x="371247" y="368046"/>
                </a:cubicBezTo>
                <a:lnTo>
                  <a:pt x="371247" y="368046"/>
                </a:lnTo>
                <a:lnTo>
                  <a:pt x="380899" y="368935"/>
                </a:lnTo>
                <a:lnTo>
                  <a:pt x="386614" y="362458"/>
                </a:lnTo>
                <a:lnTo>
                  <a:pt x="386614" y="362458"/>
                </a:lnTo>
                <a:cubicBezTo>
                  <a:pt x="412363" y="333678"/>
                  <a:pt x="435247" y="302458"/>
                  <a:pt x="454940" y="269240"/>
                </a:cubicBezTo>
                <a:lnTo>
                  <a:pt x="481483" y="223393"/>
                </a:lnTo>
                <a:cubicBezTo>
                  <a:pt x="480966" y="224411"/>
                  <a:pt x="480372" y="225387"/>
                  <a:pt x="479705" y="2263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F47B9746-4697-4CF5-A779-ECBFE75EDB52}"/>
              </a:ext>
            </a:extLst>
          </p:cNvPr>
          <p:cNvSpPr/>
          <p:nvPr/>
        </p:nvSpPr>
        <p:spPr>
          <a:xfrm>
            <a:off x="873886" y="3551935"/>
            <a:ext cx="12700" cy="1016"/>
          </a:xfrm>
          <a:custGeom>
            <a:avLst/>
            <a:gdLst>
              <a:gd name="connsiteX0" fmla="*/ 0 w 12700"/>
              <a:gd name="connsiteY0" fmla="*/ 1016 h 1016"/>
              <a:gd name="connsiteX1" fmla="*/ 0 w 12700"/>
              <a:gd name="connsiteY1" fmla="*/ 0 h 1016"/>
              <a:gd name="connsiteX2" fmla="*/ 0 w 12700"/>
              <a:gd name="connsiteY2" fmla="*/ 0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016">
                <a:moveTo>
                  <a:pt x="0" y="1016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1315AFD6-388D-4082-B659-A324EAB9D09F}"/>
              </a:ext>
            </a:extLst>
          </p:cNvPr>
          <p:cNvSpPr/>
          <p:nvPr/>
        </p:nvSpPr>
        <p:spPr>
          <a:xfrm>
            <a:off x="416951" y="3202641"/>
            <a:ext cx="498340" cy="448608"/>
          </a:xfrm>
          <a:custGeom>
            <a:avLst/>
            <a:gdLst>
              <a:gd name="connsiteX0" fmla="*/ 479541 w 498340"/>
              <a:gd name="connsiteY0" fmla="*/ 116884 h 448608"/>
              <a:gd name="connsiteX1" fmla="*/ 475858 w 498340"/>
              <a:gd name="connsiteY1" fmla="*/ 109137 h 448608"/>
              <a:gd name="connsiteX2" fmla="*/ 474207 w 498340"/>
              <a:gd name="connsiteY2" fmla="*/ 105708 h 448608"/>
              <a:gd name="connsiteX3" fmla="*/ 468492 w 498340"/>
              <a:gd name="connsiteY3" fmla="*/ 95675 h 448608"/>
              <a:gd name="connsiteX4" fmla="*/ 250306 w 498340"/>
              <a:gd name="connsiteY4" fmla="*/ 6775 h 448608"/>
              <a:gd name="connsiteX5" fmla="*/ 264657 w 498340"/>
              <a:gd name="connsiteY5" fmla="*/ 42335 h 448608"/>
              <a:gd name="connsiteX6" fmla="*/ 267705 w 498340"/>
              <a:gd name="connsiteY6" fmla="*/ 41446 h 448608"/>
              <a:gd name="connsiteX7" fmla="*/ 269991 w 498340"/>
              <a:gd name="connsiteY7" fmla="*/ 40811 h 448608"/>
              <a:gd name="connsiteX8" fmla="*/ 275071 w 498340"/>
              <a:gd name="connsiteY8" fmla="*/ 39668 h 448608"/>
              <a:gd name="connsiteX9" fmla="*/ 282945 w 498340"/>
              <a:gd name="connsiteY9" fmla="*/ 38271 h 448608"/>
              <a:gd name="connsiteX10" fmla="*/ 285485 w 498340"/>
              <a:gd name="connsiteY10" fmla="*/ 38271 h 448608"/>
              <a:gd name="connsiteX11" fmla="*/ 285485 w 498340"/>
              <a:gd name="connsiteY11" fmla="*/ 38271 h 448608"/>
              <a:gd name="connsiteX12" fmla="*/ 288660 w 498340"/>
              <a:gd name="connsiteY12" fmla="*/ 38271 h 448608"/>
              <a:gd name="connsiteX13" fmla="*/ 300217 w 498340"/>
              <a:gd name="connsiteY13" fmla="*/ 37509 h 448608"/>
              <a:gd name="connsiteX14" fmla="*/ 310504 w 498340"/>
              <a:gd name="connsiteY14" fmla="*/ 37509 h 448608"/>
              <a:gd name="connsiteX15" fmla="*/ 313933 w 498340"/>
              <a:gd name="connsiteY15" fmla="*/ 37509 h 448608"/>
              <a:gd name="connsiteX16" fmla="*/ 319394 w 498340"/>
              <a:gd name="connsiteY16" fmla="*/ 37509 h 448608"/>
              <a:gd name="connsiteX17" fmla="*/ 324855 w 498340"/>
              <a:gd name="connsiteY17" fmla="*/ 38271 h 448608"/>
              <a:gd name="connsiteX18" fmla="*/ 328411 w 498340"/>
              <a:gd name="connsiteY18" fmla="*/ 38271 h 448608"/>
              <a:gd name="connsiteX19" fmla="*/ 335650 w 498340"/>
              <a:gd name="connsiteY19" fmla="*/ 39795 h 448608"/>
              <a:gd name="connsiteX20" fmla="*/ 338571 w 498340"/>
              <a:gd name="connsiteY20" fmla="*/ 39795 h 448608"/>
              <a:gd name="connsiteX21" fmla="*/ 339587 w 498340"/>
              <a:gd name="connsiteY21" fmla="*/ 39795 h 448608"/>
              <a:gd name="connsiteX22" fmla="*/ 342762 w 498340"/>
              <a:gd name="connsiteY22" fmla="*/ 40684 h 448608"/>
              <a:gd name="connsiteX23" fmla="*/ 346318 w 498340"/>
              <a:gd name="connsiteY23" fmla="*/ 41700 h 448608"/>
              <a:gd name="connsiteX24" fmla="*/ 353811 w 498340"/>
              <a:gd name="connsiteY24" fmla="*/ 44113 h 448608"/>
              <a:gd name="connsiteX25" fmla="*/ 356732 w 498340"/>
              <a:gd name="connsiteY25" fmla="*/ 45256 h 448608"/>
              <a:gd name="connsiteX26" fmla="*/ 360161 w 498340"/>
              <a:gd name="connsiteY26" fmla="*/ 46526 h 448608"/>
              <a:gd name="connsiteX27" fmla="*/ 363590 w 498340"/>
              <a:gd name="connsiteY27" fmla="*/ 48050 h 448608"/>
              <a:gd name="connsiteX28" fmla="*/ 366003 w 498340"/>
              <a:gd name="connsiteY28" fmla="*/ 49066 h 448608"/>
              <a:gd name="connsiteX29" fmla="*/ 367654 w 498340"/>
              <a:gd name="connsiteY29" fmla="*/ 49828 h 448608"/>
              <a:gd name="connsiteX30" fmla="*/ 370321 w 498340"/>
              <a:gd name="connsiteY30" fmla="*/ 51098 h 448608"/>
              <a:gd name="connsiteX31" fmla="*/ 370321 w 498340"/>
              <a:gd name="connsiteY31" fmla="*/ 51098 h 448608"/>
              <a:gd name="connsiteX32" fmla="*/ 373623 w 498340"/>
              <a:gd name="connsiteY32" fmla="*/ 52749 h 448608"/>
              <a:gd name="connsiteX33" fmla="*/ 380481 w 498340"/>
              <a:gd name="connsiteY33" fmla="*/ 56559 h 448608"/>
              <a:gd name="connsiteX34" fmla="*/ 383402 w 498340"/>
              <a:gd name="connsiteY34" fmla="*/ 58210 h 448608"/>
              <a:gd name="connsiteX35" fmla="*/ 389752 w 498340"/>
              <a:gd name="connsiteY35" fmla="*/ 62401 h 448608"/>
              <a:gd name="connsiteX36" fmla="*/ 392673 w 498340"/>
              <a:gd name="connsiteY36" fmla="*/ 64433 h 448608"/>
              <a:gd name="connsiteX37" fmla="*/ 395467 w 498340"/>
              <a:gd name="connsiteY37" fmla="*/ 66338 h 448608"/>
              <a:gd name="connsiteX38" fmla="*/ 401563 w 498340"/>
              <a:gd name="connsiteY38" fmla="*/ 71164 h 448608"/>
              <a:gd name="connsiteX39" fmla="*/ 403341 w 498340"/>
              <a:gd name="connsiteY39" fmla="*/ 72688 h 448608"/>
              <a:gd name="connsiteX40" fmla="*/ 405119 w 498340"/>
              <a:gd name="connsiteY40" fmla="*/ 74212 h 448608"/>
              <a:gd name="connsiteX41" fmla="*/ 406643 w 498340"/>
              <a:gd name="connsiteY41" fmla="*/ 75609 h 448608"/>
              <a:gd name="connsiteX42" fmla="*/ 408040 w 498340"/>
              <a:gd name="connsiteY42" fmla="*/ 76879 h 448608"/>
              <a:gd name="connsiteX43" fmla="*/ 409945 w 498340"/>
              <a:gd name="connsiteY43" fmla="*/ 78657 h 448608"/>
              <a:gd name="connsiteX44" fmla="*/ 414263 w 498340"/>
              <a:gd name="connsiteY44" fmla="*/ 82848 h 448608"/>
              <a:gd name="connsiteX45" fmla="*/ 420105 w 498340"/>
              <a:gd name="connsiteY45" fmla="*/ 89325 h 448608"/>
              <a:gd name="connsiteX46" fmla="*/ 423280 w 498340"/>
              <a:gd name="connsiteY46" fmla="*/ 93135 h 448608"/>
              <a:gd name="connsiteX47" fmla="*/ 426328 w 498340"/>
              <a:gd name="connsiteY47" fmla="*/ 96945 h 448608"/>
              <a:gd name="connsiteX48" fmla="*/ 434710 w 498340"/>
              <a:gd name="connsiteY48" fmla="*/ 109645 h 448608"/>
              <a:gd name="connsiteX49" fmla="*/ 438520 w 498340"/>
              <a:gd name="connsiteY49" fmla="*/ 116503 h 448608"/>
              <a:gd name="connsiteX50" fmla="*/ 438520 w 498340"/>
              <a:gd name="connsiteY50" fmla="*/ 117519 h 448608"/>
              <a:gd name="connsiteX51" fmla="*/ 438520 w 498340"/>
              <a:gd name="connsiteY51" fmla="*/ 118789 h 448608"/>
              <a:gd name="connsiteX52" fmla="*/ 438520 w 498340"/>
              <a:gd name="connsiteY52" fmla="*/ 119932 h 448608"/>
              <a:gd name="connsiteX53" fmla="*/ 439282 w 498340"/>
              <a:gd name="connsiteY53" fmla="*/ 121583 h 448608"/>
              <a:gd name="connsiteX54" fmla="*/ 440044 w 498340"/>
              <a:gd name="connsiteY54" fmla="*/ 123107 h 448608"/>
              <a:gd name="connsiteX55" fmla="*/ 440933 w 498340"/>
              <a:gd name="connsiteY55" fmla="*/ 125266 h 448608"/>
              <a:gd name="connsiteX56" fmla="*/ 441695 w 498340"/>
              <a:gd name="connsiteY56" fmla="*/ 126917 h 448608"/>
              <a:gd name="connsiteX57" fmla="*/ 443981 w 498340"/>
              <a:gd name="connsiteY57" fmla="*/ 131997 h 448608"/>
              <a:gd name="connsiteX58" fmla="*/ 445378 w 498340"/>
              <a:gd name="connsiteY58" fmla="*/ 135553 h 448608"/>
              <a:gd name="connsiteX59" fmla="*/ 445378 w 498340"/>
              <a:gd name="connsiteY59" fmla="*/ 135553 h 448608"/>
              <a:gd name="connsiteX60" fmla="*/ 446140 w 498340"/>
              <a:gd name="connsiteY60" fmla="*/ 137585 h 448608"/>
              <a:gd name="connsiteX61" fmla="*/ 446775 w 498340"/>
              <a:gd name="connsiteY61" fmla="*/ 139109 h 448608"/>
              <a:gd name="connsiteX62" fmla="*/ 448172 w 498340"/>
              <a:gd name="connsiteY62" fmla="*/ 143046 h 448608"/>
              <a:gd name="connsiteX63" fmla="*/ 449315 w 498340"/>
              <a:gd name="connsiteY63" fmla="*/ 146729 h 448608"/>
              <a:gd name="connsiteX64" fmla="*/ 450712 w 498340"/>
              <a:gd name="connsiteY64" fmla="*/ 151174 h 448608"/>
              <a:gd name="connsiteX65" fmla="*/ 452617 w 498340"/>
              <a:gd name="connsiteY65" fmla="*/ 157651 h 448608"/>
              <a:gd name="connsiteX66" fmla="*/ 453760 w 498340"/>
              <a:gd name="connsiteY66" fmla="*/ 162604 h 448608"/>
              <a:gd name="connsiteX67" fmla="*/ 453760 w 498340"/>
              <a:gd name="connsiteY67" fmla="*/ 165526 h 448608"/>
              <a:gd name="connsiteX68" fmla="*/ 453760 w 498340"/>
              <a:gd name="connsiteY68" fmla="*/ 167176 h 448608"/>
              <a:gd name="connsiteX69" fmla="*/ 455030 w 498340"/>
              <a:gd name="connsiteY69" fmla="*/ 174161 h 448608"/>
              <a:gd name="connsiteX70" fmla="*/ 455030 w 498340"/>
              <a:gd name="connsiteY70" fmla="*/ 174161 h 448608"/>
              <a:gd name="connsiteX71" fmla="*/ 456935 w 498340"/>
              <a:gd name="connsiteY71" fmla="*/ 189655 h 448608"/>
              <a:gd name="connsiteX72" fmla="*/ 456935 w 498340"/>
              <a:gd name="connsiteY72" fmla="*/ 191306 h 448608"/>
              <a:gd name="connsiteX73" fmla="*/ 456935 w 498340"/>
              <a:gd name="connsiteY73" fmla="*/ 194989 h 448608"/>
              <a:gd name="connsiteX74" fmla="*/ 456935 w 498340"/>
              <a:gd name="connsiteY74" fmla="*/ 216198 h 448608"/>
              <a:gd name="connsiteX75" fmla="*/ 456935 w 498340"/>
              <a:gd name="connsiteY75" fmla="*/ 219881 h 448608"/>
              <a:gd name="connsiteX76" fmla="*/ 456935 w 498340"/>
              <a:gd name="connsiteY76" fmla="*/ 223056 h 448608"/>
              <a:gd name="connsiteX77" fmla="*/ 456935 w 498340"/>
              <a:gd name="connsiteY77" fmla="*/ 223945 h 448608"/>
              <a:gd name="connsiteX78" fmla="*/ 455665 w 498340"/>
              <a:gd name="connsiteY78" fmla="*/ 233851 h 448608"/>
              <a:gd name="connsiteX79" fmla="*/ 455030 w 498340"/>
              <a:gd name="connsiteY79" fmla="*/ 237534 h 448608"/>
              <a:gd name="connsiteX80" fmla="*/ 454268 w 498340"/>
              <a:gd name="connsiteY80" fmla="*/ 241852 h 448608"/>
              <a:gd name="connsiteX81" fmla="*/ 453379 w 498340"/>
              <a:gd name="connsiteY81" fmla="*/ 245789 h 448608"/>
              <a:gd name="connsiteX82" fmla="*/ 452617 w 498340"/>
              <a:gd name="connsiteY82" fmla="*/ 249091 h 448608"/>
              <a:gd name="connsiteX83" fmla="*/ 450458 w 498340"/>
              <a:gd name="connsiteY83" fmla="*/ 257219 h 448608"/>
              <a:gd name="connsiteX84" fmla="*/ 450458 w 498340"/>
              <a:gd name="connsiteY84" fmla="*/ 258997 h 448608"/>
              <a:gd name="connsiteX85" fmla="*/ 448045 w 498340"/>
              <a:gd name="connsiteY85" fmla="*/ 267252 h 448608"/>
              <a:gd name="connsiteX86" fmla="*/ 446521 w 498340"/>
              <a:gd name="connsiteY86" fmla="*/ 271570 h 448608"/>
              <a:gd name="connsiteX87" fmla="*/ 446521 w 498340"/>
              <a:gd name="connsiteY87" fmla="*/ 272713 h 448608"/>
              <a:gd name="connsiteX88" fmla="*/ 445632 w 498340"/>
              <a:gd name="connsiteY88" fmla="*/ 275253 h 448608"/>
              <a:gd name="connsiteX89" fmla="*/ 444743 w 498340"/>
              <a:gd name="connsiteY89" fmla="*/ 277793 h 448608"/>
              <a:gd name="connsiteX90" fmla="*/ 443600 w 498340"/>
              <a:gd name="connsiteY90" fmla="*/ 280841 h 448608"/>
              <a:gd name="connsiteX91" fmla="*/ 441568 w 498340"/>
              <a:gd name="connsiteY91" fmla="*/ 285794 h 448608"/>
              <a:gd name="connsiteX92" fmla="*/ 438139 w 498340"/>
              <a:gd name="connsiteY92" fmla="*/ 293795 h 448608"/>
              <a:gd name="connsiteX93" fmla="*/ 434329 w 498340"/>
              <a:gd name="connsiteY93" fmla="*/ 302050 h 448608"/>
              <a:gd name="connsiteX94" fmla="*/ 433186 w 498340"/>
              <a:gd name="connsiteY94" fmla="*/ 304590 h 448608"/>
              <a:gd name="connsiteX95" fmla="*/ 428995 w 498340"/>
              <a:gd name="connsiteY95" fmla="*/ 312845 h 448608"/>
              <a:gd name="connsiteX96" fmla="*/ 424550 w 498340"/>
              <a:gd name="connsiteY96" fmla="*/ 320973 h 448608"/>
              <a:gd name="connsiteX97" fmla="*/ 423407 w 498340"/>
              <a:gd name="connsiteY97" fmla="*/ 323132 h 448608"/>
              <a:gd name="connsiteX98" fmla="*/ 413374 w 498340"/>
              <a:gd name="connsiteY98" fmla="*/ 340023 h 448608"/>
              <a:gd name="connsiteX99" fmla="*/ 410961 w 498340"/>
              <a:gd name="connsiteY99" fmla="*/ 343706 h 448608"/>
              <a:gd name="connsiteX100" fmla="*/ 406389 w 498340"/>
              <a:gd name="connsiteY100" fmla="*/ 350564 h 448608"/>
              <a:gd name="connsiteX101" fmla="*/ 361939 w 498340"/>
              <a:gd name="connsiteY101" fmla="*/ 408730 h 448608"/>
              <a:gd name="connsiteX102" fmla="*/ 94604 w 498340"/>
              <a:gd name="connsiteY102" fmla="*/ 311067 h 448608"/>
              <a:gd name="connsiteX103" fmla="*/ 66410 w 498340"/>
              <a:gd name="connsiteY103" fmla="*/ 277032 h 448608"/>
              <a:gd name="connsiteX104" fmla="*/ 64124 w 498340"/>
              <a:gd name="connsiteY104" fmla="*/ 273729 h 448608"/>
              <a:gd name="connsiteX105" fmla="*/ 59933 w 498340"/>
              <a:gd name="connsiteY105" fmla="*/ 267125 h 448608"/>
              <a:gd name="connsiteX106" fmla="*/ 56377 w 498340"/>
              <a:gd name="connsiteY106" fmla="*/ 260902 h 448608"/>
              <a:gd name="connsiteX107" fmla="*/ 54980 w 498340"/>
              <a:gd name="connsiteY107" fmla="*/ 258362 h 448608"/>
              <a:gd name="connsiteX108" fmla="*/ 51170 w 498340"/>
              <a:gd name="connsiteY108" fmla="*/ 250361 h 448608"/>
              <a:gd name="connsiteX109" fmla="*/ 44185 w 498340"/>
              <a:gd name="connsiteY109" fmla="*/ 169463 h 448608"/>
              <a:gd name="connsiteX110" fmla="*/ 48630 w 498340"/>
              <a:gd name="connsiteY110" fmla="*/ 156381 h 448608"/>
              <a:gd name="connsiteX111" fmla="*/ 48630 w 498340"/>
              <a:gd name="connsiteY111" fmla="*/ 155746 h 448608"/>
              <a:gd name="connsiteX112" fmla="*/ 49646 w 498340"/>
              <a:gd name="connsiteY112" fmla="*/ 153587 h 448608"/>
              <a:gd name="connsiteX113" fmla="*/ 51170 w 498340"/>
              <a:gd name="connsiteY113" fmla="*/ 150412 h 448608"/>
              <a:gd name="connsiteX114" fmla="*/ 52059 w 498340"/>
              <a:gd name="connsiteY114" fmla="*/ 148634 h 448608"/>
              <a:gd name="connsiteX115" fmla="*/ 53202 w 498340"/>
              <a:gd name="connsiteY115" fmla="*/ 146475 h 448608"/>
              <a:gd name="connsiteX116" fmla="*/ 53202 w 498340"/>
              <a:gd name="connsiteY116" fmla="*/ 146475 h 448608"/>
              <a:gd name="connsiteX117" fmla="*/ 54726 w 498340"/>
              <a:gd name="connsiteY117" fmla="*/ 143681 h 448608"/>
              <a:gd name="connsiteX118" fmla="*/ 55615 w 498340"/>
              <a:gd name="connsiteY118" fmla="*/ 142284 h 448608"/>
              <a:gd name="connsiteX119" fmla="*/ 57520 w 498340"/>
              <a:gd name="connsiteY119" fmla="*/ 139236 h 448608"/>
              <a:gd name="connsiteX120" fmla="*/ 59425 w 498340"/>
              <a:gd name="connsiteY120" fmla="*/ 136569 h 448608"/>
              <a:gd name="connsiteX121" fmla="*/ 60187 w 498340"/>
              <a:gd name="connsiteY121" fmla="*/ 135299 h 448608"/>
              <a:gd name="connsiteX122" fmla="*/ 61584 w 498340"/>
              <a:gd name="connsiteY122" fmla="*/ 133394 h 448608"/>
              <a:gd name="connsiteX123" fmla="*/ 63870 w 498340"/>
              <a:gd name="connsiteY123" fmla="*/ 130600 h 448608"/>
              <a:gd name="connsiteX124" fmla="*/ 66537 w 498340"/>
              <a:gd name="connsiteY124" fmla="*/ 127425 h 448608"/>
              <a:gd name="connsiteX125" fmla="*/ 66537 w 498340"/>
              <a:gd name="connsiteY125" fmla="*/ 127425 h 448608"/>
              <a:gd name="connsiteX126" fmla="*/ 68823 w 498340"/>
              <a:gd name="connsiteY126" fmla="*/ 125012 h 448608"/>
              <a:gd name="connsiteX127" fmla="*/ 68823 w 498340"/>
              <a:gd name="connsiteY127" fmla="*/ 125012 h 448608"/>
              <a:gd name="connsiteX128" fmla="*/ 70601 w 498340"/>
              <a:gd name="connsiteY128" fmla="*/ 123234 h 448608"/>
              <a:gd name="connsiteX129" fmla="*/ 71998 w 498340"/>
              <a:gd name="connsiteY129" fmla="*/ 121837 h 448608"/>
              <a:gd name="connsiteX130" fmla="*/ 73522 w 498340"/>
              <a:gd name="connsiteY130" fmla="*/ 120440 h 448608"/>
              <a:gd name="connsiteX131" fmla="*/ 74665 w 498340"/>
              <a:gd name="connsiteY131" fmla="*/ 119297 h 448608"/>
              <a:gd name="connsiteX132" fmla="*/ 75935 w 498340"/>
              <a:gd name="connsiteY132" fmla="*/ 118154 h 448608"/>
              <a:gd name="connsiteX133" fmla="*/ 77967 w 498340"/>
              <a:gd name="connsiteY133" fmla="*/ 116376 h 448608"/>
              <a:gd name="connsiteX134" fmla="*/ 80126 w 498340"/>
              <a:gd name="connsiteY134" fmla="*/ 114598 h 448608"/>
              <a:gd name="connsiteX135" fmla="*/ 89397 w 498340"/>
              <a:gd name="connsiteY135" fmla="*/ 107995 h 448608"/>
              <a:gd name="connsiteX136" fmla="*/ 91429 w 498340"/>
              <a:gd name="connsiteY136" fmla="*/ 106597 h 448608"/>
              <a:gd name="connsiteX137" fmla="*/ 91429 w 498340"/>
              <a:gd name="connsiteY137" fmla="*/ 106597 h 448608"/>
              <a:gd name="connsiteX138" fmla="*/ 92445 w 498340"/>
              <a:gd name="connsiteY138" fmla="*/ 106597 h 448608"/>
              <a:gd name="connsiteX139" fmla="*/ 94477 w 498340"/>
              <a:gd name="connsiteY139" fmla="*/ 105327 h 448608"/>
              <a:gd name="connsiteX140" fmla="*/ 95620 w 498340"/>
              <a:gd name="connsiteY140" fmla="*/ 105327 h 448608"/>
              <a:gd name="connsiteX141" fmla="*/ 97398 w 498340"/>
              <a:gd name="connsiteY141" fmla="*/ 104311 h 448608"/>
              <a:gd name="connsiteX142" fmla="*/ 102478 w 498340"/>
              <a:gd name="connsiteY142" fmla="*/ 101771 h 448608"/>
              <a:gd name="connsiteX143" fmla="*/ 105145 w 498340"/>
              <a:gd name="connsiteY143" fmla="*/ 100501 h 448608"/>
              <a:gd name="connsiteX144" fmla="*/ 107050 w 498340"/>
              <a:gd name="connsiteY144" fmla="*/ 99739 h 448608"/>
              <a:gd name="connsiteX145" fmla="*/ 107939 w 498340"/>
              <a:gd name="connsiteY145" fmla="*/ 99739 h 448608"/>
              <a:gd name="connsiteX146" fmla="*/ 110606 w 498340"/>
              <a:gd name="connsiteY146" fmla="*/ 98723 h 448608"/>
              <a:gd name="connsiteX147" fmla="*/ 112765 w 498340"/>
              <a:gd name="connsiteY147" fmla="*/ 97834 h 448608"/>
              <a:gd name="connsiteX148" fmla="*/ 123941 w 498340"/>
              <a:gd name="connsiteY148" fmla="*/ 94278 h 448608"/>
              <a:gd name="connsiteX149" fmla="*/ 129529 w 498340"/>
              <a:gd name="connsiteY149" fmla="*/ 92881 h 448608"/>
              <a:gd name="connsiteX150" fmla="*/ 138292 w 498340"/>
              <a:gd name="connsiteY150" fmla="*/ 91357 h 448608"/>
              <a:gd name="connsiteX151" fmla="*/ 144134 w 498340"/>
              <a:gd name="connsiteY151" fmla="*/ 90595 h 448608"/>
              <a:gd name="connsiteX152" fmla="*/ 144134 w 498340"/>
              <a:gd name="connsiteY152" fmla="*/ 90595 h 448608"/>
              <a:gd name="connsiteX153" fmla="*/ 151627 w 498340"/>
              <a:gd name="connsiteY153" fmla="*/ 90595 h 448608"/>
              <a:gd name="connsiteX154" fmla="*/ 164327 w 498340"/>
              <a:gd name="connsiteY154" fmla="*/ 90595 h 448608"/>
              <a:gd name="connsiteX155" fmla="*/ 166994 w 498340"/>
              <a:gd name="connsiteY155" fmla="*/ 90595 h 448608"/>
              <a:gd name="connsiteX156" fmla="*/ 172455 w 498340"/>
              <a:gd name="connsiteY156" fmla="*/ 90595 h 448608"/>
              <a:gd name="connsiteX157" fmla="*/ 175122 w 498340"/>
              <a:gd name="connsiteY157" fmla="*/ 90595 h 448608"/>
              <a:gd name="connsiteX158" fmla="*/ 181091 w 498340"/>
              <a:gd name="connsiteY158" fmla="*/ 91357 h 448608"/>
              <a:gd name="connsiteX159" fmla="*/ 181091 w 498340"/>
              <a:gd name="connsiteY159" fmla="*/ 91357 h 448608"/>
              <a:gd name="connsiteX160" fmla="*/ 171439 w 498340"/>
              <a:gd name="connsiteY160" fmla="*/ 53257 h 448608"/>
              <a:gd name="connsiteX161" fmla="*/ 94477 w 498340"/>
              <a:gd name="connsiteY161" fmla="*/ 62909 h 448608"/>
              <a:gd name="connsiteX162" fmla="*/ 14340 w 498340"/>
              <a:gd name="connsiteY162" fmla="*/ 262553 h 448608"/>
              <a:gd name="connsiteX163" fmla="*/ 19293 w 498340"/>
              <a:gd name="connsiteY163" fmla="*/ 272840 h 448608"/>
              <a:gd name="connsiteX164" fmla="*/ 21071 w 498340"/>
              <a:gd name="connsiteY164" fmla="*/ 276396 h 448608"/>
              <a:gd name="connsiteX165" fmla="*/ 25897 w 498340"/>
              <a:gd name="connsiteY165" fmla="*/ 284524 h 448608"/>
              <a:gd name="connsiteX166" fmla="*/ 27167 w 498340"/>
              <a:gd name="connsiteY166" fmla="*/ 286683 h 448608"/>
              <a:gd name="connsiteX167" fmla="*/ 53837 w 498340"/>
              <a:gd name="connsiteY167" fmla="*/ 322751 h 448608"/>
              <a:gd name="connsiteX168" fmla="*/ 145277 w 498340"/>
              <a:gd name="connsiteY168" fmla="*/ 391712 h 448608"/>
              <a:gd name="connsiteX169" fmla="*/ 371337 w 498340"/>
              <a:gd name="connsiteY169" fmla="*/ 447846 h 448608"/>
              <a:gd name="connsiteX170" fmla="*/ 380989 w 498340"/>
              <a:gd name="connsiteY170" fmla="*/ 448608 h 448608"/>
              <a:gd name="connsiteX171" fmla="*/ 386704 w 498340"/>
              <a:gd name="connsiteY171" fmla="*/ 442131 h 448608"/>
              <a:gd name="connsiteX172" fmla="*/ 490463 w 498340"/>
              <a:gd name="connsiteY172" fmla="*/ 264331 h 448608"/>
              <a:gd name="connsiteX173" fmla="*/ 479541 w 498340"/>
              <a:gd name="connsiteY173" fmla="*/ 116884 h 448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498340" h="448608">
                <a:moveTo>
                  <a:pt x="479541" y="116884"/>
                </a:moveTo>
                <a:cubicBezTo>
                  <a:pt x="478271" y="114344"/>
                  <a:pt x="477128" y="111677"/>
                  <a:pt x="475858" y="109137"/>
                </a:cubicBezTo>
                <a:lnTo>
                  <a:pt x="474207" y="105708"/>
                </a:lnTo>
                <a:cubicBezTo>
                  <a:pt x="472429" y="102406"/>
                  <a:pt x="470524" y="98977"/>
                  <a:pt x="468492" y="95675"/>
                </a:cubicBezTo>
                <a:cubicBezTo>
                  <a:pt x="423534" y="21253"/>
                  <a:pt x="329554" y="-16339"/>
                  <a:pt x="250306" y="6775"/>
                </a:cubicBezTo>
                <a:cubicBezTo>
                  <a:pt x="256184" y="18157"/>
                  <a:pt x="260988" y="30062"/>
                  <a:pt x="264657" y="42335"/>
                </a:cubicBezTo>
                <a:lnTo>
                  <a:pt x="267705" y="41446"/>
                </a:lnTo>
                <a:lnTo>
                  <a:pt x="269991" y="40811"/>
                </a:lnTo>
                <a:lnTo>
                  <a:pt x="275071" y="39668"/>
                </a:lnTo>
                <a:cubicBezTo>
                  <a:pt x="277738" y="39033"/>
                  <a:pt x="280278" y="38652"/>
                  <a:pt x="282945" y="38271"/>
                </a:cubicBezTo>
                <a:cubicBezTo>
                  <a:pt x="283791" y="38201"/>
                  <a:pt x="284640" y="38201"/>
                  <a:pt x="285485" y="38271"/>
                </a:cubicBezTo>
                <a:lnTo>
                  <a:pt x="285485" y="38271"/>
                </a:lnTo>
                <a:lnTo>
                  <a:pt x="288660" y="38271"/>
                </a:lnTo>
                <a:cubicBezTo>
                  <a:pt x="292492" y="37769"/>
                  <a:pt x="296353" y="37514"/>
                  <a:pt x="300217" y="37509"/>
                </a:cubicBezTo>
                <a:lnTo>
                  <a:pt x="310504" y="37509"/>
                </a:lnTo>
                <a:lnTo>
                  <a:pt x="313933" y="37509"/>
                </a:lnTo>
                <a:lnTo>
                  <a:pt x="319394" y="37509"/>
                </a:lnTo>
                <a:lnTo>
                  <a:pt x="324855" y="38271"/>
                </a:lnTo>
                <a:lnTo>
                  <a:pt x="328411" y="38271"/>
                </a:lnTo>
                <a:cubicBezTo>
                  <a:pt x="330848" y="38657"/>
                  <a:pt x="333265" y="39166"/>
                  <a:pt x="335650" y="39795"/>
                </a:cubicBezTo>
                <a:lnTo>
                  <a:pt x="338571" y="39795"/>
                </a:lnTo>
                <a:lnTo>
                  <a:pt x="339587" y="39795"/>
                </a:lnTo>
                <a:lnTo>
                  <a:pt x="342762" y="40684"/>
                </a:lnTo>
                <a:lnTo>
                  <a:pt x="346318" y="41700"/>
                </a:lnTo>
                <a:lnTo>
                  <a:pt x="353811" y="44113"/>
                </a:lnTo>
                <a:lnTo>
                  <a:pt x="356732" y="45256"/>
                </a:lnTo>
                <a:lnTo>
                  <a:pt x="360161" y="46526"/>
                </a:lnTo>
                <a:lnTo>
                  <a:pt x="363590" y="48050"/>
                </a:lnTo>
                <a:lnTo>
                  <a:pt x="366003" y="49066"/>
                </a:lnTo>
                <a:lnTo>
                  <a:pt x="367654" y="49828"/>
                </a:lnTo>
                <a:lnTo>
                  <a:pt x="370321" y="51098"/>
                </a:lnTo>
                <a:lnTo>
                  <a:pt x="370321" y="51098"/>
                </a:lnTo>
                <a:lnTo>
                  <a:pt x="373623" y="52749"/>
                </a:lnTo>
                <a:lnTo>
                  <a:pt x="380481" y="56559"/>
                </a:lnTo>
                <a:lnTo>
                  <a:pt x="383402" y="58210"/>
                </a:lnTo>
                <a:cubicBezTo>
                  <a:pt x="385561" y="59480"/>
                  <a:pt x="387593" y="60877"/>
                  <a:pt x="389752" y="62401"/>
                </a:cubicBezTo>
                <a:lnTo>
                  <a:pt x="392673" y="64433"/>
                </a:lnTo>
                <a:lnTo>
                  <a:pt x="395467" y="66338"/>
                </a:lnTo>
                <a:lnTo>
                  <a:pt x="401563" y="71164"/>
                </a:lnTo>
                <a:lnTo>
                  <a:pt x="403341" y="72688"/>
                </a:lnTo>
                <a:lnTo>
                  <a:pt x="405119" y="74212"/>
                </a:lnTo>
                <a:lnTo>
                  <a:pt x="406643" y="75609"/>
                </a:lnTo>
                <a:lnTo>
                  <a:pt x="408040" y="76879"/>
                </a:lnTo>
                <a:lnTo>
                  <a:pt x="409945" y="78657"/>
                </a:lnTo>
                <a:lnTo>
                  <a:pt x="414263" y="82848"/>
                </a:lnTo>
                <a:cubicBezTo>
                  <a:pt x="416295" y="85007"/>
                  <a:pt x="418200" y="87039"/>
                  <a:pt x="420105" y="89325"/>
                </a:cubicBezTo>
                <a:lnTo>
                  <a:pt x="423280" y="93135"/>
                </a:lnTo>
                <a:lnTo>
                  <a:pt x="426328" y="96945"/>
                </a:lnTo>
                <a:cubicBezTo>
                  <a:pt x="429249" y="100882"/>
                  <a:pt x="432043" y="105073"/>
                  <a:pt x="434710" y="109645"/>
                </a:cubicBezTo>
                <a:cubicBezTo>
                  <a:pt x="437377" y="114217"/>
                  <a:pt x="437377" y="114217"/>
                  <a:pt x="438520" y="116503"/>
                </a:cubicBezTo>
                <a:cubicBezTo>
                  <a:pt x="439663" y="118789"/>
                  <a:pt x="438520" y="117138"/>
                  <a:pt x="438520" y="117519"/>
                </a:cubicBezTo>
                <a:lnTo>
                  <a:pt x="438520" y="118789"/>
                </a:lnTo>
                <a:lnTo>
                  <a:pt x="438520" y="119932"/>
                </a:lnTo>
                <a:lnTo>
                  <a:pt x="439282" y="121583"/>
                </a:lnTo>
                <a:lnTo>
                  <a:pt x="440044" y="123107"/>
                </a:lnTo>
                <a:cubicBezTo>
                  <a:pt x="440044" y="123742"/>
                  <a:pt x="440044" y="124504"/>
                  <a:pt x="440933" y="125266"/>
                </a:cubicBezTo>
                <a:lnTo>
                  <a:pt x="441695" y="126917"/>
                </a:lnTo>
                <a:lnTo>
                  <a:pt x="443981" y="131997"/>
                </a:lnTo>
                <a:cubicBezTo>
                  <a:pt x="443981" y="133140"/>
                  <a:pt x="444870" y="134283"/>
                  <a:pt x="445378" y="135553"/>
                </a:cubicBezTo>
                <a:cubicBezTo>
                  <a:pt x="445886" y="136823"/>
                  <a:pt x="445378" y="135553"/>
                  <a:pt x="445378" y="135553"/>
                </a:cubicBezTo>
                <a:lnTo>
                  <a:pt x="446140" y="137585"/>
                </a:lnTo>
                <a:lnTo>
                  <a:pt x="446775" y="139109"/>
                </a:lnTo>
                <a:cubicBezTo>
                  <a:pt x="446775" y="140506"/>
                  <a:pt x="447664" y="141776"/>
                  <a:pt x="448172" y="143046"/>
                </a:cubicBezTo>
                <a:lnTo>
                  <a:pt x="449315" y="146729"/>
                </a:lnTo>
                <a:cubicBezTo>
                  <a:pt x="449315" y="148253"/>
                  <a:pt x="450331" y="149650"/>
                  <a:pt x="450712" y="151174"/>
                </a:cubicBezTo>
                <a:cubicBezTo>
                  <a:pt x="451093" y="152698"/>
                  <a:pt x="451982" y="155492"/>
                  <a:pt x="452617" y="157651"/>
                </a:cubicBezTo>
                <a:lnTo>
                  <a:pt x="453760" y="162604"/>
                </a:lnTo>
                <a:cubicBezTo>
                  <a:pt x="453820" y="163577"/>
                  <a:pt x="453820" y="164553"/>
                  <a:pt x="453760" y="165526"/>
                </a:cubicBezTo>
                <a:lnTo>
                  <a:pt x="453760" y="167176"/>
                </a:lnTo>
                <a:cubicBezTo>
                  <a:pt x="453760" y="169589"/>
                  <a:pt x="454649" y="171875"/>
                  <a:pt x="455030" y="174161"/>
                </a:cubicBezTo>
                <a:lnTo>
                  <a:pt x="455030" y="174161"/>
                </a:lnTo>
                <a:cubicBezTo>
                  <a:pt x="455919" y="179241"/>
                  <a:pt x="456554" y="184448"/>
                  <a:pt x="456935" y="189655"/>
                </a:cubicBezTo>
                <a:cubicBezTo>
                  <a:pt x="456872" y="190203"/>
                  <a:pt x="456872" y="190758"/>
                  <a:pt x="456935" y="191306"/>
                </a:cubicBezTo>
                <a:cubicBezTo>
                  <a:pt x="456999" y="192533"/>
                  <a:pt x="456999" y="193762"/>
                  <a:pt x="456935" y="194989"/>
                </a:cubicBezTo>
                <a:cubicBezTo>
                  <a:pt x="457378" y="202052"/>
                  <a:pt x="457378" y="209136"/>
                  <a:pt x="456935" y="216198"/>
                </a:cubicBezTo>
                <a:cubicBezTo>
                  <a:pt x="456935" y="217341"/>
                  <a:pt x="456935" y="218611"/>
                  <a:pt x="456935" y="219881"/>
                </a:cubicBezTo>
                <a:lnTo>
                  <a:pt x="456935" y="223056"/>
                </a:lnTo>
                <a:cubicBezTo>
                  <a:pt x="457005" y="223348"/>
                  <a:pt x="457005" y="223653"/>
                  <a:pt x="456935" y="223945"/>
                </a:cubicBezTo>
                <a:cubicBezTo>
                  <a:pt x="456935" y="227247"/>
                  <a:pt x="456173" y="230549"/>
                  <a:pt x="455665" y="233851"/>
                </a:cubicBezTo>
                <a:cubicBezTo>
                  <a:pt x="455665" y="235121"/>
                  <a:pt x="455665" y="236264"/>
                  <a:pt x="455030" y="237534"/>
                </a:cubicBezTo>
                <a:lnTo>
                  <a:pt x="454268" y="241852"/>
                </a:lnTo>
                <a:cubicBezTo>
                  <a:pt x="454268" y="243122"/>
                  <a:pt x="453633" y="244519"/>
                  <a:pt x="453379" y="245789"/>
                </a:cubicBezTo>
                <a:lnTo>
                  <a:pt x="452617" y="249091"/>
                </a:lnTo>
                <a:cubicBezTo>
                  <a:pt x="452617" y="251758"/>
                  <a:pt x="451220" y="254552"/>
                  <a:pt x="450458" y="257219"/>
                </a:cubicBezTo>
                <a:cubicBezTo>
                  <a:pt x="450515" y="257811"/>
                  <a:pt x="450515" y="258406"/>
                  <a:pt x="450458" y="258997"/>
                </a:cubicBezTo>
                <a:cubicBezTo>
                  <a:pt x="449696" y="261664"/>
                  <a:pt x="448934" y="264458"/>
                  <a:pt x="448045" y="267252"/>
                </a:cubicBezTo>
                <a:lnTo>
                  <a:pt x="446521" y="271570"/>
                </a:lnTo>
                <a:lnTo>
                  <a:pt x="446521" y="272713"/>
                </a:lnTo>
                <a:cubicBezTo>
                  <a:pt x="446521" y="273475"/>
                  <a:pt x="446521" y="274364"/>
                  <a:pt x="445632" y="275253"/>
                </a:cubicBezTo>
                <a:cubicBezTo>
                  <a:pt x="444743" y="276142"/>
                  <a:pt x="444997" y="276904"/>
                  <a:pt x="444743" y="277793"/>
                </a:cubicBezTo>
                <a:lnTo>
                  <a:pt x="443600" y="280841"/>
                </a:lnTo>
                <a:lnTo>
                  <a:pt x="441568" y="285794"/>
                </a:lnTo>
                <a:cubicBezTo>
                  <a:pt x="440552" y="288504"/>
                  <a:pt x="439409" y="291171"/>
                  <a:pt x="438139" y="293795"/>
                </a:cubicBezTo>
                <a:cubicBezTo>
                  <a:pt x="436996" y="296462"/>
                  <a:pt x="435726" y="299256"/>
                  <a:pt x="434329" y="302050"/>
                </a:cubicBezTo>
                <a:lnTo>
                  <a:pt x="433186" y="304590"/>
                </a:lnTo>
                <a:cubicBezTo>
                  <a:pt x="431916" y="307257"/>
                  <a:pt x="430519" y="310051"/>
                  <a:pt x="428995" y="312845"/>
                </a:cubicBezTo>
                <a:lnTo>
                  <a:pt x="424550" y="320973"/>
                </a:lnTo>
                <a:lnTo>
                  <a:pt x="423407" y="323132"/>
                </a:lnTo>
                <a:cubicBezTo>
                  <a:pt x="420232" y="328720"/>
                  <a:pt x="416930" y="334308"/>
                  <a:pt x="413374" y="340023"/>
                </a:cubicBezTo>
                <a:lnTo>
                  <a:pt x="410961" y="343706"/>
                </a:lnTo>
                <a:cubicBezTo>
                  <a:pt x="409437" y="345992"/>
                  <a:pt x="408040" y="348278"/>
                  <a:pt x="406389" y="350564"/>
                </a:cubicBezTo>
                <a:cubicBezTo>
                  <a:pt x="392787" y="370851"/>
                  <a:pt x="377942" y="390277"/>
                  <a:pt x="361939" y="408730"/>
                </a:cubicBezTo>
                <a:cubicBezTo>
                  <a:pt x="235955" y="396030"/>
                  <a:pt x="149214" y="364915"/>
                  <a:pt x="94604" y="311067"/>
                </a:cubicBezTo>
                <a:cubicBezTo>
                  <a:pt x="84108" y="300679"/>
                  <a:pt x="74664" y="289278"/>
                  <a:pt x="66410" y="277032"/>
                </a:cubicBezTo>
                <a:cubicBezTo>
                  <a:pt x="65577" y="275982"/>
                  <a:pt x="64813" y="274879"/>
                  <a:pt x="64124" y="273729"/>
                </a:cubicBezTo>
                <a:lnTo>
                  <a:pt x="59933" y="267125"/>
                </a:lnTo>
                <a:lnTo>
                  <a:pt x="56377" y="260902"/>
                </a:lnTo>
                <a:lnTo>
                  <a:pt x="54980" y="258362"/>
                </a:lnTo>
                <a:cubicBezTo>
                  <a:pt x="53710" y="255695"/>
                  <a:pt x="52313" y="253028"/>
                  <a:pt x="51170" y="250361"/>
                </a:cubicBezTo>
                <a:cubicBezTo>
                  <a:pt x="39482" y="225034"/>
                  <a:pt x="37011" y="196419"/>
                  <a:pt x="44185" y="169463"/>
                </a:cubicBezTo>
                <a:cubicBezTo>
                  <a:pt x="46979" y="160572"/>
                  <a:pt x="47741" y="158413"/>
                  <a:pt x="48630" y="156381"/>
                </a:cubicBezTo>
                <a:cubicBezTo>
                  <a:pt x="48662" y="156171"/>
                  <a:pt x="48662" y="155957"/>
                  <a:pt x="48630" y="155746"/>
                </a:cubicBezTo>
                <a:cubicBezTo>
                  <a:pt x="48630" y="154984"/>
                  <a:pt x="49265" y="154222"/>
                  <a:pt x="49646" y="153587"/>
                </a:cubicBezTo>
                <a:lnTo>
                  <a:pt x="51170" y="150412"/>
                </a:lnTo>
                <a:lnTo>
                  <a:pt x="52059" y="148634"/>
                </a:lnTo>
                <a:lnTo>
                  <a:pt x="53202" y="146475"/>
                </a:lnTo>
                <a:lnTo>
                  <a:pt x="53202" y="146475"/>
                </a:lnTo>
                <a:cubicBezTo>
                  <a:pt x="53634" y="145504"/>
                  <a:pt x="54144" y="144570"/>
                  <a:pt x="54726" y="143681"/>
                </a:cubicBezTo>
                <a:lnTo>
                  <a:pt x="55615" y="142284"/>
                </a:lnTo>
                <a:cubicBezTo>
                  <a:pt x="55615" y="141268"/>
                  <a:pt x="56885" y="140252"/>
                  <a:pt x="57520" y="139236"/>
                </a:cubicBezTo>
                <a:cubicBezTo>
                  <a:pt x="58155" y="138220"/>
                  <a:pt x="58663" y="137458"/>
                  <a:pt x="59425" y="136569"/>
                </a:cubicBezTo>
                <a:lnTo>
                  <a:pt x="60187" y="135299"/>
                </a:lnTo>
                <a:lnTo>
                  <a:pt x="61584" y="133394"/>
                </a:lnTo>
                <a:lnTo>
                  <a:pt x="63870" y="130600"/>
                </a:lnTo>
                <a:cubicBezTo>
                  <a:pt x="64652" y="129456"/>
                  <a:pt x="65545" y="128392"/>
                  <a:pt x="66537" y="127425"/>
                </a:cubicBezTo>
                <a:lnTo>
                  <a:pt x="66537" y="127425"/>
                </a:lnTo>
                <a:lnTo>
                  <a:pt x="68823" y="125012"/>
                </a:lnTo>
                <a:lnTo>
                  <a:pt x="68823" y="125012"/>
                </a:lnTo>
                <a:lnTo>
                  <a:pt x="70601" y="123234"/>
                </a:lnTo>
                <a:lnTo>
                  <a:pt x="71998" y="121837"/>
                </a:lnTo>
                <a:lnTo>
                  <a:pt x="73522" y="120440"/>
                </a:lnTo>
                <a:lnTo>
                  <a:pt x="74665" y="119297"/>
                </a:lnTo>
                <a:lnTo>
                  <a:pt x="75935" y="118154"/>
                </a:lnTo>
                <a:lnTo>
                  <a:pt x="77967" y="116376"/>
                </a:lnTo>
                <a:lnTo>
                  <a:pt x="80126" y="114598"/>
                </a:lnTo>
                <a:cubicBezTo>
                  <a:pt x="83091" y="112226"/>
                  <a:pt x="86186" y="110021"/>
                  <a:pt x="89397" y="107995"/>
                </a:cubicBezTo>
                <a:lnTo>
                  <a:pt x="91429" y="106597"/>
                </a:lnTo>
                <a:lnTo>
                  <a:pt x="91429" y="106597"/>
                </a:lnTo>
                <a:lnTo>
                  <a:pt x="92445" y="106597"/>
                </a:lnTo>
                <a:lnTo>
                  <a:pt x="94477" y="105327"/>
                </a:lnTo>
                <a:lnTo>
                  <a:pt x="95620" y="105327"/>
                </a:lnTo>
                <a:lnTo>
                  <a:pt x="97398" y="104311"/>
                </a:lnTo>
                <a:lnTo>
                  <a:pt x="102478" y="101771"/>
                </a:lnTo>
                <a:lnTo>
                  <a:pt x="105145" y="100501"/>
                </a:lnTo>
                <a:lnTo>
                  <a:pt x="107050" y="99739"/>
                </a:lnTo>
                <a:lnTo>
                  <a:pt x="107939" y="99739"/>
                </a:lnTo>
                <a:lnTo>
                  <a:pt x="110606" y="98723"/>
                </a:lnTo>
                <a:lnTo>
                  <a:pt x="112765" y="97834"/>
                </a:lnTo>
                <a:cubicBezTo>
                  <a:pt x="116427" y="96458"/>
                  <a:pt x="120158" y="95272"/>
                  <a:pt x="123941" y="94278"/>
                </a:cubicBezTo>
                <a:lnTo>
                  <a:pt x="129529" y="92881"/>
                </a:lnTo>
                <a:lnTo>
                  <a:pt x="138292" y="91357"/>
                </a:lnTo>
                <a:cubicBezTo>
                  <a:pt x="140221" y="90979"/>
                  <a:pt x="142173" y="90724"/>
                  <a:pt x="144134" y="90595"/>
                </a:cubicBezTo>
                <a:lnTo>
                  <a:pt x="144134" y="90595"/>
                </a:lnTo>
                <a:lnTo>
                  <a:pt x="151627" y="90595"/>
                </a:lnTo>
                <a:cubicBezTo>
                  <a:pt x="155818" y="90595"/>
                  <a:pt x="160136" y="90595"/>
                  <a:pt x="164327" y="90595"/>
                </a:cubicBezTo>
                <a:lnTo>
                  <a:pt x="166994" y="90595"/>
                </a:lnTo>
                <a:lnTo>
                  <a:pt x="172455" y="90595"/>
                </a:lnTo>
                <a:lnTo>
                  <a:pt x="175122" y="90595"/>
                </a:lnTo>
                <a:cubicBezTo>
                  <a:pt x="177127" y="90716"/>
                  <a:pt x="179121" y="90970"/>
                  <a:pt x="181091" y="91357"/>
                </a:cubicBezTo>
                <a:lnTo>
                  <a:pt x="181091" y="91357"/>
                </a:lnTo>
                <a:cubicBezTo>
                  <a:pt x="179463" y="78307"/>
                  <a:pt x="176221" y="65509"/>
                  <a:pt x="171439" y="53257"/>
                </a:cubicBezTo>
                <a:cubicBezTo>
                  <a:pt x="145386" y="50634"/>
                  <a:pt x="119076" y="53933"/>
                  <a:pt x="94477" y="62909"/>
                </a:cubicBezTo>
                <a:cubicBezTo>
                  <a:pt x="13197" y="93008"/>
                  <a:pt x="-22109" y="180765"/>
                  <a:pt x="14340" y="262553"/>
                </a:cubicBezTo>
                <a:cubicBezTo>
                  <a:pt x="15864" y="266109"/>
                  <a:pt x="17515" y="269538"/>
                  <a:pt x="19293" y="272840"/>
                </a:cubicBezTo>
                <a:cubicBezTo>
                  <a:pt x="19928" y="273983"/>
                  <a:pt x="20436" y="275126"/>
                  <a:pt x="21071" y="276396"/>
                </a:cubicBezTo>
                <a:lnTo>
                  <a:pt x="25897" y="284524"/>
                </a:lnTo>
                <a:lnTo>
                  <a:pt x="27167" y="286683"/>
                </a:lnTo>
                <a:cubicBezTo>
                  <a:pt x="35031" y="299432"/>
                  <a:pt x="43953" y="311497"/>
                  <a:pt x="53837" y="322751"/>
                </a:cubicBezTo>
                <a:cubicBezTo>
                  <a:pt x="79588" y="351416"/>
                  <a:pt x="110638" y="374833"/>
                  <a:pt x="145277" y="391712"/>
                </a:cubicBezTo>
                <a:cubicBezTo>
                  <a:pt x="203697" y="421049"/>
                  <a:pt x="277611" y="439337"/>
                  <a:pt x="371337" y="447846"/>
                </a:cubicBezTo>
                <a:lnTo>
                  <a:pt x="380989" y="448608"/>
                </a:lnTo>
                <a:lnTo>
                  <a:pt x="386704" y="442131"/>
                </a:lnTo>
                <a:cubicBezTo>
                  <a:pt x="442711" y="378631"/>
                  <a:pt x="476620" y="320084"/>
                  <a:pt x="490463" y="264331"/>
                </a:cubicBezTo>
                <a:cubicBezTo>
                  <a:pt x="503913" y="215391"/>
                  <a:pt x="500055" y="163308"/>
                  <a:pt x="479541" y="11688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0DD585BE-AD70-4179-B737-EB7815D2E7F2}"/>
              </a:ext>
            </a:extLst>
          </p:cNvPr>
          <p:cNvSpPr txBox="1"/>
          <p:nvPr/>
        </p:nvSpPr>
        <p:spPr>
          <a:xfrm>
            <a:off x="2037080" y="1121062"/>
            <a:ext cx="955040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spc="0" normalizeH="0" baseline="0" dirty="0">
                <a:ln>
                  <a:noFill/>
                </a:ln>
                <a:solidFill>
                  <a:srgbClr val="F457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85944CAF-A322-4143-9A0C-C303CEEFBACF}"/>
              </a:ext>
            </a:extLst>
          </p:cNvPr>
          <p:cNvSpPr txBox="1"/>
          <p:nvPr/>
        </p:nvSpPr>
        <p:spPr>
          <a:xfrm>
            <a:off x="2205221" y="1249862"/>
            <a:ext cx="618759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10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DATING LOGO</a:t>
            </a:r>
          </a:p>
        </p:txBody>
      </p:sp>
      <p:grpSp>
        <p:nvGrpSpPr>
          <p:cNvPr id="126" name="Group">
            <a:extLst>
              <a:ext uri="{FF2B5EF4-FFF2-40B4-BE49-F238E27FC236}">
                <a16:creationId xmlns:a16="http://schemas.microsoft.com/office/drawing/2014/main" id="{C3C1EF45-C474-4FAD-98CC-0455619A6C8A}"/>
              </a:ext>
            </a:extLst>
          </p:cNvPr>
          <p:cNvGrpSpPr/>
          <p:nvPr/>
        </p:nvGrpSpPr>
        <p:grpSpPr>
          <a:xfrm>
            <a:off x="2208784" y="568414"/>
            <a:ext cx="611633" cy="539656"/>
            <a:chOff x="0" y="0"/>
            <a:chExt cx="6713083" cy="592309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776E8D38-224F-4783-9C11-E3945FE435CE}"/>
                </a:ext>
              </a:extLst>
            </p:cNvPr>
            <p:cNvSpPr/>
            <p:nvPr/>
          </p:nvSpPr>
          <p:spPr>
            <a:xfrm>
              <a:off x="1397000" y="368299"/>
              <a:ext cx="2920540" cy="3631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600" extrusionOk="0">
                  <a:moveTo>
                    <a:pt x="20619" y="14940"/>
                  </a:moveTo>
                  <a:cubicBezTo>
                    <a:pt x="20635" y="14910"/>
                    <a:pt x="20653" y="14879"/>
                    <a:pt x="20669" y="14849"/>
                  </a:cubicBezTo>
                  <a:cubicBezTo>
                    <a:pt x="20740" y="14719"/>
                    <a:pt x="20808" y="14587"/>
                    <a:pt x="20874" y="14453"/>
                  </a:cubicBezTo>
                  <a:cubicBezTo>
                    <a:pt x="20890" y="14420"/>
                    <a:pt x="20905" y="14389"/>
                    <a:pt x="20920" y="14358"/>
                  </a:cubicBezTo>
                  <a:cubicBezTo>
                    <a:pt x="20971" y="14252"/>
                    <a:pt x="21014" y="14157"/>
                    <a:pt x="21055" y="14063"/>
                  </a:cubicBezTo>
                  <a:cubicBezTo>
                    <a:pt x="21066" y="14037"/>
                    <a:pt x="21078" y="14008"/>
                    <a:pt x="21090" y="13980"/>
                  </a:cubicBezTo>
                  <a:cubicBezTo>
                    <a:pt x="21098" y="13960"/>
                    <a:pt x="21106" y="13942"/>
                    <a:pt x="21114" y="13921"/>
                  </a:cubicBezTo>
                  <a:cubicBezTo>
                    <a:pt x="21122" y="13903"/>
                    <a:pt x="21128" y="13884"/>
                    <a:pt x="21135" y="13866"/>
                  </a:cubicBezTo>
                  <a:cubicBezTo>
                    <a:pt x="21188" y="13731"/>
                    <a:pt x="21236" y="13593"/>
                    <a:pt x="21281" y="13455"/>
                  </a:cubicBezTo>
                  <a:cubicBezTo>
                    <a:pt x="21502" y="12758"/>
                    <a:pt x="21600" y="12046"/>
                    <a:pt x="21586" y="11339"/>
                  </a:cubicBezTo>
                  <a:cubicBezTo>
                    <a:pt x="21542" y="9084"/>
                    <a:pt x="20357" y="6884"/>
                    <a:pt x="18395" y="5385"/>
                  </a:cubicBezTo>
                  <a:cubicBezTo>
                    <a:pt x="17708" y="4860"/>
                    <a:pt x="16927" y="4420"/>
                    <a:pt x="16065" y="4095"/>
                  </a:cubicBezTo>
                  <a:cubicBezTo>
                    <a:pt x="14869" y="3643"/>
                    <a:pt x="13592" y="3440"/>
                    <a:pt x="12343" y="3500"/>
                  </a:cubicBezTo>
                  <a:cubicBezTo>
                    <a:pt x="12160" y="3509"/>
                    <a:pt x="11978" y="3523"/>
                    <a:pt x="11796" y="3543"/>
                  </a:cubicBezTo>
                  <a:lnTo>
                    <a:pt x="10892" y="3641"/>
                  </a:lnTo>
                  <a:lnTo>
                    <a:pt x="10442" y="3109"/>
                  </a:lnTo>
                  <a:lnTo>
                    <a:pt x="10442" y="3109"/>
                  </a:lnTo>
                  <a:cubicBezTo>
                    <a:pt x="10424" y="3087"/>
                    <a:pt x="10366" y="3021"/>
                    <a:pt x="10348" y="3001"/>
                  </a:cubicBezTo>
                  <a:cubicBezTo>
                    <a:pt x="10348" y="3000"/>
                    <a:pt x="10347" y="2999"/>
                    <a:pt x="10346" y="2999"/>
                  </a:cubicBezTo>
                  <a:cubicBezTo>
                    <a:pt x="10339" y="2991"/>
                    <a:pt x="10331" y="2983"/>
                    <a:pt x="10324" y="2975"/>
                  </a:cubicBezTo>
                  <a:cubicBezTo>
                    <a:pt x="9383" y="1934"/>
                    <a:pt x="8171" y="1115"/>
                    <a:pt x="6809" y="601"/>
                  </a:cubicBezTo>
                  <a:cubicBezTo>
                    <a:pt x="6760" y="583"/>
                    <a:pt x="6711" y="566"/>
                    <a:pt x="6662" y="549"/>
                  </a:cubicBezTo>
                  <a:cubicBezTo>
                    <a:pt x="6597" y="526"/>
                    <a:pt x="6533" y="502"/>
                    <a:pt x="6468" y="480"/>
                  </a:cubicBezTo>
                  <a:cubicBezTo>
                    <a:pt x="6411" y="461"/>
                    <a:pt x="6353" y="444"/>
                    <a:pt x="6295" y="426"/>
                  </a:cubicBezTo>
                  <a:cubicBezTo>
                    <a:pt x="6234" y="406"/>
                    <a:pt x="6172" y="387"/>
                    <a:pt x="6110" y="369"/>
                  </a:cubicBezTo>
                  <a:cubicBezTo>
                    <a:pt x="6052" y="352"/>
                    <a:pt x="5995" y="337"/>
                    <a:pt x="5937" y="321"/>
                  </a:cubicBezTo>
                  <a:cubicBezTo>
                    <a:pt x="5874" y="304"/>
                    <a:pt x="5810" y="288"/>
                    <a:pt x="5747" y="272"/>
                  </a:cubicBezTo>
                  <a:cubicBezTo>
                    <a:pt x="5692" y="258"/>
                    <a:pt x="5636" y="245"/>
                    <a:pt x="5581" y="232"/>
                  </a:cubicBezTo>
                  <a:cubicBezTo>
                    <a:pt x="5511" y="216"/>
                    <a:pt x="5442" y="202"/>
                    <a:pt x="5372" y="188"/>
                  </a:cubicBezTo>
                  <a:cubicBezTo>
                    <a:pt x="5323" y="177"/>
                    <a:pt x="5273" y="167"/>
                    <a:pt x="5223" y="157"/>
                  </a:cubicBezTo>
                  <a:cubicBezTo>
                    <a:pt x="5114" y="137"/>
                    <a:pt x="5004" y="118"/>
                    <a:pt x="4894" y="102"/>
                  </a:cubicBezTo>
                  <a:cubicBezTo>
                    <a:pt x="4859" y="97"/>
                    <a:pt x="4823" y="92"/>
                    <a:pt x="4788" y="87"/>
                  </a:cubicBezTo>
                  <a:cubicBezTo>
                    <a:pt x="4698" y="75"/>
                    <a:pt x="4607" y="63"/>
                    <a:pt x="4517" y="53"/>
                  </a:cubicBezTo>
                  <a:cubicBezTo>
                    <a:pt x="4471" y="48"/>
                    <a:pt x="4425" y="45"/>
                    <a:pt x="4379" y="40"/>
                  </a:cubicBezTo>
                  <a:cubicBezTo>
                    <a:pt x="4304" y="33"/>
                    <a:pt x="4229" y="27"/>
                    <a:pt x="4154" y="22"/>
                  </a:cubicBezTo>
                  <a:cubicBezTo>
                    <a:pt x="4107" y="18"/>
                    <a:pt x="4059" y="16"/>
                    <a:pt x="4011" y="13"/>
                  </a:cubicBezTo>
                  <a:cubicBezTo>
                    <a:pt x="3936" y="9"/>
                    <a:pt x="3862" y="6"/>
                    <a:pt x="3787" y="4"/>
                  </a:cubicBezTo>
                  <a:cubicBezTo>
                    <a:pt x="3742" y="3"/>
                    <a:pt x="3697" y="2"/>
                    <a:pt x="3651" y="1"/>
                  </a:cubicBezTo>
                  <a:cubicBezTo>
                    <a:pt x="3568" y="0"/>
                    <a:pt x="3484" y="1"/>
                    <a:pt x="3401" y="2"/>
                  </a:cubicBezTo>
                  <a:cubicBezTo>
                    <a:pt x="3366" y="2"/>
                    <a:pt x="3331" y="2"/>
                    <a:pt x="3296" y="3"/>
                  </a:cubicBezTo>
                  <a:cubicBezTo>
                    <a:pt x="3178" y="6"/>
                    <a:pt x="3060" y="11"/>
                    <a:pt x="2943" y="19"/>
                  </a:cubicBezTo>
                  <a:cubicBezTo>
                    <a:pt x="2925" y="20"/>
                    <a:pt x="2908" y="22"/>
                    <a:pt x="2890" y="23"/>
                  </a:cubicBezTo>
                  <a:cubicBezTo>
                    <a:pt x="2790" y="30"/>
                    <a:pt x="2690" y="39"/>
                    <a:pt x="2591" y="49"/>
                  </a:cubicBezTo>
                  <a:cubicBezTo>
                    <a:pt x="2554" y="53"/>
                    <a:pt x="2517" y="58"/>
                    <a:pt x="2480" y="62"/>
                  </a:cubicBezTo>
                  <a:cubicBezTo>
                    <a:pt x="2399" y="72"/>
                    <a:pt x="2319" y="82"/>
                    <a:pt x="2239" y="94"/>
                  </a:cubicBezTo>
                  <a:cubicBezTo>
                    <a:pt x="2199" y="99"/>
                    <a:pt x="2160" y="106"/>
                    <a:pt x="2120" y="112"/>
                  </a:cubicBezTo>
                  <a:cubicBezTo>
                    <a:pt x="2040" y="125"/>
                    <a:pt x="1961" y="139"/>
                    <a:pt x="1882" y="153"/>
                  </a:cubicBezTo>
                  <a:cubicBezTo>
                    <a:pt x="1846" y="160"/>
                    <a:pt x="1810" y="167"/>
                    <a:pt x="1774" y="174"/>
                  </a:cubicBezTo>
                  <a:cubicBezTo>
                    <a:pt x="1156" y="298"/>
                    <a:pt x="561" y="488"/>
                    <a:pt x="0" y="739"/>
                  </a:cubicBezTo>
                  <a:cubicBezTo>
                    <a:pt x="1080" y="740"/>
                    <a:pt x="2189" y="933"/>
                    <a:pt x="3267" y="1340"/>
                  </a:cubicBezTo>
                  <a:cubicBezTo>
                    <a:pt x="4640" y="1858"/>
                    <a:pt x="5861" y="2685"/>
                    <a:pt x="6805" y="3738"/>
                  </a:cubicBezTo>
                  <a:cubicBezTo>
                    <a:pt x="6822" y="3757"/>
                    <a:pt x="6882" y="3825"/>
                    <a:pt x="6901" y="3847"/>
                  </a:cubicBezTo>
                  <a:lnTo>
                    <a:pt x="6901" y="3847"/>
                  </a:lnTo>
                  <a:lnTo>
                    <a:pt x="7350" y="4381"/>
                  </a:lnTo>
                  <a:lnTo>
                    <a:pt x="8255" y="4281"/>
                  </a:lnTo>
                  <a:lnTo>
                    <a:pt x="8812" y="4165"/>
                  </a:lnTo>
                  <a:lnTo>
                    <a:pt x="8254" y="4281"/>
                  </a:lnTo>
                  <a:cubicBezTo>
                    <a:pt x="9675" y="4125"/>
                    <a:pt x="11152" y="4315"/>
                    <a:pt x="12524" y="4833"/>
                  </a:cubicBezTo>
                  <a:cubicBezTo>
                    <a:pt x="16622" y="6380"/>
                    <a:pt x="18913" y="10491"/>
                    <a:pt x="17740" y="14194"/>
                  </a:cubicBezTo>
                  <a:cubicBezTo>
                    <a:pt x="17689" y="14350"/>
                    <a:pt x="17634" y="14508"/>
                    <a:pt x="17573" y="14659"/>
                  </a:cubicBezTo>
                  <a:cubicBezTo>
                    <a:pt x="17553" y="14709"/>
                    <a:pt x="17533" y="14757"/>
                    <a:pt x="17514" y="14801"/>
                  </a:cubicBezTo>
                  <a:cubicBezTo>
                    <a:pt x="17461" y="14923"/>
                    <a:pt x="17405" y="15044"/>
                    <a:pt x="17332" y="15192"/>
                  </a:cubicBezTo>
                  <a:cubicBezTo>
                    <a:pt x="16441" y="17021"/>
                    <a:pt x="15055" y="18506"/>
                    <a:pt x="13127" y="19669"/>
                  </a:cubicBezTo>
                  <a:cubicBezTo>
                    <a:pt x="12901" y="19805"/>
                    <a:pt x="12666" y="19938"/>
                    <a:pt x="12425" y="20066"/>
                  </a:cubicBezTo>
                  <a:cubicBezTo>
                    <a:pt x="12304" y="20130"/>
                    <a:pt x="12181" y="20192"/>
                    <a:pt x="12056" y="20254"/>
                  </a:cubicBezTo>
                  <a:cubicBezTo>
                    <a:pt x="11183" y="20686"/>
                    <a:pt x="10217" y="21064"/>
                    <a:pt x="9155" y="21389"/>
                  </a:cubicBezTo>
                  <a:cubicBezTo>
                    <a:pt x="9003" y="21436"/>
                    <a:pt x="8849" y="21481"/>
                    <a:pt x="8693" y="21526"/>
                  </a:cubicBezTo>
                  <a:cubicBezTo>
                    <a:pt x="8604" y="21551"/>
                    <a:pt x="8513" y="21575"/>
                    <a:pt x="8422" y="21600"/>
                  </a:cubicBezTo>
                  <a:cubicBezTo>
                    <a:pt x="9160" y="21486"/>
                    <a:pt x="9864" y="21356"/>
                    <a:pt x="10538" y="21210"/>
                  </a:cubicBezTo>
                  <a:cubicBezTo>
                    <a:pt x="10591" y="21198"/>
                    <a:pt x="10644" y="21187"/>
                    <a:pt x="10697" y="21175"/>
                  </a:cubicBezTo>
                  <a:cubicBezTo>
                    <a:pt x="10902" y="21129"/>
                    <a:pt x="11104" y="21082"/>
                    <a:pt x="11303" y="21033"/>
                  </a:cubicBezTo>
                  <a:cubicBezTo>
                    <a:pt x="11336" y="21025"/>
                    <a:pt x="11367" y="21017"/>
                    <a:pt x="11400" y="21009"/>
                  </a:cubicBezTo>
                  <a:cubicBezTo>
                    <a:pt x="11566" y="20967"/>
                    <a:pt x="11731" y="20924"/>
                    <a:pt x="11894" y="20881"/>
                  </a:cubicBezTo>
                  <a:cubicBezTo>
                    <a:pt x="11953" y="20865"/>
                    <a:pt x="12012" y="20848"/>
                    <a:pt x="12071" y="20832"/>
                  </a:cubicBezTo>
                  <a:cubicBezTo>
                    <a:pt x="12219" y="20791"/>
                    <a:pt x="12364" y="20749"/>
                    <a:pt x="12508" y="20706"/>
                  </a:cubicBezTo>
                  <a:cubicBezTo>
                    <a:pt x="12555" y="20693"/>
                    <a:pt x="12602" y="20679"/>
                    <a:pt x="12648" y="20665"/>
                  </a:cubicBezTo>
                  <a:cubicBezTo>
                    <a:pt x="12830" y="20610"/>
                    <a:pt x="13010" y="20553"/>
                    <a:pt x="13187" y="20494"/>
                  </a:cubicBezTo>
                  <a:cubicBezTo>
                    <a:pt x="13232" y="20479"/>
                    <a:pt x="13275" y="20464"/>
                    <a:pt x="13320" y="20449"/>
                  </a:cubicBezTo>
                  <a:cubicBezTo>
                    <a:pt x="13456" y="20403"/>
                    <a:pt x="13590" y="20356"/>
                    <a:pt x="13722" y="20309"/>
                  </a:cubicBezTo>
                  <a:cubicBezTo>
                    <a:pt x="13778" y="20288"/>
                    <a:pt x="13834" y="20268"/>
                    <a:pt x="13890" y="20247"/>
                  </a:cubicBezTo>
                  <a:cubicBezTo>
                    <a:pt x="14027" y="20196"/>
                    <a:pt x="14161" y="20145"/>
                    <a:pt x="14294" y="20092"/>
                  </a:cubicBezTo>
                  <a:cubicBezTo>
                    <a:pt x="14330" y="20078"/>
                    <a:pt x="14366" y="20064"/>
                    <a:pt x="14401" y="20050"/>
                  </a:cubicBezTo>
                  <a:cubicBezTo>
                    <a:pt x="14564" y="19985"/>
                    <a:pt x="14723" y="19917"/>
                    <a:pt x="14880" y="19849"/>
                  </a:cubicBezTo>
                  <a:cubicBezTo>
                    <a:pt x="14928" y="19828"/>
                    <a:pt x="14974" y="19807"/>
                    <a:pt x="15021" y="19786"/>
                  </a:cubicBezTo>
                  <a:cubicBezTo>
                    <a:pt x="15136" y="19734"/>
                    <a:pt x="15250" y="19682"/>
                    <a:pt x="15362" y="19628"/>
                  </a:cubicBezTo>
                  <a:cubicBezTo>
                    <a:pt x="15413" y="19604"/>
                    <a:pt x="15463" y="19581"/>
                    <a:pt x="15512" y="19556"/>
                  </a:cubicBezTo>
                  <a:cubicBezTo>
                    <a:pt x="15646" y="19491"/>
                    <a:pt x="15778" y="19425"/>
                    <a:pt x="15907" y="19357"/>
                  </a:cubicBezTo>
                  <a:cubicBezTo>
                    <a:pt x="15926" y="19348"/>
                    <a:pt x="15945" y="19338"/>
                    <a:pt x="15963" y="19328"/>
                  </a:cubicBezTo>
                  <a:cubicBezTo>
                    <a:pt x="16108" y="19252"/>
                    <a:pt x="16248" y="19174"/>
                    <a:pt x="16387" y="19095"/>
                  </a:cubicBezTo>
                  <a:cubicBezTo>
                    <a:pt x="16432" y="19069"/>
                    <a:pt x="16476" y="19043"/>
                    <a:pt x="16520" y="19017"/>
                  </a:cubicBezTo>
                  <a:cubicBezTo>
                    <a:pt x="16621" y="18958"/>
                    <a:pt x="16720" y="18898"/>
                    <a:pt x="16818" y="18837"/>
                  </a:cubicBezTo>
                  <a:cubicBezTo>
                    <a:pt x="16860" y="18811"/>
                    <a:pt x="16903" y="18785"/>
                    <a:pt x="16945" y="18758"/>
                  </a:cubicBezTo>
                  <a:cubicBezTo>
                    <a:pt x="17076" y="18674"/>
                    <a:pt x="17206" y="18589"/>
                    <a:pt x="17332" y="18502"/>
                  </a:cubicBezTo>
                  <a:cubicBezTo>
                    <a:pt x="17351" y="18490"/>
                    <a:pt x="17368" y="18477"/>
                    <a:pt x="17386" y="18464"/>
                  </a:cubicBezTo>
                  <a:cubicBezTo>
                    <a:pt x="17497" y="18387"/>
                    <a:pt x="17605" y="18309"/>
                    <a:pt x="17711" y="18230"/>
                  </a:cubicBezTo>
                  <a:cubicBezTo>
                    <a:pt x="17750" y="18200"/>
                    <a:pt x="17789" y="18170"/>
                    <a:pt x="17828" y="18141"/>
                  </a:cubicBezTo>
                  <a:cubicBezTo>
                    <a:pt x="17918" y="18072"/>
                    <a:pt x="18007" y="18002"/>
                    <a:pt x="18094" y="17931"/>
                  </a:cubicBezTo>
                  <a:cubicBezTo>
                    <a:pt x="18127" y="17904"/>
                    <a:pt x="18160" y="17878"/>
                    <a:pt x="18192" y="17851"/>
                  </a:cubicBezTo>
                  <a:cubicBezTo>
                    <a:pt x="18306" y="17756"/>
                    <a:pt x="18418" y="17659"/>
                    <a:pt x="18527" y="17561"/>
                  </a:cubicBezTo>
                  <a:cubicBezTo>
                    <a:pt x="18551" y="17540"/>
                    <a:pt x="18573" y="17518"/>
                    <a:pt x="18596" y="17497"/>
                  </a:cubicBezTo>
                  <a:cubicBezTo>
                    <a:pt x="18684" y="17416"/>
                    <a:pt x="18770" y="17334"/>
                    <a:pt x="18855" y="17252"/>
                  </a:cubicBezTo>
                  <a:cubicBezTo>
                    <a:pt x="18887" y="17219"/>
                    <a:pt x="18920" y="17187"/>
                    <a:pt x="18952" y="17155"/>
                  </a:cubicBezTo>
                  <a:cubicBezTo>
                    <a:pt x="19034" y="17072"/>
                    <a:pt x="19115" y="16988"/>
                    <a:pt x="19194" y="16903"/>
                  </a:cubicBezTo>
                  <a:cubicBezTo>
                    <a:pt x="19215" y="16879"/>
                    <a:pt x="19238" y="16857"/>
                    <a:pt x="19259" y="16833"/>
                  </a:cubicBezTo>
                  <a:cubicBezTo>
                    <a:pt x="19357" y="16725"/>
                    <a:pt x="19453" y="16616"/>
                    <a:pt x="19545" y="16505"/>
                  </a:cubicBezTo>
                  <a:cubicBezTo>
                    <a:pt x="19567" y="16479"/>
                    <a:pt x="19588" y="16453"/>
                    <a:pt x="19609" y="16427"/>
                  </a:cubicBezTo>
                  <a:cubicBezTo>
                    <a:pt x="19682" y="16338"/>
                    <a:pt x="19753" y="16248"/>
                    <a:pt x="19823" y="16156"/>
                  </a:cubicBezTo>
                  <a:cubicBezTo>
                    <a:pt x="19848" y="16124"/>
                    <a:pt x="19873" y="16091"/>
                    <a:pt x="19897" y="16058"/>
                  </a:cubicBezTo>
                  <a:cubicBezTo>
                    <a:pt x="19975" y="15953"/>
                    <a:pt x="20052" y="15847"/>
                    <a:pt x="20126" y="15739"/>
                  </a:cubicBezTo>
                  <a:cubicBezTo>
                    <a:pt x="20134" y="15727"/>
                    <a:pt x="20142" y="15716"/>
                    <a:pt x="20150" y="15704"/>
                  </a:cubicBezTo>
                  <a:cubicBezTo>
                    <a:pt x="20233" y="15582"/>
                    <a:pt x="20312" y="15458"/>
                    <a:pt x="20389" y="15333"/>
                  </a:cubicBezTo>
                  <a:cubicBezTo>
                    <a:pt x="20407" y="15305"/>
                    <a:pt x="20424" y="15276"/>
                    <a:pt x="20441" y="15247"/>
                  </a:cubicBezTo>
                  <a:cubicBezTo>
                    <a:pt x="20502" y="15146"/>
                    <a:pt x="20561" y="15044"/>
                    <a:pt x="20619" y="1494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B8EBB16C-6751-40A3-8645-678AC571FE74}"/>
                </a:ext>
              </a:extLst>
            </p:cNvPr>
            <p:cNvSpPr/>
            <p:nvPr/>
          </p:nvSpPr>
          <p:spPr>
            <a:xfrm>
              <a:off x="482600" y="0"/>
              <a:ext cx="4167822" cy="4453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3" h="20650" extrusionOk="0">
                  <a:moveTo>
                    <a:pt x="6932" y="18916"/>
                  </a:moveTo>
                  <a:cubicBezTo>
                    <a:pt x="2464" y="13734"/>
                    <a:pt x="872" y="9515"/>
                    <a:pt x="1931" y="5637"/>
                  </a:cubicBezTo>
                  <a:cubicBezTo>
                    <a:pt x="1959" y="5539"/>
                    <a:pt x="1988" y="5439"/>
                    <a:pt x="2016" y="5345"/>
                  </a:cubicBezTo>
                  <a:cubicBezTo>
                    <a:pt x="2029" y="5306"/>
                    <a:pt x="2042" y="5269"/>
                    <a:pt x="2056" y="5230"/>
                  </a:cubicBezTo>
                  <a:cubicBezTo>
                    <a:pt x="2096" y="5112"/>
                    <a:pt x="2141" y="4993"/>
                    <a:pt x="2190" y="4877"/>
                  </a:cubicBezTo>
                  <a:cubicBezTo>
                    <a:pt x="3336" y="2149"/>
                    <a:pt x="6383" y="956"/>
                    <a:pt x="9128" y="2161"/>
                  </a:cubicBezTo>
                  <a:cubicBezTo>
                    <a:pt x="10047" y="2565"/>
                    <a:pt x="10865" y="3211"/>
                    <a:pt x="11497" y="4031"/>
                  </a:cubicBezTo>
                  <a:cubicBezTo>
                    <a:pt x="11508" y="4046"/>
                    <a:pt x="11548" y="4099"/>
                    <a:pt x="11561" y="4116"/>
                  </a:cubicBezTo>
                  <a:lnTo>
                    <a:pt x="11862" y="4532"/>
                  </a:lnTo>
                  <a:lnTo>
                    <a:pt x="12468" y="4455"/>
                  </a:lnTo>
                  <a:cubicBezTo>
                    <a:pt x="13419" y="4333"/>
                    <a:pt x="14408" y="4481"/>
                    <a:pt x="15327" y="4885"/>
                  </a:cubicBezTo>
                  <a:cubicBezTo>
                    <a:pt x="18071" y="6091"/>
                    <a:pt x="19606" y="9297"/>
                    <a:pt x="18820" y="12184"/>
                  </a:cubicBezTo>
                  <a:cubicBezTo>
                    <a:pt x="18786" y="12305"/>
                    <a:pt x="18749" y="12428"/>
                    <a:pt x="18708" y="12546"/>
                  </a:cubicBezTo>
                  <a:cubicBezTo>
                    <a:pt x="18695" y="12585"/>
                    <a:pt x="18682" y="12623"/>
                    <a:pt x="18669" y="12657"/>
                  </a:cubicBezTo>
                  <a:cubicBezTo>
                    <a:pt x="18634" y="12751"/>
                    <a:pt x="18596" y="12846"/>
                    <a:pt x="18547" y="12961"/>
                  </a:cubicBezTo>
                  <a:cubicBezTo>
                    <a:pt x="17020" y="16609"/>
                    <a:pt x="13324" y="18506"/>
                    <a:pt x="6932" y="18916"/>
                  </a:cubicBezTo>
                  <a:close/>
                  <a:moveTo>
                    <a:pt x="20036" y="13703"/>
                  </a:moveTo>
                  <a:cubicBezTo>
                    <a:pt x="20082" y="13591"/>
                    <a:pt x="20127" y="13479"/>
                    <a:pt x="20170" y="13364"/>
                  </a:cubicBezTo>
                  <a:cubicBezTo>
                    <a:pt x="20189" y="13314"/>
                    <a:pt x="20207" y="13263"/>
                    <a:pt x="20225" y="13212"/>
                  </a:cubicBezTo>
                  <a:cubicBezTo>
                    <a:pt x="20277" y="13059"/>
                    <a:pt x="20325" y="12902"/>
                    <a:pt x="20368" y="12746"/>
                  </a:cubicBezTo>
                  <a:cubicBezTo>
                    <a:pt x="21382" y="9020"/>
                    <a:pt x="19403" y="4885"/>
                    <a:pt x="15862" y="3329"/>
                  </a:cubicBezTo>
                  <a:cubicBezTo>
                    <a:pt x="14781" y="2854"/>
                    <a:pt x="13624" y="2653"/>
                    <a:pt x="12497" y="2741"/>
                  </a:cubicBezTo>
                  <a:cubicBezTo>
                    <a:pt x="11717" y="1816"/>
                    <a:pt x="10744" y="1081"/>
                    <a:pt x="9662" y="605"/>
                  </a:cubicBezTo>
                  <a:cubicBezTo>
                    <a:pt x="6121" y="-950"/>
                    <a:pt x="2190" y="589"/>
                    <a:pt x="712" y="4111"/>
                  </a:cubicBezTo>
                  <a:cubicBezTo>
                    <a:pt x="649" y="4259"/>
                    <a:pt x="591" y="4412"/>
                    <a:pt x="539" y="4564"/>
                  </a:cubicBezTo>
                  <a:cubicBezTo>
                    <a:pt x="522" y="4615"/>
                    <a:pt x="504" y="4666"/>
                    <a:pt x="487" y="4722"/>
                  </a:cubicBezTo>
                  <a:cubicBezTo>
                    <a:pt x="450" y="4837"/>
                    <a:pt x="416" y="4956"/>
                    <a:pt x="375" y="5106"/>
                  </a:cubicBezTo>
                  <a:cubicBezTo>
                    <a:pt x="-218" y="7284"/>
                    <a:pt x="-109" y="9498"/>
                    <a:pt x="711" y="11875"/>
                  </a:cubicBezTo>
                  <a:cubicBezTo>
                    <a:pt x="1615" y="14500"/>
                    <a:pt x="3364" y="17267"/>
                    <a:pt x="6060" y="20336"/>
                  </a:cubicBezTo>
                  <a:lnTo>
                    <a:pt x="6336" y="20650"/>
                  </a:lnTo>
                  <a:lnTo>
                    <a:pt x="6726" y="20629"/>
                  </a:lnTo>
                  <a:cubicBezTo>
                    <a:pt x="10548" y="20423"/>
                    <a:pt x="13492" y="19718"/>
                    <a:pt x="15728" y="18473"/>
                  </a:cubicBezTo>
                  <a:cubicBezTo>
                    <a:pt x="17751" y="17344"/>
                    <a:pt x="19156" y="15796"/>
                    <a:pt x="20036" y="137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29" name="Shape">
              <a:extLst>
                <a:ext uri="{FF2B5EF4-FFF2-40B4-BE49-F238E27FC236}">
                  <a16:creationId xmlns:a16="http://schemas.microsoft.com/office/drawing/2014/main" id="{6828E7DC-8195-4F00-A386-A67F94D69765}"/>
                </a:ext>
              </a:extLst>
            </p:cNvPr>
            <p:cNvSpPr/>
            <p:nvPr/>
          </p:nvSpPr>
          <p:spPr>
            <a:xfrm>
              <a:off x="2578099" y="2222500"/>
              <a:ext cx="1267376" cy="746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60" extrusionOk="0">
                  <a:moveTo>
                    <a:pt x="21340" y="456"/>
                  </a:moveTo>
                  <a:cubicBezTo>
                    <a:pt x="21548" y="3178"/>
                    <a:pt x="21600" y="5942"/>
                    <a:pt x="21478" y="8699"/>
                  </a:cubicBezTo>
                  <a:cubicBezTo>
                    <a:pt x="21148" y="9313"/>
                    <a:pt x="20839" y="9957"/>
                    <a:pt x="20548" y="10618"/>
                  </a:cubicBezTo>
                  <a:lnTo>
                    <a:pt x="20537" y="10648"/>
                  </a:lnTo>
                  <a:lnTo>
                    <a:pt x="19280" y="13506"/>
                  </a:lnTo>
                  <a:lnTo>
                    <a:pt x="17467" y="12939"/>
                  </a:lnTo>
                  <a:cubicBezTo>
                    <a:pt x="17394" y="12915"/>
                    <a:pt x="17158" y="12850"/>
                    <a:pt x="17092" y="12833"/>
                  </a:cubicBezTo>
                  <a:cubicBezTo>
                    <a:pt x="13424" y="11870"/>
                    <a:pt x="9770" y="12449"/>
                    <a:pt x="6498" y="14510"/>
                  </a:cubicBezTo>
                  <a:cubicBezTo>
                    <a:pt x="3932" y="16122"/>
                    <a:pt x="1747" y="18554"/>
                    <a:pt x="0" y="21560"/>
                  </a:cubicBezTo>
                  <a:cubicBezTo>
                    <a:pt x="49" y="21259"/>
                    <a:pt x="101" y="20958"/>
                    <a:pt x="156" y="20657"/>
                  </a:cubicBezTo>
                  <a:cubicBezTo>
                    <a:pt x="208" y="20355"/>
                    <a:pt x="267" y="20060"/>
                    <a:pt x="330" y="19771"/>
                  </a:cubicBezTo>
                  <a:cubicBezTo>
                    <a:pt x="445" y="19216"/>
                    <a:pt x="570" y="18667"/>
                    <a:pt x="702" y="18123"/>
                  </a:cubicBezTo>
                  <a:cubicBezTo>
                    <a:pt x="715" y="18064"/>
                    <a:pt x="726" y="18011"/>
                    <a:pt x="743" y="17958"/>
                  </a:cubicBezTo>
                  <a:cubicBezTo>
                    <a:pt x="792" y="17763"/>
                    <a:pt x="841" y="17568"/>
                    <a:pt x="896" y="17379"/>
                  </a:cubicBezTo>
                  <a:cubicBezTo>
                    <a:pt x="966" y="17102"/>
                    <a:pt x="1042" y="16830"/>
                    <a:pt x="1122" y="16559"/>
                  </a:cubicBezTo>
                  <a:cubicBezTo>
                    <a:pt x="1167" y="16399"/>
                    <a:pt x="1212" y="16246"/>
                    <a:pt x="1264" y="16086"/>
                  </a:cubicBezTo>
                  <a:cubicBezTo>
                    <a:pt x="1316" y="15903"/>
                    <a:pt x="1375" y="15714"/>
                    <a:pt x="1434" y="15531"/>
                  </a:cubicBezTo>
                  <a:cubicBezTo>
                    <a:pt x="1445" y="15490"/>
                    <a:pt x="1459" y="15448"/>
                    <a:pt x="1476" y="15413"/>
                  </a:cubicBezTo>
                  <a:cubicBezTo>
                    <a:pt x="1553" y="15171"/>
                    <a:pt x="1632" y="14929"/>
                    <a:pt x="1716" y="14693"/>
                  </a:cubicBezTo>
                  <a:cubicBezTo>
                    <a:pt x="1757" y="14569"/>
                    <a:pt x="1799" y="14445"/>
                    <a:pt x="1848" y="14321"/>
                  </a:cubicBezTo>
                  <a:cubicBezTo>
                    <a:pt x="1945" y="14049"/>
                    <a:pt x="2046" y="13783"/>
                    <a:pt x="2146" y="13518"/>
                  </a:cubicBezTo>
                  <a:cubicBezTo>
                    <a:pt x="2199" y="13388"/>
                    <a:pt x="2251" y="13258"/>
                    <a:pt x="2303" y="13128"/>
                  </a:cubicBezTo>
                  <a:cubicBezTo>
                    <a:pt x="2390" y="12909"/>
                    <a:pt x="2476" y="12691"/>
                    <a:pt x="2570" y="12478"/>
                  </a:cubicBezTo>
                  <a:cubicBezTo>
                    <a:pt x="2636" y="12313"/>
                    <a:pt x="2706" y="12154"/>
                    <a:pt x="2779" y="11994"/>
                  </a:cubicBezTo>
                  <a:cubicBezTo>
                    <a:pt x="2890" y="11740"/>
                    <a:pt x="3004" y="11486"/>
                    <a:pt x="3126" y="11244"/>
                  </a:cubicBezTo>
                  <a:cubicBezTo>
                    <a:pt x="3154" y="11185"/>
                    <a:pt x="3181" y="11126"/>
                    <a:pt x="3209" y="11067"/>
                  </a:cubicBezTo>
                  <a:cubicBezTo>
                    <a:pt x="3234" y="11014"/>
                    <a:pt x="3258" y="10961"/>
                    <a:pt x="3286" y="10908"/>
                  </a:cubicBezTo>
                  <a:cubicBezTo>
                    <a:pt x="3369" y="10736"/>
                    <a:pt x="3452" y="10571"/>
                    <a:pt x="3539" y="10406"/>
                  </a:cubicBezTo>
                  <a:cubicBezTo>
                    <a:pt x="3543" y="10394"/>
                    <a:pt x="3550" y="10388"/>
                    <a:pt x="3550" y="10382"/>
                  </a:cubicBezTo>
                  <a:cubicBezTo>
                    <a:pt x="3640" y="10211"/>
                    <a:pt x="3734" y="10040"/>
                    <a:pt x="3824" y="9868"/>
                  </a:cubicBezTo>
                  <a:cubicBezTo>
                    <a:pt x="3848" y="9821"/>
                    <a:pt x="3873" y="9780"/>
                    <a:pt x="3900" y="9733"/>
                  </a:cubicBezTo>
                  <a:cubicBezTo>
                    <a:pt x="3900" y="9727"/>
                    <a:pt x="3904" y="9727"/>
                    <a:pt x="3907" y="9721"/>
                  </a:cubicBezTo>
                  <a:cubicBezTo>
                    <a:pt x="3935" y="9673"/>
                    <a:pt x="3963" y="9626"/>
                    <a:pt x="3991" y="9573"/>
                  </a:cubicBezTo>
                  <a:cubicBezTo>
                    <a:pt x="4053" y="9461"/>
                    <a:pt x="4112" y="9355"/>
                    <a:pt x="4178" y="9248"/>
                  </a:cubicBezTo>
                  <a:cubicBezTo>
                    <a:pt x="4244" y="9118"/>
                    <a:pt x="4317" y="8994"/>
                    <a:pt x="4394" y="8876"/>
                  </a:cubicBezTo>
                  <a:cubicBezTo>
                    <a:pt x="4467" y="8752"/>
                    <a:pt x="4543" y="8628"/>
                    <a:pt x="4619" y="8510"/>
                  </a:cubicBezTo>
                  <a:cubicBezTo>
                    <a:pt x="4682" y="8398"/>
                    <a:pt x="4744" y="8298"/>
                    <a:pt x="4807" y="8209"/>
                  </a:cubicBezTo>
                  <a:cubicBezTo>
                    <a:pt x="4869" y="8109"/>
                    <a:pt x="4935" y="8008"/>
                    <a:pt x="4998" y="7914"/>
                  </a:cubicBezTo>
                  <a:cubicBezTo>
                    <a:pt x="5099" y="7754"/>
                    <a:pt x="5203" y="7601"/>
                    <a:pt x="5307" y="7453"/>
                  </a:cubicBezTo>
                  <a:cubicBezTo>
                    <a:pt x="5418" y="7294"/>
                    <a:pt x="5533" y="7134"/>
                    <a:pt x="5647" y="6981"/>
                  </a:cubicBezTo>
                  <a:cubicBezTo>
                    <a:pt x="6099" y="6355"/>
                    <a:pt x="6575" y="5764"/>
                    <a:pt x="7075" y="5215"/>
                  </a:cubicBezTo>
                  <a:cubicBezTo>
                    <a:pt x="7134" y="5150"/>
                    <a:pt x="7190" y="5091"/>
                    <a:pt x="7249" y="5026"/>
                  </a:cubicBezTo>
                  <a:cubicBezTo>
                    <a:pt x="7297" y="4973"/>
                    <a:pt x="7346" y="4920"/>
                    <a:pt x="7398" y="4873"/>
                  </a:cubicBezTo>
                  <a:cubicBezTo>
                    <a:pt x="7398" y="4873"/>
                    <a:pt x="7398" y="4867"/>
                    <a:pt x="7401" y="4873"/>
                  </a:cubicBezTo>
                  <a:cubicBezTo>
                    <a:pt x="7450" y="4820"/>
                    <a:pt x="7502" y="4767"/>
                    <a:pt x="7551" y="4719"/>
                  </a:cubicBezTo>
                  <a:cubicBezTo>
                    <a:pt x="7655" y="4613"/>
                    <a:pt x="7759" y="4507"/>
                    <a:pt x="7863" y="4400"/>
                  </a:cubicBezTo>
                  <a:cubicBezTo>
                    <a:pt x="7926" y="4335"/>
                    <a:pt x="7988" y="4271"/>
                    <a:pt x="8051" y="4217"/>
                  </a:cubicBezTo>
                  <a:cubicBezTo>
                    <a:pt x="8141" y="4129"/>
                    <a:pt x="8232" y="4046"/>
                    <a:pt x="8325" y="3963"/>
                  </a:cubicBezTo>
                  <a:cubicBezTo>
                    <a:pt x="8461" y="3840"/>
                    <a:pt x="8596" y="3715"/>
                    <a:pt x="8735" y="3597"/>
                  </a:cubicBezTo>
                  <a:cubicBezTo>
                    <a:pt x="8857" y="3491"/>
                    <a:pt x="8982" y="3385"/>
                    <a:pt x="9110" y="3284"/>
                  </a:cubicBezTo>
                  <a:cubicBezTo>
                    <a:pt x="9246" y="3172"/>
                    <a:pt x="9385" y="3066"/>
                    <a:pt x="9524" y="2960"/>
                  </a:cubicBezTo>
                  <a:cubicBezTo>
                    <a:pt x="9617" y="2889"/>
                    <a:pt x="9711" y="2812"/>
                    <a:pt x="9805" y="2747"/>
                  </a:cubicBezTo>
                  <a:cubicBezTo>
                    <a:pt x="9854" y="2706"/>
                    <a:pt x="9906" y="2664"/>
                    <a:pt x="9958" y="2635"/>
                  </a:cubicBezTo>
                  <a:cubicBezTo>
                    <a:pt x="10093" y="2540"/>
                    <a:pt x="10229" y="2446"/>
                    <a:pt x="10364" y="2357"/>
                  </a:cubicBezTo>
                  <a:cubicBezTo>
                    <a:pt x="10475" y="2275"/>
                    <a:pt x="10593" y="2198"/>
                    <a:pt x="10708" y="2127"/>
                  </a:cubicBezTo>
                  <a:cubicBezTo>
                    <a:pt x="11271" y="1773"/>
                    <a:pt x="11840" y="1466"/>
                    <a:pt x="12424" y="1200"/>
                  </a:cubicBezTo>
                  <a:cubicBezTo>
                    <a:pt x="12715" y="1070"/>
                    <a:pt x="13007" y="946"/>
                    <a:pt x="13302" y="834"/>
                  </a:cubicBezTo>
                  <a:cubicBezTo>
                    <a:pt x="13747" y="663"/>
                    <a:pt x="14195" y="521"/>
                    <a:pt x="14647" y="409"/>
                  </a:cubicBezTo>
                  <a:cubicBezTo>
                    <a:pt x="14949" y="332"/>
                    <a:pt x="15251" y="267"/>
                    <a:pt x="15553" y="208"/>
                  </a:cubicBezTo>
                  <a:lnTo>
                    <a:pt x="15557" y="208"/>
                  </a:lnTo>
                  <a:cubicBezTo>
                    <a:pt x="16588" y="19"/>
                    <a:pt x="17641" y="-40"/>
                    <a:pt x="18700" y="25"/>
                  </a:cubicBezTo>
                  <a:cubicBezTo>
                    <a:pt x="18839" y="31"/>
                    <a:pt x="18978" y="43"/>
                    <a:pt x="19117" y="60"/>
                  </a:cubicBezTo>
                  <a:cubicBezTo>
                    <a:pt x="19395" y="90"/>
                    <a:pt x="19676" y="125"/>
                    <a:pt x="19954" y="167"/>
                  </a:cubicBezTo>
                  <a:cubicBezTo>
                    <a:pt x="20093" y="190"/>
                    <a:pt x="20232" y="214"/>
                    <a:pt x="20370" y="238"/>
                  </a:cubicBezTo>
                  <a:cubicBezTo>
                    <a:pt x="20680" y="297"/>
                    <a:pt x="20989" y="367"/>
                    <a:pt x="21301" y="450"/>
                  </a:cubicBezTo>
                  <a:cubicBezTo>
                    <a:pt x="21312" y="450"/>
                    <a:pt x="21326" y="456"/>
                    <a:pt x="21340" y="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132897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0" name="Shape">
              <a:extLst>
                <a:ext uri="{FF2B5EF4-FFF2-40B4-BE49-F238E27FC236}">
                  <a16:creationId xmlns:a16="http://schemas.microsoft.com/office/drawing/2014/main" id="{D380BF3D-6113-40AA-ADC4-596485260804}"/>
                </a:ext>
              </a:extLst>
            </p:cNvPr>
            <p:cNvSpPr/>
            <p:nvPr/>
          </p:nvSpPr>
          <p:spPr>
            <a:xfrm>
              <a:off x="4571999" y="1739899"/>
              <a:ext cx="1783885" cy="287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9" extrusionOk="0">
                  <a:moveTo>
                    <a:pt x="21598" y="11345"/>
                  </a:moveTo>
                  <a:cubicBezTo>
                    <a:pt x="21600" y="11470"/>
                    <a:pt x="21598" y="11596"/>
                    <a:pt x="21595" y="11722"/>
                  </a:cubicBezTo>
                  <a:cubicBezTo>
                    <a:pt x="21593" y="11777"/>
                    <a:pt x="21593" y="11833"/>
                    <a:pt x="21590" y="11886"/>
                  </a:cubicBezTo>
                  <a:cubicBezTo>
                    <a:pt x="21583" y="12034"/>
                    <a:pt x="21573" y="12181"/>
                    <a:pt x="21555" y="12328"/>
                  </a:cubicBezTo>
                  <a:cubicBezTo>
                    <a:pt x="21553" y="12353"/>
                    <a:pt x="21553" y="12378"/>
                    <a:pt x="21551" y="12402"/>
                  </a:cubicBezTo>
                  <a:cubicBezTo>
                    <a:pt x="21541" y="12487"/>
                    <a:pt x="21531" y="12571"/>
                    <a:pt x="21516" y="12655"/>
                  </a:cubicBezTo>
                  <a:cubicBezTo>
                    <a:pt x="21506" y="12729"/>
                    <a:pt x="21494" y="12804"/>
                    <a:pt x="21481" y="12878"/>
                  </a:cubicBezTo>
                  <a:cubicBezTo>
                    <a:pt x="21481" y="12898"/>
                    <a:pt x="21476" y="12918"/>
                    <a:pt x="21471" y="12938"/>
                  </a:cubicBezTo>
                  <a:cubicBezTo>
                    <a:pt x="21461" y="12982"/>
                    <a:pt x="21452" y="13027"/>
                    <a:pt x="21444" y="13071"/>
                  </a:cubicBezTo>
                  <a:cubicBezTo>
                    <a:pt x="21419" y="13196"/>
                    <a:pt x="21392" y="13322"/>
                    <a:pt x="21362" y="13447"/>
                  </a:cubicBezTo>
                  <a:cubicBezTo>
                    <a:pt x="21350" y="13501"/>
                    <a:pt x="21338" y="13556"/>
                    <a:pt x="21323" y="13612"/>
                  </a:cubicBezTo>
                  <a:cubicBezTo>
                    <a:pt x="21303" y="13696"/>
                    <a:pt x="21278" y="13782"/>
                    <a:pt x="21254" y="13868"/>
                  </a:cubicBezTo>
                  <a:cubicBezTo>
                    <a:pt x="21226" y="13965"/>
                    <a:pt x="21197" y="14061"/>
                    <a:pt x="21165" y="14160"/>
                  </a:cubicBezTo>
                  <a:cubicBezTo>
                    <a:pt x="21135" y="14250"/>
                    <a:pt x="21105" y="14341"/>
                    <a:pt x="21071" y="14433"/>
                  </a:cubicBezTo>
                  <a:cubicBezTo>
                    <a:pt x="21043" y="14506"/>
                    <a:pt x="21016" y="14580"/>
                    <a:pt x="20986" y="14654"/>
                  </a:cubicBezTo>
                  <a:cubicBezTo>
                    <a:pt x="20964" y="14712"/>
                    <a:pt x="20942" y="14769"/>
                    <a:pt x="20917" y="14827"/>
                  </a:cubicBezTo>
                  <a:cubicBezTo>
                    <a:pt x="20868" y="14955"/>
                    <a:pt x="20811" y="15084"/>
                    <a:pt x="20754" y="15214"/>
                  </a:cubicBezTo>
                  <a:lnTo>
                    <a:pt x="20702" y="15329"/>
                  </a:lnTo>
                  <a:cubicBezTo>
                    <a:pt x="20618" y="15518"/>
                    <a:pt x="20526" y="15707"/>
                    <a:pt x="20425" y="15895"/>
                  </a:cubicBezTo>
                  <a:cubicBezTo>
                    <a:pt x="20405" y="15934"/>
                    <a:pt x="20383" y="15972"/>
                    <a:pt x="20363" y="16011"/>
                  </a:cubicBezTo>
                  <a:cubicBezTo>
                    <a:pt x="20331" y="16072"/>
                    <a:pt x="20296" y="16132"/>
                    <a:pt x="20264" y="16193"/>
                  </a:cubicBezTo>
                  <a:cubicBezTo>
                    <a:pt x="20252" y="16219"/>
                    <a:pt x="20237" y="16245"/>
                    <a:pt x="20222" y="16270"/>
                  </a:cubicBezTo>
                  <a:cubicBezTo>
                    <a:pt x="20190" y="16327"/>
                    <a:pt x="20155" y="16384"/>
                    <a:pt x="20123" y="16440"/>
                  </a:cubicBezTo>
                  <a:cubicBezTo>
                    <a:pt x="20091" y="16499"/>
                    <a:pt x="20056" y="16559"/>
                    <a:pt x="20019" y="16617"/>
                  </a:cubicBezTo>
                  <a:cubicBezTo>
                    <a:pt x="19977" y="16686"/>
                    <a:pt x="19935" y="16755"/>
                    <a:pt x="19893" y="16824"/>
                  </a:cubicBezTo>
                  <a:cubicBezTo>
                    <a:pt x="19824" y="16939"/>
                    <a:pt x="19749" y="17054"/>
                    <a:pt x="19673" y="17169"/>
                  </a:cubicBezTo>
                  <a:cubicBezTo>
                    <a:pt x="19557" y="17349"/>
                    <a:pt x="19433" y="17530"/>
                    <a:pt x="19302" y="17711"/>
                  </a:cubicBezTo>
                  <a:cubicBezTo>
                    <a:pt x="19270" y="17757"/>
                    <a:pt x="19235" y="17802"/>
                    <a:pt x="19200" y="17848"/>
                  </a:cubicBezTo>
                  <a:cubicBezTo>
                    <a:pt x="19096" y="17991"/>
                    <a:pt x="18990" y="18133"/>
                    <a:pt x="18881" y="18276"/>
                  </a:cubicBezTo>
                  <a:cubicBezTo>
                    <a:pt x="18839" y="18334"/>
                    <a:pt x="18795" y="18391"/>
                    <a:pt x="18748" y="18448"/>
                  </a:cubicBezTo>
                  <a:cubicBezTo>
                    <a:pt x="18624" y="18604"/>
                    <a:pt x="18498" y="18761"/>
                    <a:pt x="18364" y="18919"/>
                  </a:cubicBezTo>
                  <a:cubicBezTo>
                    <a:pt x="18339" y="18950"/>
                    <a:pt x="18315" y="18981"/>
                    <a:pt x="18290" y="19011"/>
                  </a:cubicBezTo>
                  <a:cubicBezTo>
                    <a:pt x="18132" y="19198"/>
                    <a:pt x="17968" y="19386"/>
                    <a:pt x="17798" y="19575"/>
                  </a:cubicBezTo>
                  <a:cubicBezTo>
                    <a:pt x="17755" y="19624"/>
                    <a:pt x="17711" y="19673"/>
                    <a:pt x="17666" y="19720"/>
                  </a:cubicBezTo>
                  <a:cubicBezTo>
                    <a:pt x="17320" y="20103"/>
                    <a:pt x="16951" y="20486"/>
                    <a:pt x="16561" y="20873"/>
                  </a:cubicBezTo>
                  <a:cubicBezTo>
                    <a:pt x="16474" y="20957"/>
                    <a:pt x="16390" y="21042"/>
                    <a:pt x="16301" y="21125"/>
                  </a:cubicBezTo>
                  <a:cubicBezTo>
                    <a:pt x="16138" y="21283"/>
                    <a:pt x="15972" y="21441"/>
                    <a:pt x="15799" y="21599"/>
                  </a:cubicBezTo>
                  <a:cubicBezTo>
                    <a:pt x="15868" y="21512"/>
                    <a:pt x="15937" y="21424"/>
                    <a:pt x="16004" y="21337"/>
                  </a:cubicBezTo>
                  <a:cubicBezTo>
                    <a:pt x="16118" y="21185"/>
                    <a:pt x="16229" y="21033"/>
                    <a:pt x="16335" y="20882"/>
                  </a:cubicBezTo>
                  <a:cubicBezTo>
                    <a:pt x="17085" y="19825"/>
                    <a:pt x="17649" y="18790"/>
                    <a:pt x="18025" y="17774"/>
                  </a:cubicBezTo>
                  <a:cubicBezTo>
                    <a:pt x="18080" y="17630"/>
                    <a:pt x="18129" y="17486"/>
                    <a:pt x="18176" y="17341"/>
                  </a:cubicBezTo>
                  <a:cubicBezTo>
                    <a:pt x="18268" y="17053"/>
                    <a:pt x="18344" y="16766"/>
                    <a:pt x="18409" y="16480"/>
                  </a:cubicBezTo>
                  <a:cubicBezTo>
                    <a:pt x="18938" y="14054"/>
                    <a:pt x="18376" y="11734"/>
                    <a:pt x="16749" y="9469"/>
                  </a:cubicBezTo>
                  <a:cubicBezTo>
                    <a:pt x="16617" y="9285"/>
                    <a:pt x="16506" y="9136"/>
                    <a:pt x="16390" y="8990"/>
                  </a:cubicBezTo>
                  <a:cubicBezTo>
                    <a:pt x="16348" y="8938"/>
                    <a:pt x="16303" y="8881"/>
                    <a:pt x="16254" y="8821"/>
                  </a:cubicBezTo>
                  <a:cubicBezTo>
                    <a:pt x="16103" y="8643"/>
                    <a:pt x="15940" y="8464"/>
                    <a:pt x="15771" y="8289"/>
                  </a:cubicBezTo>
                  <a:cubicBezTo>
                    <a:pt x="12617" y="5049"/>
                    <a:pt x="6650" y="3129"/>
                    <a:pt x="866" y="3221"/>
                  </a:cubicBezTo>
                  <a:cubicBezTo>
                    <a:pt x="737" y="2257"/>
                    <a:pt x="445" y="1304"/>
                    <a:pt x="0" y="384"/>
                  </a:cubicBezTo>
                  <a:cubicBezTo>
                    <a:pt x="114" y="361"/>
                    <a:pt x="228" y="341"/>
                    <a:pt x="341" y="323"/>
                  </a:cubicBezTo>
                  <a:cubicBezTo>
                    <a:pt x="423" y="308"/>
                    <a:pt x="507" y="294"/>
                    <a:pt x="591" y="281"/>
                  </a:cubicBezTo>
                  <a:cubicBezTo>
                    <a:pt x="779" y="251"/>
                    <a:pt x="967" y="223"/>
                    <a:pt x="1158" y="200"/>
                  </a:cubicBezTo>
                  <a:cubicBezTo>
                    <a:pt x="1442" y="162"/>
                    <a:pt x="1727" y="129"/>
                    <a:pt x="2014" y="103"/>
                  </a:cubicBezTo>
                  <a:cubicBezTo>
                    <a:pt x="2110" y="94"/>
                    <a:pt x="2204" y="86"/>
                    <a:pt x="2301" y="79"/>
                  </a:cubicBezTo>
                  <a:cubicBezTo>
                    <a:pt x="2311" y="77"/>
                    <a:pt x="2321" y="76"/>
                    <a:pt x="2330" y="76"/>
                  </a:cubicBezTo>
                  <a:cubicBezTo>
                    <a:pt x="2447" y="67"/>
                    <a:pt x="2565" y="57"/>
                    <a:pt x="2684" y="51"/>
                  </a:cubicBezTo>
                  <a:cubicBezTo>
                    <a:pt x="3038" y="30"/>
                    <a:pt x="3392" y="14"/>
                    <a:pt x="3748" y="7"/>
                  </a:cubicBezTo>
                  <a:cubicBezTo>
                    <a:pt x="3817" y="5"/>
                    <a:pt x="3884" y="5"/>
                    <a:pt x="3953" y="4"/>
                  </a:cubicBezTo>
                  <a:cubicBezTo>
                    <a:pt x="4188" y="-1"/>
                    <a:pt x="4421" y="-1"/>
                    <a:pt x="4656" y="4"/>
                  </a:cubicBezTo>
                  <a:cubicBezTo>
                    <a:pt x="4661" y="2"/>
                    <a:pt x="4666" y="2"/>
                    <a:pt x="4673" y="4"/>
                  </a:cubicBezTo>
                  <a:cubicBezTo>
                    <a:pt x="4797" y="5"/>
                    <a:pt x="4918" y="8"/>
                    <a:pt x="5042" y="13"/>
                  </a:cubicBezTo>
                  <a:cubicBezTo>
                    <a:pt x="5054" y="11"/>
                    <a:pt x="5067" y="13"/>
                    <a:pt x="5081" y="13"/>
                  </a:cubicBezTo>
                  <a:cubicBezTo>
                    <a:pt x="5210" y="17"/>
                    <a:pt x="5339" y="24"/>
                    <a:pt x="5467" y="28"/>
                  </a:cubicBezTo>
                  <a:cubicBezTo>
                    <a:pt x="5668" y="39"/>
                    <a:pt x="5868" y="50"/>
                    <a:pt x="6066" y="63"/>
                  </a:cubicBezTo>
                  <a:cubicBezTo>
                    <a:pt x="6267" y="77"/>
                    <a:pt x="6464" y="94"/>
                    <a:pt x="6665" y="113"/>
                  </a:cubicBezTo>
                  <a:cubicBezTo>
                    <a:pt x="6798" y="125"/>
                    <a:pt x="6930" y="139"/>
                    <a:pt x="7063" y="152"/>
                  </a:cubicBezTo>
                  <a:cubicBezTo>
                    <a:pt x="7328" y="182"/>
                    <a:pt x="7593" y="215"/>
                    <a:pt x="7855" y="252"/>
                  </a:cubicBezTo>
                  <a:cubicBezTo>
                    <a:pt x="7966" y="268"/>
                    <a:pt x="8075" y="283"/>
                    <a:pt x="8186" y="300"/>
                  </a:cubicBezTo>
                  <a:cubicBezTo>
                    <a:pt x="8221" y="304"/>
                    <a:pt x="8258" y="311"/>
                    <a:pt x="8293" y="317"/>
                  </a:cubicBezTo>
                  <a:cubicBezTo>
                    <a:pt x="8409" y="335"/>
                    <a:pt x="8523" y="354"/>
                    <a:pt x="8639" y="374"/>
                  </a:cubicBezTo>
                  <a:cubicBezTo>
                    <a:pt x="8770" y="395"/>
                    <a:pt x="8901" y="418"/>
                    <a:pt x="9030" y="443"/>
                  </a:cubicBezTo>
                  <a:cubicBezTo>
                    <a:pt x="9309" y="495"/>
                    <a:pt x="9589" y="552"/>
                    <a:pt x="9866" y="614"/>
                  </a:cubicBezTo>
                  <a:cubicBezTo>
                    <a:pt x="9972" y="638"/>
                    <a:pt x="10076" y="662"/>
                    <a:pt x="10183" y="687"/>
                  </a:cubicBezTo>
                  <a:cubicBezTo>
                    <a:pt x="10309" y="716"/>
                    <a:pt x="10435" y="746"/>
                    <a:pt x="10561" y="779"/>
                  </a:cubicBezTo>
                  <a:cubicBezTo>
                    <a:pt x="10687" y="809"/>
                    <a:pt x="10814" y="842"/>
                    <a:pt x="10937" y="877"/>
                  </a:cubicBezTo>
                  <a:cubicBezTo>
                    <a:pt x="11026" y="900"/>
                    <a:pt x="11115" y="925"/>
                    <a:pt x="11204" y="951"/>
                  </a:cubicBezTo>
                  <a:cubicBezTo>
                    <a:pt x="11266" y="966"/>
                    <a:pt x="11326" y="983"/>
                    <a:pt x="11388" y="1003"/>
                  </a:cubicBezTo>
                  <a:cubicBezTo>
                    <a:pt x="11484" y="1030"/>
                    <a:pt x="11583" y="1060"/>
                    <a:pt x="11679" y="1089"/>
                  </a:cubicBezTo>
                  <a:cubicBezTo>
                    <a:pt x="11679" y="1089"/>
                    <a:pt x="11679" y="1089"/>
                    <a:pt x="11682" y="1089"/>
                  </a:cubicBezTo>
                  <a:cubicBezTo>
                    <a:pt x="11803" y="1126"/>
                    <a:pt x="11924" y="1162"/>
                    <a:pt x="12046" y="1202"/>
                  </a:cubicBezTo>
                  <a:cubicBezTo>
                    <a:pt x="12303" y="1285"/>
                    <a:pt x="12555" y="1371"/>
                    <a:pt x="12805" y="1462"/>
                  </a:cubicBezTo>
                  <a:cubicBezTo>
                    <a:pt x="12909" y="1499"/>
                    <a:pt x="13013" y="1537"/>
                    <a:pt x="13114" y="1577"/>
                  </a:cubicBezTo>
                  <a:cubicBezTo>
                    <a:pt x="13354" y="1666"/>
                    <a:pt x="13589" y="1761"/>
                    <a:pt x="13822" y="1858"/>
                  </a:cubicBezTo>
                  <a:cubicBezTo>
                    <a:pt x="13931" y="1904"/>
                    <a:pt x="14037" y="1950"/>
                    <a:pt x="14144" y="1997"/>
                  </a:cubicBezTo>
                  <a:cubicBezTo>
                    <a:pt x="14245" y="2042"/>
                    <a:pt x="14346" y="2088"/>
                    <a:pt x="14448" y="2134"/>
                  </a:cubicBezTo>
                  <a:cubicBezTo>
                    <a:pt x="14678" y="2240"/>
                    <a:pt x="14903" y="2349"/>
                    <a:pt x="15123" y="2464"/>
                  </a:cubicBezTo>
                  <a:cubicBezTo>
                    <a:pt x="15190" y="2496"/>
                    <a:pt x="15257" y="2532"/>
                    <a:pt x="15324" y="2568"/>
                  </a:cubicBezTo>
                  <a:cubicBezTo>
                    <a:pt x="15388" y="2601"/>
                    <a:pt x="15455" y="2636"/>
                    <a:pt x="15519" y="2673"/>
                  </a:cubicBezTo>
                  <a:cubicBezTo>
                    <a:pt x="15573" y="2702"/>
                    <a:pt x="15628" y="2731"/>
                    <a:pt x="15682" y="2762"/>
                  </a:cubicBezTo>
                  <a:cubicBezTo>
                    <a:pt x="15734" y="2789"/>
                    <a:pt x="15786" y="2819"/>
                    <a:pt x="15838" y="2849"/>
                  </a:cubicBezTo>
                  <a:cubicBezTo>
                    <a:pt x="15910" y="2889"/>
                    <a:pt x="15982" y="2931"/>
                    <a:pt x="16051" y="2974"/>
                  </a:cubicBezTo>
                  <a:cubicBezTo>
                    <a:pt x="16209" y="3067"/>
                    <a:pt x="16368" y="3162"/>
                    <a:pt x="16519" y="3262"/>
                  </a:cubicBezTo>
                  <a:cubicBezTo>
                    <a:pt x="16741" y="3405"/>
                    <a:pt x="16959" y="3552"/>
                    <a:pt x="17169" y="3703"/>
                  </a:cubicBezTo>
                  <a:cubicBezTo>
                    <a:pt x="17288" y="3789"/>
                    <a:pt x="17404" y="3875"/>
                    <a:pt x="17518" y="3962"/>
                  </a:cubicBezTo>
                  <a:cubicBezTo>
                    <a:pt x="17632" y="4049"/>
                    <a:pt x="17743" y="4137"/>
                    <a:pt x="17852" y="4228"/>
                  </a:cubicBezTo>
                  <a:cubicBezTo>
                    <a:pt x="18179" y="4498"/>
                    <a:pt x="18485" y="4779"/>
                    <a:pt x="18770" y="5070"/>
                  </a:cubicBezTo>
                  <a:cubicBezTo>
                    <a:pt x="18918" y="5225"/>
                    <a:pt x="19062" y="5383"/>
                    <a:pt x="19198" y="5540"/>
                  </a:cubicBezTo>
                  <a:cubicBezTo>
                    <a:pt x="19218" y="5561"/>
                    <a:pt x="19237" y="5583"/>
                    <a:pt x="19255" y="5604"/>
                  </a:cubicBezTo>
                  <a:cubicBezTo>
                    <a:pt x="19279" y="5633"/>
                    <a:pt x="19304" y="5663"/>
                    <a:pt x="19326" y="5690"/>
                  </a:cubicBezTo>
                  <a:cubicBezTo>
                    <a:pt x="19349" y="5718"/>
                    <a:pt x="19368" y="5745"/>
                    <a:pt x="19391" y="5772"/>
                  </a:cubicBezTo>
                  <a:cubicBezTo>
                    <a:pt x="19420" y="5808"/>
                    <a:pt x="19448" y="5845"/>
                    <a:pt x="19477" y="5882"/>
                  </a:cubicBezTo>
                  <a:cubicBezTo>
                    <a:pt x="19505" y="5917"/>
                    <a:pt x="19532" y="5953"/>
                    <a:pt x="19559" y="5990"/>
                  </a:cubicBezTo>
                  <a:cubicBezTo>
                    <a:pt x="19594" y="6034"/>
                    <a:pt x="19628" y="6082"/>
                    <a:pt x="19665" y="6132"/>
                  </a:cubicBezTo>
                  <a:cubicBezTo>
                    <a:pt x="19693" y="6171"/>
                    <a:pt x="19720" y="6209"/>
                    <a:pt x="19749" y="6250"/>
                  </a:cubicBezTo>
                  <a:cubicBezTo>
                    <a:pt x="19834" y="6366"/>
                    <a:pt x="19913" y="6482"/>
                    <a:pt x="19989" y="6599"/>
                  </a:cubicBezTo>
                  <a:cubicBezTo>
                    <a:pt x="20044" y="6677"/>
                    <a:pt x="20096" y="6755"/>
                    <a:pt x="20143" y="6835"/>
                  </a:cubicBezTo>
                  <a:cubicBezTo>
                    <a:pt x="20153" y="6844"/>
                    <a:pt x="20158" y="6855"/>
                    <a:pt x="20163" y="6866"/>
                  </a:cubicBezTo>
                  <a:cubicBezTo>
                    <a:pt x="20192" y="6910"/>
                    <a:pt x="20220" y="6955"/>
                    <a:pt x="20244" y="6999"/>
                  </a:cubicBezTo>
                  <a:cubicBezTo>
                    <a:pt x="20269" y="7035"/>
                    <a:pt x="20291" y="7072"/>
                    <a:pt x="20311" y="7108"/>
                  </a:cubicBezTo>
                  <a:cubicBezTo>
                    <a:pt x="20341" y="7162"/>
                    <a:pt x="20373" y="7214"/>
                    <a:pt x="20403" y="7267"/>
                  </a:cubicBezTo>
                  <a:cubicBezTo>
                    <a:pt x="20425" y="7305"/>
                    <a:pt x="20447" y="7343"/>
                    <a:pt x="20467" y="7380"/>
                  </a:cubicBezTo>
                  <a:cubicBezTo>
                    <a:pt x="20514" y="7465"/>
                    <a:pt x="20561" y="7547"/>
                    <a:pt x="20603" y="7630"/>
                  </a:cubicBezTo>
                  <a:cubicBezTo>
                    <a:pt x="20657" y="7730"/>
                    <a:pt x="20707" y="7831"/>
                    <a:pt x="20756" y="7934"/>
                  </a:cubicBezTo>
                  <a:cubicBezTo>
                    <a:pt x="20826" y="8082"/>
                    <a:pt x="20892" y="8230"/>
                    <a:pt x="20954" y="8379"/>
                  </a:cubicBezTo>
                  <a:cubicBezTo>
                    <a:pt x="20974" y="8425"/>
                    <a:pt x="20991" y="8473"/>
                    <a:pt x="21011" y="8521"/>
                  </a:cubicBezTo>
                  <a:cubicBezTo>
                    <a:pt x="21036" y="8585"/>
                    <a:pt x="21063" y="8651"/>
                    <a:pt x="21088" y="8717"/>
                  </a:cubicBezTo>
                  <a:cubicBezTo>
                    <a:pt x="21110" y="8783"/>
                    <a:pt x="21135" y="8849"/>
                    <a:pt x="21157" y="8913"/>
                  </a:cubicBezTo>
                  <a:cubicBezTo>
                    <a:pt x="21172" y="8952"/>
                    <a:pt x="21184" y="8992"/>
                    <a:pt x="21197" y="9030"/>
                  </a:cubicBezTo>
                  <a:cubicBezTo>
                    <a:pt x="21249" y="9188"/>
                    <a:pt x="21296" y="9348"/>
                    <a:pt x="21340" y="9506"/>
                  </a:cubicBezTo>
                  <a:cubicBezTo>
                    <a:pt x="21343" y="9514"/>
                    <a:pt x="21345" y="9521"/>
                    <a:pt x="21345" y="9527"/>
                  </a:cubicBezTo>
                  <a:cubicBezTo>
                    <a:pt x="21353" y="9564"/>
                    <a:pt x="21362" y="9601"/>
                    <a:pt x="21370" y="9636"/>
                  </a:cubicBezTo>
                  <a:cubicBezTo>
                    <a:pt x="21402" y="9770"/>
                    <a:pt x="21432" y="9902"/>
                    <a:pt x="21457" y="10035"/>
                  </a:cubicBezTo>
                  <a:cubicBezTo>
                    <a:pt x="21466" y="10088"/>
                    <a:pt x="21476" y="10140"/>
                    <a:pt x="21486" y="10192"/>
                  </a:cubicBezTo>
                  <a:cubicBezTo>
                    <a:pt x="21508" y="10325"/>
                    <a:pt x="21528" y="10457"/>
                    <a:pt x="21546" y="10593"/>
                  </a:cubicBezTo>
                  <a:cubicBezTo>
                    <a:pt x="21551" y="10629"/>
                    <a:pt x="21555" y="10666"/>
                    <a:pt x="21558" y="10703"/>
                  </a:cubicBezTo>
                  <a:cubicBezTo>
                    <a:pt x="21565" y="10786"/>
                    <a:pt x="21575" y="10869"/>
                    <a:pt x="21580" y="10952"/>
                  </a:cubicBezTo>
                  <a:cubicBezTo>
                    <a:pt x="21585" y="11035"/>
                    <a:pt x="21590" y="11117"/>
                    <a:pt x="21593" y="11202"/>
                  </a:cubicBezTo>
                  <a:cubicBezTo>
                    <a:pt x="21595" y="11249"/>
                    <a:pt x="21595" y="11297"/>
                    <a:pt x="21598" y="113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132897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1" name="Shape">
              <a:extLst>
                <a:ext uri="{FF2B5EF4-FFF2-40B4-BE49-F238E27FC236}">
                  <a16:creationId xmlns:a16="http://schemas.microsoft.com/office/drawing/2014/main" id="{CFC23FB0-24CD-477B-9F71-A16A8F3EC104}"/>
                </a:ext>
              </a:extLst>
            </p:cNvPr>
            <p:cNvSpPr/>
            <p:nvPr/>
          </p:nvSpPr>
          <p:spPr>
            <a:xfrm>
              <a:off x="0" y="38100"/>
              <a:ext cx="2866570" cy="45369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3" h="21600" extrusionOk="0">
                  <a:moveTo>
                    <a:pt x="21051" y="20317"/>
                  </a:moveTo>
                  <a:cubicBezTo>
                    <a:pt x="21003" y="20324"/>
                    <a:pt x="20955" y="20332"/>
                    <a:pt x="20907" y="20340"/>
                  </a:cubicBezTo>
                  <a:cubicBezTo>
                    <a:pt x="20816" y="20354"/>
                    <a:pt x="20723" y="20368"/>
                    <a:pt x="20631" y="20381"/>
                  </a:cubicBezTo>
                  <a:cubicBezTo>
                    <a:pt x="20578" y="20389"/>
                    <a:pt x="20525" y="20397"/>
                    <a:pt x="20471" y="20405"/>
                  </a:cubicBezTo>
                  <a:cubicBezTo>
                    <a:pt x="20384" y="20418"/>
                    <a:pt x="20296" y="20430"/>
                    <a:pt x="20208" y="20442"/>
                  </a:cubicBezTo>
                  <a:cubicBezTo>
                    <a:pt x="20148" y="20451"/>
                    <a:pt x="20088" y="20459"/>
                    <a:pt x="20028" y="20468"/>
                  </a:cubicBezTo>
                  <a:cubicBezTo>
                    <a:pt x="19945" y="20479"/>
                    <a:pt x="19862" y="20490"/>
                    <a:pt x="19778" y="20500"/>
                  </a:cubicBezTo>
                  <a:cubicBezTo>
                    <a:pt x="19712" y="20509"/>
                    <a:pt x="19645" y="20518"/>
                    <a:pt x="19578" y="20527"/>
                  </a:cubicBezTo>
                  <a:cubicBezTo>
                    <a:pt x="19499" y="20537"/>
                    <a:pt x="19419" y="20546"/>
                    <a:pt x="19339" y="20556"/>
                  </a:cubicBezTo>
                  <a:cubicBezTo>
                    <a:pt x="19267" y="20565"/>
                    <a:pt x="19195" y="20574"/>
                    <a:pt x="19122" y="20582"/>
                  </a:cubicBezTo>
                  <a:cubicBezTo>
                    <a:pt x="19045" y="20591"/>
                    <a:pt x="18967" y="20600"/>
                    <a:pt x="18889" y="20609"/>
                  </a:cubicBezTo>
                  <a:cubicBezTo>
                    <a:pt x="18813" y="20618"/>
                    <a:pt x="18737" y="20626"/>
                    <a:pt x="18660" y="20635"/>
                  </a:cubicBezTo>
                  <a:cubicBezTo>
                    <a:pt x="18585" y="20643"/>
                    <a:pt x="18508" y="20651"/>
                    <a:pt x="18433" y="20659"/>
                  </a:cubicBezTo>
                  <a:cubicBezTo>
                    <a:pt x="18352" y="20667"/>
                    <a:pt x="18272" y="20676"/>
                    <a:pt x="18190" y="20684"/>
                  </a:cubicBezTo>
                  <a:cubicBezTo>
                    <a:pt x="18116" y="20692"/>
                    <a:pt x="18041" y="20699"/>
                    <a:pt x="17966" y="20706"/>
                  </a:cubicBezTo>
                  <a:cubicBezTo>
                    <a:pt x="17882" y="20714"/>
                    <a:pt x="17799" y="20722"/>
                    <a:pt x="17714" y="20730"/>
                  </a:cubicBezTo>
                  <a:cubicBezTo>
                    <a:pt x="17639" y="20737"/>
                    <a:pt x="17563" y="20744"/>
                    <a:pt x="17488" y="20750"/>
                  </a:cubicBezTo>
                  <a:cubicBezTo>
                    <a:pt x="17402" y="20758"/>
                    <a:pt x="17317" y="20766"/>
                    <a:pt x="17231" y="20773"/>
                  </a:cubicBezTo>
                  <a:cubicBezTo>
                    <a:pt x="17150" y="20780"/>
                    <a:pt x="17068" y="20787"/>
                    <a:pt x="16987" y="20793"/>
                  </a:cubicBezTo>
                  <a:cubicBezTo>
                    <a:pt x="16906" y="20800"/>
                    <a:pt x="16825" y="20807"/>
                    <a:pt x="16743" y="20813"/>
                  </a:cubicBezTo>
                  <a:cubicBezTo>
                    <a:pt x="16644" y="20821"/>
                    <a:pt x="16544" y="20828"/>
                    <a:pt x="16445" y="20835"/>
                  </a:cubicBezTo>
                  <a:cubicBezTo>
                    <a:pt x="16379" y="20840"/>
                    <a:pt x="16314" y="20845"/>
                    <a:pt x="16248" y="20849"/>
                  </a:cubicBezTo>
                  <a:cubicBezTo>
                    <a:pt x="16120" y="20858"/>
                    <a:pt x="15991" y="20867"/>
                    <a:pt x="15861" y="20875"/>
                  </a:cubicBezTo>
                  <a:cubicBezTo>
                    <a:pt x="15823" y="20878"/>
                    <a:pt x="15785" y="20881"/>
                    <a:pt x="15746" y="20883"/>
                  </a:cubicBezTo>
                  <a:cubicBezTo>
                    <a:pt x="15064" y="20926"/>
                    <a:pt x="14362" y="20961"/>
                    <a:pt x="13638" y="20988"/>
                  </a:cubicBezTo>
                  <a:lnTo>
                    <a:pt x="13636" y="20988"/>
                  </a:lnTo>
                  <a:lnTo>
                    <a:pt x="13636" y="20988"/>
                  </a:lnTo>
                  <a:lnTo>
                    <a:pt x="13053" y="21009"/>
                  </a:lnTo>
                  <a:lnTo>
                    <a:pt x="12639" y="20687"/>
                  </a:lnTo>
                  <a:lnTo>
                    <a:pt x="12639" y="20687"/>
                  </a:lnTo>
                  <a:cubicBezTo>
                    <a:pt x="8598" y="17536"/>
                    <a:pt x="5976" y="14695"/>
                    <a:pt x="4620" y="12000"/>
                  </a:cubicBezTo>
                  <a:cubicBezTo>
                    <a:pt x="4188" y="11140"/>
                    <a:pt x="3890" y="10301"/>
                    <a:pt x="3721" y="9477"/>
                  </a:cubicBezTo>
                  <a:cubicBezTo>
                    <a:pt x="3601" y="8894"/>
                    <a:pt x="3548" y="8319"/>
                    <a:pt x="3560" y="7749"/>
                  </a:cubicBezTo>
                  <a:cubicBezTo>
                    <a:pt x="3579" y="6838"/>
                    <a:pt x="3763" y="5941"/>
                    <a:pt x="4116" y="5050"/>
                  </a:cubicBezTo>
                  <a:cubicBezTo>
                    <a:pt x="4178" y="4896"/>
                    <a:pt x="4230" y="4774"/>
                    <a:pt x="4284" y="4655"/>
                  </a:cubicBezTo>
                  <a:cubicBezTo>
                    <a:pt x="4311" y="4598"/>
                    <a:pt x="4337" y="4546"/>
                    <a:pt x="4363" y="4493"/>
                  </a:cubicBezTo>
                  <a:cubicBezTo>
                    <a:pt x="4374" y="4473"/>
                    <a:pt x="4385" y="4452"/>
                    <a:pt x="4396" y="4432"/>
                  </a:cubicBezTo>
                  <a:cubicBezTo>
                    <a:pt x="4440" y="4345"/>
                    <a:pt x="4488" y="4258"/>
                    <a:pt x="4538" y="4172"/>
                  </a:cubicBezTo>
                  <a:cubicBezTo>
                    <a:pt x="4565" y="4124"/>
                    <a:pt x="4593" y="4075"/>
                    <a:pt x="4622" y="4028"/>
                  </a:cubicBezTo>
                  <a:cubicBezTo>
                    <a:pt x="4689" y="3919"/>
                    <a:pt x="4760" y="3812"/>
                    <a:pt x="4833" y="3707"/>
                  </a:cubicBezTo>
                  <a:cubicBezTo>
                    <a:pt x="4837" y="3701"/>
                    <a:pt x="4842" y="3695"/>
                    <a:pt x="4846" y="3688"/>
                  </a:cubicBezTo>
                  <a:cubicBezTo>
                    <a:pt x="4918" y="3586"/>
                    <a:pt x="4992" y="3486"/>
                    <a:pt x="5070" y="3388"/>
                  </a:cubicBezTo>
                  <a:cubicBezTo>
                    <a:pt x="5078" y="3378"/>
                    <a:pt x="5085" y="3368"/>
                    <a:pt x="5093" y="3359"/>
                  </a:cubicBezTo>
                  <a:cubicBezTo>
                    <a:pt x="5172" y="3260"/>
                    <a:pt x="5253" y="3162"/>
                    <a:pt x="5338" y="3067"/>
                  </a:cubicBezTo>
                  <a:cubicBezTo>
                    <a:pt x="5339" y="3066"/>
                    <a:pt x="5340" y="3064"/>
                    <a:pt x="5342" y="3063"/>
                  </a:cubicBezTo>
                  <a:cubicBezTo>
                    <a:pt x="5427" y="2967"/>
                    <a:pt x="5516" y="2873"/>
                    <a:pt x="5607" y="2781"/>
                  </a:cubicBezTo>
                  <a:cubicBezTo>
                    <a:pt x="5612" y="2776"/>
                    <a:pt x="5617" y="2770"/>
                    <a:pt x="5622" y="2765"/>
                  </a:cubicBezTo>
                  <a:cubicBezTo>
                    <a:pt x="5710" y="2677"/>
                    <a:pt x="5801" y="2591"/>
                    <a:pt x="5894" y="2506"/>
                  </a:cubicBezTo>
                  <a:cubicBezTo>
                    <a:pt x="5907" y="2494"/>
                    <a:pt x="5920" y="2482"/>
                    <a:pt x="5934" y="2470"/>
                  </a:cubicBezTo>
                  <a:cubicBezTo>
                    <a:pt x="6026" y="2387"/>
                    <a:pt x="6120" y="2306"/>
                    <a:pt x="6216" y="2227"/>
                  </a:cubicBezTo>
                  <a:cubicBezTo>
                    <a:pt x="6228" y="2217"/>
                    <a:pt x="6240" y="2208"/>
                    <a:pt x="6253" y="2198"/>
                  </a:cubicBezTo>
                  <a:cubicBezTo>
                    <a:pt x="6351" y="2118"/>
                    <a:pt x="6452" y="2039"/>
                    <a:pt x="6555" y="1963"/>
                  </a:cubicBezTo>
                  <a:cubicBezTo>
                    <a:pt x="6557" y="1962"/>
                    <a:pt x="6559" y="1960"/>
                    <a:pt x="6561" y="1958"/>
                  </a:cubicBezTo>
                  <a:cubicBezTo>
                    <a:pt x="6664" y="1883"/>
                    <a:pt x="6769" y="1810"/>
                    <a:pt x="6875" y="1738"/>
                  </a:cubicBezTo>
                  <a:cubicBezTo>
                    <a:pt x="6894" y="1726"/>
                    <a:pt x="6911" y="1714"/>
                    <a:pt x="6930" y="1701"/>
                  </a:cubicBezTo>
                  <a:cubicBezTo>
                    <a:pt x="7032" y="1633"/>
                    <a:pt x="7137" y="1567"/>
                    <a:pt x="7244" y="1502"/>
                  </a:cubicBezTo>
                  <a:cubicBezTo>
                    <a:pt x="7265" y="1490"/>
                    <a:pt x="7286" y="1477"/>
                    <a:pt x="7307" y="1465"/>
                  </a:cubicBezTo>
                  <a:cubicBezTo>
                    <a:pt x="7416" y="1400"/>
                    <a:pt x="7526" y="1336"/>
                    <a:pt x="7638" y="1274"/>
                  </a:cubicBezTo>
                  <a:cubicBezTo>
                    <a:pt x="7650" y="1268"/>
                    <a:pt x="7662" y="1262"/>
                    <a:pt x="7673" y="1256"/>
                  </a:cubicBezTo>
                  <a:cubicBezTo>
                    <a:pt x="7780" y="1198"/>
                    <a:pt x="7888" y="1143"/>
                    <a:pt x="7997" y="1088"/>
                  </a:cubicBezTo>
                  <a:cubicBezTo>
                    <a:pt x="8018" y="1078"/>
                    <a:pt x="8038" y="1068"/>
                    <a:pt x="8059" y="1058"/>
                  </a:cubicBezTo>
                  <a:cubicBezTo>
                    <a:pt x="8171" y="1003"/>
                    <a:pt x="8286" y="950"/>
                    <a:pt x="8401" y="898"/>
                  </a:cubicBezTo>
                  <a:cubicBezTo>
                    <a:pt x="8429" y="886"/>
                    <a:pt x="8456" y="874"/>
                    <a:pt x="8484" y="862"/>
                  </a:cubicBezTo>
                  <a:cubicBezTo>
                    <a:pt x="8600" y="811"/>
                    <a:pt x="8716" y="762"/>
                    <a:pt x="8835" y="715"/>
                  </a:cubicBezTo>
                  <a:cubicBezTo>
                    <a:pt x="8859" y="706"/>
                    <a:pt x="8882" y="697"/>
                    <a:pt x="8906" y="688"/>
                  </a:cubicBezTo>
                  <a:cubicBezTo>
                    <a:pt x="9018" y="644"/>
                    <a:pt x="9132" y="602"/>
                    <a:pt x="9246" y="561"/>
                  </a:cubicBezTo>
                  <a:cubicBezTo>
                    <a:pt x="9264" y="555"/>
                    <a:pt x="9281" y="548"/>
                    <a:pt x="9299" y="542"/>
                  </a:cubicBezTo>
                  <a:cubicBezTo>
                    <a:pt x="9422" y="500"/>
                    <a:pt x="9546" y="459"/>
                    <a:pt x="9671" y="420"/>
                  </a:cubicBezTo>
                  <a:cubicBezTo>
                    <a:pt x="9702" y="410"/>
                    <a:pt x="9733" y="401"/>
                    <a:pt x="9764" y="391"/>
                  </a:cubicBezTo>
                  <a:cubicBezTo>
                    <a:pt x="9886" y="354"/>
                    <a:pt x="10009" y="318"/>
                    <a:pt x="10134" y="285"/>
                  </a:cubicBezTo>
                  <a:cubicBezTo>
                    <a:pt x="10165" y="276"/>
                    <a:pt x="10197" y="268"/>
                    <a:pt x="10228" y="260"/>
                  </a:cubicBezTo>
                  <a:cubicBezTo>
                    <a:pt x="10356" y="226"/>
                    <a:pt x="10485" y="193"/>
                    <a:pt x="10616" y="163"/>
                  </a:cubicBezTo>
                  <a:cubicBezTo>
                    <a:pt x="10632" y="159"/>
                    <a:pt x="10649" y="156"/>
                    <a:pt x="10666" y="152"/>
                  </a:cubicBezTo>
                  <a:cubicBezTo>
                    <a:pt x="10788" y="124"/>
                    <a:pt x="10911" y="99"/>
                    <a:pt x="11035" y="74"/>
                  </a:cubicBezTo>
                  <a:cubicBezTo>
                    <a:pt x="11066" y="68"/>
                    <a:pt x="11096" y="62"/>
                    <a:pt x="11126" y="56"/>
                  </a:cubicBezTo>
                  <a:cubicBezTo>
                    <a:pt x="11230" y="36"/>
                    <a:pt x="11334" y="17"/>
                    <a:pt x="11439" y="0"/>
                  </a:cubicBezTo>
                  <a:lnTo>
                    <a:pt x="7884" y="591"/>
                  </a:lnTo>
                  <a:cubicBezTo>
                    <a:pt x="4921" y="1084"/>
                    <a:pt x="2364" y="2503"/>
                    <a:pt x="1066" y="4619"/>
                  </a:cubicBezTo>
                  <a:cubicBezTo>
                    <a:pt x="973" y="4772"/>
                    <a:pt x="886" y="4929"/>
                    <a:pt x="808" y="5085"/>
                  </a:cubicBezTo>
                  <a:cubicBezTo>
                    <a:pt x="781" y="5137"/>
                    <a:pt x="755" y="5189"/>
                    <a:pt x="729" y="5247"/>
                  </a:cubicBezTo>
                  <a:cubicBezTo>
                    <a:pt x="675" y="5365"/>
                    <a:pt x="623" y="5487"/>
                    <a:pt x="561" y="5641"/>
                  </a:cubicBezTo>
                  <a:cubicBezTo>
                    <a:pt x="-327" y="7877"/>
                    <a:pt x="-163" y="10150"/>
                    <a:pt x="1064" y="12591"/>
                  </a:cubicBezTo>
                  <a:cubicBezTo>
                    <a:pt x="2420" y="15286"/>
                    <a:pt x="5042" y="18127"/>
                    <a:pt x="9083" y="21278"/>
                  </a:cubicBezTo>
                  <a:lnTo>
                    <a:pt x="9083" y="21278"/>
                  </a:lnTo>
                  <a:lnTo>
                    <a:pt x="9497" y="21600"/>
                  </a:lnTo>
                  <a:lnTo>
                    <a:pt x="10082" y="21579"/>
                  </a:lnTo>
                  <a:lnTo>
                    <a:pt x="10083" y="21579"/>
                  </a:lnTo>
                  <a:cubicBezTo>
                    <a:pt x="12985" y="21472"/>
                    <a:pt x="15549" y="21233"/>
                    <a:pt x="17809" y="20857"/>
                  </a:cubicBezTo>
                  <a:lnTo>
                    <a:pt x="21273" y="20281"/>
                  </a:lnTo>
                  <a:cubicBezTo>
                    <a:pt x="21199" y="20294"/>
                    <a:pt x="21125" y="20305"/>
                    <a:pt x="21051" y="203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9F3E1A6E-AA22-4F55-8BDF-48C36CFCEC95}"/>
                </a:ext>
              </a:extLst>
            </p:cNvPr>
            <p:cNvSpPr/>
            <p:nvPr/>
          </p:nvSpPr>
          <p:spPr>
            <a:xfrm>
              <a:off x="1930399" y="2552699"/>
              <a:ext cx="4384847" cy="3370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1" h="21600" extrusionOk="0">
                  <a:moveTo>
                    <a:pt x="21215" y="13280"/>
                  </a:moveTo>
                  <a:cubicBezTo>
                    <a:pt x="21198" y="13317"/>
                    <a:pt x="21182" y="13353"/>
                    <a:pt x="21165" y="13390"/>
                  </a:cubicBezTo>
                  <a:cubicBezTo>
                    <a:pt x="21134" y="13460"/>
                    <a:pt x="21101" y="13529"/>
                    <a:pt x="21069" y="13599"/>
                  </a:cubicBezTo>
                  <a:cubicBezTo>
                    <a:pt x="21050" y="13639"/>
                    <a:pt x="21032" y="13679"/>
                    <a:pt x="21013" y="13720"/>
                  </a:cubicBezTo>
                  <a:cubicBezTo>
                    <a:pt x="20982" y="13785"/>
                    <a:pt x="20950" y="13851"/>
                    <a:pt x="20919" y="13917"/>
                  </a:cubicBezTo>
                  <a:cubicBezTo>
                    <a:pt x="20897" y="13962"/>
                    <a:pt x="20876" y="14007"/>
                    <a:pt x="20854" y="14052"/>
                  </a:cubicBezTo>
                  <a:cubicBezTo>
                    <a:pt x="20825" y="14113"/>
                    <a:pt x="20794" y="14175"/>
                    <a:pt x="20764" y="14236"/>
                  </a:cubicBezTo>
                  <a:cubicBezTo>
                    <a:pt x="20740" y="14285"/>
                    <a:pt x="20716" y="14335"/>
                    <a:pt x="20691" y="14384"/>
                  </a:cubicBezTo>
                  <a:cubicBezTo>
                    <a:pt x="20662" y="14442"/>
                    <a:pt x="20632" y="14501"/>
                    <a:pt x="20602" y="14559"/>
                  </a:cubicBezTo>
                  <a:cubicBezTo>
                    <a:pt x="20576" y="14612"/>
                    <a:pt x="20549" y="14664"/>
                    <a:pt x="20522" y="14717"/>
                  </a:cubicBezTo>
                  <a:cubicBezTo>
                    <a:pt x="20493" y="14773"/>
                    <a:pt x="20464" y="14830"/>
                    <a:pt x="20434" y="14886"/>
                  </a:cubicBezTo>
                  <a:cubicBezTo>
                    <a:pt x="20406" y="14941"/>
                    <a:pt x="20377" y="14996"/>
                    <a:pt x="20348" y="15051"/>
                  </a:cubicBezTo>
                  <a:cubicBezTo>
                    <a:pt x="20319" y="15105"/>
                    <a:pt x="20290" y="15159"/>
                    <a:pt x="20261" y="15214"/>
                  </a:cubicBezTo>
                  <a:cubicBezTo>
                    <a:pt x="20230" y="15271"/>
                    <a:pt x="20199" y="15329"/>
                    <a:pt x="20168" y="15387"/>
                  </a:cubicBezTo>
                  <a:cubicBezTo>
                    <a:pt x="20139" y="15439"/>
                    <a:pt x="20110" y="15492"/>
                    <a:pt x="20081" y="15545"/>
                  </a:cubicBezTo>
                  <a:cubicBezTo>
                    <a:pt x="20048" y="15604"/>
                    <a:pt x="20016" y="15664"/>
                    <a:pt x="19983" y="15723"/>
                  </a:cubicBezTo>
                  <a:cubicBezTo>
                    <a:pt x="19954" y="15776"/>
                    <a:pt x="19924" y="15829"/>
                    <a:pt x="19894" y="15881"/>
                  </a:cubicBezTo>
                  <a:cubicBezTo>
                    <a:pt x="19860" y="15941"/>
                    <a:pt x="19827" y="16001"/>
                    <a:pt x="19792" y="16061"/>
                  </a:cubicBezTo>
                  <a:cubicBezTo>
                    <a:pt x="19760" y="16117"/>
                    <a:pt x="19727" y="16174"/>
                    <a:pt x="19695" y="16230"/>
                  </a:cubicBezTo>
                  <a:cubicBezTo>
                    <a:pt x="19662" y="16286"/>
                    <a:pt x="19630" y="16342"/>
                    <a:pt x="19597" y="16399"/>
                  </a:cubicBezTo>
                  <a:cubicBezTo>
                    <a:pt x="19557" y="16467"/>
                    <a:pt x="19517" y="16535"/>
                    <a:pt x="19476" y="16603"/>
                  </a:cubicBezTo>
                  <a:cubicBezTo>
                    <a:pt x="19450" y="16648"/>
                    <a:pt x="19423" y="16693"/>
                    <a:pt x="19396" y="16738"/>
                  </a:cubicBezTo>
                  <a:cubicBezTo>
                    <a:pt x="19344" y="16825"/>
                    <a:pt x="19291" y="16912"/>
                    <a:pt x="19238" y="17000"/>
                  </a:cubicBezTo>
                  <a:cubicBezTo>
                    <a:pt x="19222" y="17026"/>
                    <a:pt x="19206" y="17052"/>
                    <a:pt x="19190" y="17078"/>
                  </a:cubicBezTo>
                  <a:cubicBezTo>
                    <a:pt x="18908" y="17539"/>
                    <a:pt x="18611" y="18004"/>
                    <a:pt x="18299" y="18474"/>
                  </a:cubicBezTo>
                  <a:lnTo>
                    <a:pt x="18298" y="18476"/>
                  </a:lnTo>
                  <a:lnTo>
                    <a:pt x="18298" y="18476"/>
                  </a:lnTo>
                  <a:lnTo>
                    <a:pt x="18045" y="18854"/>
                  </a:lnTo>
                  <a:lnTo>
                    <a:pt x="17621" y="18805"/>
                  </a:lnTo>
                  <a:lnTo>
                    <a:pt x="17621" y="18805"/>
                  </a:lnTo>
                  <a:cubicBezTo>
                    <a:pt x="13477" y="18314"/>
                    <a:pt x="10208" y="17243"/>
                    <a:pt x="7627" y="15531"/>
                  </a:cubicBezTo>
                  <a:cubicBezTo>
                    <a:pt x="6804" y="14985"/>
                    <a:pt x="6058" y="14376"/>
                    <a:pt x="5381" y="13701"/>
                  </a:cubicBezTo>
                  <a:cubicBezTo>
                    <a:pt x="4903" y="13224"/>
                    <a:pt x="4461" y="12714"/>
                    <a:pt x="4052" y="12168"/>
                  </a:cubicBezTo>
                  <a:cubicBezTo>
                    <a:pt x="3399" y="11296"/>
                    <a:pt x="2832" y="10335"/>
                    <a:pt x="2347" y="9276"/>
                  </a:cubicBezTo>
                  <a:cubicBezTo>
                    <a:pt x="2263" y="9092"/>
                    <a:pt x="2198" y="8944"/>
                    <a:pt x="2137" y="8800"/>
                  </a:cubicBezTo>
                  <a:cubicBezTo>
                    <a:pt x="2107" y="8729"/>
                    <a:pt x="2082" y="8664"/>
                    <a:pt x="2056" y="8598"/>
                  </a:cubicBezTo>
                  <a:cubicBezTo>
                    <a:pt x="2045" y="8572"/>
                    <a:pt x="2036" y="8546"/>
                    <a:pt x="2026" y="8520"/>
                  </a:cubicBezTo>
                  <a:cubicBezTo>
                    <a:pt x="1983" y="8410"/>
                    <a:pt x="1942" y="8299"/>
                    <a:pt x="1902" y="8188"/>
                  </a:cubicBezTo>
                  <a:cubicBezTo>
                    <a:pt x="1880" y="8125"/>
                    <a:pt x="1857" y="8062"/>
                    <a:pt x="1836" y="7999"/>
                  </a:cubicBezTo>
                  <a:cubicBezTo>
                    <a:pt x="1788" y="7855"/>
                    <a:pt x="1743" y="7711"/>
                    <a:pt x="1700" y="7566"/>
                  </a:cubicBezTo>
                  <a:cubicBezTo>
                    <a:pt x="1697" y="7558"/>
                    <a:pt x="1695" y="7549"/>
                    <a:pt x="1692" y="7541"/>
                  </a:cubicBezTo>
                  <a:cubicBezTo>
                    <a:pt x="1651" y="7400"/>
                    <a:pt x="1612" y="7259"/>
                    <a:pt x="1577" y="7119"/>
                  </a:cubicBezTo>
                  <a:cubicBezTo>
                    <a:pt x="1573" y="7105"/>
                    <a:pt x="1570" y="7091"/>
                    <a:pt x="1566" y="7077"/>
                  </a:cubicBezTo>
                  <a:cubicBezTo>
                    <a:pt x="1530" y="6935"/>
                    <a:pt x="1497" y="6793"/>
                    <a:pt x="1467" y="6651"/>
                  </a:cubicBezTo>
                  <a:cubicBezTo>
                    <a:pt x="1466" y="6649"/>
                    <a:pt x="1466" y="6647"/>
                    <a:pt x="1465" y="6645"/>
                  </a:cubicBezTo>
                  <a:cubicBezTo>
                    <a:pt x="1435" y="6502"/>
                    <a:pt x="1407" y="6358"/>
                    <a:pt x="1382" y="6215"/>
                  </a:cubicBezTo>
                  <a:cubicBezTo>
                    <a:pt x="1381" y="6207"/>
                    <a:pt x="1379" y="6199"/>
                    <a:pt x="1378" y="6191"/>
                  </a:cubicBezTo>
                  <a:cubicBezTo>
                    <a:pt x="1354" y="6054"/>
                    <a:pt x="1333" y="5917"/>
                    <a:pt x="1314" y="5779"/>
                  </a:cubicBezTo>
                  <a:cubicBezTo>
                    <a:pt x="1312" y="5760"/>
                    <a:pt x="1309" y="5740"/>
                    <a:pt x="1306" y="5720"/>
                  </a:cubicBezTo>
                  <a:cubicBezTo>
                    <a:pt x="1288" y="5585"/>
                    <a:pt x="1273" y="5451"/>
                    <a:pt x="1260" y="5317"/>
                  </a:cubicBezTo>
                  <a:cubicBezTo>
                    <a:pt x="1258" y="5301"/>
                    <a:pt x="1257" y="5284"/>
                    <a:pt x="1255" y="5267"/>
                  </a:cubicBezTo>
                  <a:cubicBezTo>
                    <a:pt x="1242" y="5131"/>
                    <a:pt x="1231" y="4995"/>
                    <a:pt x="1223" y="4859"/>
                  </a:cubicBezTo>
                  <a:cubicBezTo>
                    <a:pt x="1223" y="4857"/>
                    <a:pt x="1223" y="4854"/>
                    <a:pt x="1223" y="4851"/>
                  </a:cubicBezTo>
                  <a:cubicBezTo>
                    <a:pt x="1215" y="4717"/>
                    <a:pt x="1210" y="4583"/>
                    <a:pt x="1207" y="4450"/>
                  </a:cubicBezTo>
                  <a:cubicBezTo>
                    <a:pt x="1206" y="4427"/>
                    <a:pt x="1206" y="4404"/>
                    <a:pt x="1205" y="4382"/>
                  </a:cubicBezTo>
                  <a:cubicBezTo>
                    <a:pt x="1203" y="4254"/>
                    <a:pt x="1203" y="4127"/>
                    <a:pt x="1205" y="4001"/>
                  </a:cubicBezTo>
                  <a:cubicBezTo>
                    <a:pt x="1205" y="3976"/>
                    <a:pt x="1206" y="3951"/>
                    <a:pt x="1206" y="3926"/>
                  </a:cubicBezTo>
                  <a:cubicBezTo>
                    <a:pt x="1209" y="3798"/>
                    <a:pt x="1213" y="3670"/>
                    <a:pt x="1221" y="3542"/>
                  </a:cubicBezTo>
                  <a:cubicBezTo>
                    <a:pt x="1221" y="3529"/>
                    <a:pt x="1222" y="3517"/>
                    <a:pt x="1223" y="3504"/>
                  </a:cubicBezTo>
                  <a:cubicBezTo>
                    <a:pt x="1230" y="3384"/>
                    <a:pt x="1239" y="3264"/>
                    <a:pt x="1250" y="3146"/>
                  </a:cubicBezTo>
                  <a:cubicBezTo>
                    <a:pt x="1252" y="3123"/>
                    <a:pt x="1254" y="3101"/>
                    <a:pt x="1256" y="3079"/>
                  </a:cubicBezTo>
                  <a:cubicBezTo>
                    <a:pt x="1268" y="2958"/>
                    <a:pt x="1282" y="2837"/>
                    <a:pt x="1297" y="2718"/>
                  </a:cubicBezTo>
                  <a:cubicBezTo>
                    <a:pt x="1301" y="2689"/>
                    <a:pt x="1305" y="2661"/>
                    <a:pt x="1309" y="2632"/>
                  </a:cubicBezTo>
                  <a:cubicBezTo>
                    <a:pt x="1325" y="2514"/>
                    <a:pt x="1343" y="2395"/>
                    <a:pt x="1364" y="2278"/>
                  </a:cubicBezTo>
                  <a:cubicBezTo>
                    <a:pt x="1368" y="2255"/>
                    <a:pt x="1372" y="2232"/>
                    <a:pt x="1376" y="2208"/>
                  </a:cubicBezTo>
                  <a:cubicBezTo>
                    <a:pt x="1396" y="2098"/>
                    <a:pt x="1418" y="1988"/>
                    <a:pt x="1441" y="1879"/>
                  </a:cubicBezTo>
                  <a:cubicBezTo>
                    <a:pt x="1444" y="1863"/>
                    <a:pt x="1447" y="1846"/>
                    <a:pt x="1451" y="1829"/>
                  </a:cubicBezTo>
                  <a:cubicBezTo>
                    <a:pt x="1476" y="1713"/>
                    <a:pt x="1504" y="1599"/>
                    <a:pt x="1533" y="1485"/>
                  </a:cubicBezTo>
                  <a:cubicBezTo>
                    <a:pt x="1540" y="1457"/>
                    <a:pt x="1547" y="1429"/>
                    <a:pt x="1555" y="1401"/>
                  </a:cubicBezTo>
                  <a:cubicBezTo>
                    <a:pt x="1584" y="1290"/>
                    <a:pt x="1615" y="1180"/>
                    <a:pt x="1647" y="1072"/>
                  </a:cubicBezTo>
                  <a:cubicBezTo>
                    <a:pt x="1655" y="1045"/>
                    <a:pt x="1664" y="1018"/>
                    <a:pt x="1672" y="991"/>
                  </a:cubicBezTo>
                  <a:cubicBezTo>
                    <a:pt x="1707" y="880"/>
                    <a:pt x="1742" y="770"/>
                    <a:pt x="1780" y="661"/>
                  </a:cubicBezTo>
                  <a:cubicBezTo>
                    <a:pt x="1785" y="647"/>
                    <a:pt x="1790" y="633"/>
                    <a:pt x="1795" y="620"/>
                  </a:cubicBezTo>
                  <a:cubicBezTo>
                    <a:pt x="1831" y="518"/>
                    <a:pt x="1869" y="418"/>
                    <a:pt x="1908" y="319"/>
                  </a:cubicBezTo>
                  <a:cubicBezTo>
                    <a:pt x="1918" y="294"/>
                    <a:pt x="1927" y="270"/>
                    <a:pt x="1937" y="246"/>
                  </a:cubicBezTo>
                  <a:cubicBezTo>
                    <a:pt x="1970" y="163"/>
                    <a:pt x="2004" y="81"/>
                    <a:pt x="2040" y="0"/>
                  </a:cubicBezTo>
                  <a:lnTo>
                    <a:pt x="837" y="2746"/>
                  </a:lnTo>
                  <a:cubicBezTo>
                    <a:pt x="-166" y="5034"/>
                    <a:pt x="-309" y="7948"/>
                    <a:pt x="633" y="10745"/>
                  </a:cubicBezTo>
                  <a:cubicBezTo>
                    <a:pt x="701" y="10947"/>
                    <a:pt x="775" y="11149"/>
                    <a:pt x="852" y="11344"/>
                  </a:cubicBezTo>
                  <a:cubicBezTo>
                    <a:pt x="879" y="11410"/>
                    <a:pt x="904" y="11475"/>
                    <a:pt x="934" y="11546"/>
                  </a:cubicBezTo>
                  <a:cubicBezTo>
                    <a:pt x="995" y="11690"/>
                    <a:pt x="1060" y="11838"/>
                    <a:pt x="1143" y="12022"/>
                  </a:cubicBezTo>
                  <a:cubicBezTo>
                    <a:pt x="2361" y="14680"/>
                    <a:pt x="4087" y="16727"/>
                    <a:pt x="6424" y="18277"/>
                  </a:cubicBezTo>
                  <a:cubicBezTo>
                    <a:pt x="9005" y="19989"/>
                    <a:pt x="12273" y="21060"/>
                    <a:pt x="16418" y="21551"/>
                  </a:cubicBezTo>
                  <a:lnTo>
                    <a:pt x="16418" y="21550"/>
                  </a:lnTo>
                  <a:lnTo>
                    <a:pt x="16842" y="21600"/>
                  </a:lnTo>
                  <a:lnTo>
                    <a:pt x="17095" y="21220"/>
                  </a:lnTo>
                  <a:lnTo>
                    <a:pt x="17096" y="21219"/>
                  </a:lnTo>
                  <a:cubicBezTo>
                    <a:pt x="18350" y="19333"/>
                    <a:pt x="19354" y="17530"/>
                    <a:pt x="20119" y="15785"/>
                  </a:cubicBezTo>
                  <a:lnTo>
                    <a:pt x="21291" y="13110"/>
                  </a:lnTo>
                  <a:cubicBezTo>
                    <a:pt x="21266" y="13166"/>
                    <a:pt x="21240" y="13223"/>
                    <a:pt x="21215" y="132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352473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3" name="Shape">
              <a:extLst>
                <a:ext uri="{FF2B5EF4-FFF2-40B4-BE49-F238E27FC236}">
                  <a16:creationId xmlns:a16="http://schemas.microsoft.com/office/drawing/2014/main" id="{6A80AF76-9864-49F9-A547-80BBEC4947B9}"/>
                </a:ext>
              </a:extLst>
            </p:cNvPr>
            <p:cNvSpPr/>
            <p:nvPr/>
          </p:nvSpPr>
          <p:spPr>
            <a:xfrm>
              <a:off x="2184400" y="1409700"/>
              <a:ext cx="4528684" cy="4086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4" h="20842" extrusionOk="0">
                  <a:moveTo>
                    <a:pt x="19627" y="5425"/>
                  </a:moveTo>
                  <a:cubicBezTo>
                    <a:pt x="19579" y="5306"/>
                    <a:pt x="19529" y="5187"/>
                    <a:pt x="19478" y="5066"/>
                  </a:cubicBezTo>
                  <a:cubicBezTo>
                    <a:pt x="19455" y="5013"/>
                    <a:pt x="19431" y="4961"/>
                    <a:pt x="19408" y="4908"/>
                  </a:cubicBezTo>
                  <a:cubicBezTo>
                    <a:pt x="19335" y="4752"/>
                    <a:pt x="19256" y="4596"/>
                    <a:pt x="19175" y="4444"/>
                  </a:cubicBezTo>
                  <a:cubicBezTo>
                    <a:pt x="17325" y="984"/>
                    <a:pt x="13461" y="-758"/>
                    <a:pt x="10200" y="315"/>
                  </a:cubicBezTo>
                  <a:cubicBezTo>
                    <a:pt x="10440" y="839"/>
                    <a:pt x="10638" y="1393"/>
                    <a:pt x="10788" y="1964"/>
                  </a:cubicBezTo>
                  <a:cubicBezTo>
                    <a:pt x="10830" y="1948"/>
                    <a:pt x="10872" y="1935"/>
                    <a:pt x="10915" y="1922"/>
                  </a:cubicBezTo>
                  <a:cubicBezTo>
                    <a:pt x="10945" y="1912"/>
                    <a:pt x="10977" y="1902"/>
                    <a:pt x="11008" y="1894"/>
                  </a:cubicBezTo>
                  <a:cubicBezTo>
                    <a:pt x="11078" y="1873"/>
                    <a:pt x="11149" y="1854"/>
                    <a:pt x="11220" y="1839"/>
                  </a:cubicBezTo>
                  <a:cubicBezTo>
                    <a:pt x="11326" y="1813"/>
                    <a:pt x="11432" y="1791"/>
                    <a:pt x="11539" y="1773"/>
                  </a:cubicBezTo>
                  <a:cubicBezTo>
                    <a:pt x="11575" y="1767"/>
                    <a:pt x="11610" y="1762"/>
                    <a:pt x="11646" y="1756"/>
                  </a:cubicBezTo>
                  <a:cubicBezTo>
                    <a:pt x="11650" y="1755"/>
                    <a:pt x="11654" y="1754"/>
                    <a:pt x="11657" y="1754"/>
                  </a:cubicBezTo>
                  <a:cubicBezTo>
                    <a:pt x="11701" y="1748"/>
                    <a:pt x="11745" y="1742"/>
                    <a:pt x="11789" y="1738"/>
                  </a:cubicBezTo>
                  <a:cubicBezTo>
                    <a:pt x="11946" y="1719"/>
                    <a:pt x="12105" y="1707"/>
                    <a:pt x="12263" y="1705"/>
                  </a:cubicBezTo>
                  <a:cubicBezTo>
                    <a:pt x="12351" y="1702"/>
                    <a:pt x="12437" y="1702"/>
                    <a:pt x="12525" y="1705"/>
                  </a:cubicBezTo>
                  <a:cubicBezTo>
                    <a:pt x="12527" y="1704"/>
                    <a:pt x="12529" y="1704"/>
                    <a:pt x="12532" y="1705"/>
                  </a:cubicBezTo>
                  <a:cubicBezTo>
                    <a:pt x="12577" y="1705"/>
                    <a:pt x="12623" y="1707"/>
                    <a:pt x="12669" y="1712"/>
                  </a:cubicBezTo>
                  <a:cubicBezTo>
                    <a:pt x="12674" y="1711"/>
                    <a:pt x="12678" y="1712"/>
                    <a:pt x="12684" y="1712"/>
                  </a:cubicBezTo>
                  <a:cubicBezTo>
                    <a:pt x="12732" y="1714"/>
                    <a:pt x="12780" y="1718"/>
                    <a:pt x="12828" y="1722"/>
                  </a:cubicBezTo>
                  <a:cubicBezTo>
                    <a:pt x="12903" y="1728"/>
                    <a:pt x="12978" y="1736"/>
                    <a:pt x="13052" y="1746"/>
                  </a:cubicBezTo>
                  <a:cubicBezTo>
                    <a:pt x="13126" y="1755"/>
                    <a:pt x="13200" y="1767"/>
                    <a:pt x="13275" y="1779"/>
                  </a:cubicBezTo>
                  <a:cubicBezTo>
                    <a:pt x="13325" y="1787"/>
                    <a:pt x="13374" y="1796"/>
                    <a:pt x="13424" y="1806"/>
                  </a:cubicBezTo>
                  <a:cubicBezTo>
                    <a:pt x="13522" y="1825"/>
                    <a:pt x="13621" y="1848"/>
                    <a:pt x="13719" y="1874"/>
                  </a:cubicBezTo>
                  <a:cubicBezTo>
                    <a:pt x="13761" y="1884"/>
                    <a:pt x="13802" y="1894"/>
                    <a:pt x="13843" y="1906"/>
                  </a:cubicBezTo>
                  <a:cubicBezTo>
                    <a:pt x="13856" y="1910"/>
                    <a:pt x="13870" y="1914"/>
                    <a:pt x="13882" y="1918"/>
                  </a:cubicBezTo>
                  <a:cubicBezTo>
                    <a:pt x="13926" y="1929"/>
                    <a:pt x="13969" y="1942"/>
                    <a:pt x="14012" y="1956"/>
                  </a:cubicBezTo>
                  <a:cubicBezTo>
                    <a:pt x="14061" y="1971"/>
                    <a:pt x="14110" y="1987"/>
                    <a:pt x="14158" y="2003"/>
                  </a:cubicBezTo>
                  <a:cubicBezTo>
                    <a:pt x="14262" y="2039"/>
                    <a:pt x="14366" y="2077"/>
                    <a:pt x="14470" y="2120"/>
                  </a:cubicBezTo>
                  <a:cubicBezTo>
                    <a:pt x="14509" y="2135"/>
                    <a:pt x="14549" y="2151"/>
                    <a:pt x="14588" y="2169"/>
                  </a:cubicBezTo>
                  <a:cubicBezTo>
                    <a:pt x="14635" y="2188"/>
                    <a:pt x="14682" y="2209"/>
                    <a:pt x="14729" y="2232"/>
                  </a:cubicBezTo>
                  <a:cubicBezTo>
                    <a:pt x="14776" y="2252"/>
                    <a:pt x="14823" y="2274"/>
                    <a:pt x="14870" y="2298"/>
                  </a:cubicBezTo>
                  <a:cubicBezTo>
                    <a:pt x="14903" y="2314"/>
                    <a:pt x="14936" y="2330"/>
                    <a:pt x="14969" y="2348"/>
                  </a:cubicBezTo>
                  <a:cubicBezTo>
                    <a:pt x="14992" y="2359"/>
                    <a:pt x="15014" y="2370"/>
                    <a:pt x="15038" y="2384"/>
                  </a:cubicBezTo>
                  <a:cubicBezTo>
                    <a:pt x="15074" y="2401"/>
                    <a:pt x="15110" y="2421"/>
                    <a:pt x="15147" y="2442"/>
                  </a:cubicBezTo>
                  <a:cubicBezTo>
                    <a:pt x="15147" y="2442"/>
                    <a:pt x="15147" y="2442"/>
                    <a:pt x="15147" y="2442"/>
                  </a:cubicBezTo>
                  <a:cubicBezTo>
                    <a:pt x="15193" y="2467"/>
                    <a:pt x="15238" y="2492"/>
                    <a:pt x="15283" y="2519"/>
                  </a:cubicBezTo>
                  <a:cubicBezTo>
                    <a:pt x="15379" y="2575"/>
                    <a:pt x="15473" y="2634"/>
                    <a:pt x="15567" y="2695"/>
                  </a:cubicBezTo>
                  <a:cubicBezTo>
                    <a:pt x="15605" y="2720"/>
                    <a:pt x="15644" y="2746"/>
                    <a:pt x="15682" y="2773"/>
                  </a:cubicBezTo>
                  <a:cubicBezTo>
                    <a:pt x="15772" y="2834"/>
                    <a:pt x="15859" y="2898"/>
                    <a:pt x="15946" y="2964"/>
                  </a:cubicBezTo>
                  <a:cubicBezTo>
                    <a:pt x="15987" y="2995"/>
                    <a:pt x="16026" y="3027"/>
                    <a:pt x="16066" y="3059"/>
                  </a:cubicBezTo>
                  <a:cubicBezTo>
                    <a:pt x="16105" y="3089"/>
                    <a:pt x="16142" y="3120"/>
                    <a:pt x="16180" y="3152"/>
                  </a:cubicBezTo>
                  <a:cubicBezTo>
                    <a:pt x="16266" y="3224"/>
                    <a:pt x="16350" y="3298"/>
                    <a:pt x="16432" y="3376"/>
                  </a:cubicBezTo>
                  <a:cubicBezTo>
                    <a:pt x="16457" y="3398"/>
                    <a:pt x="16482" y="3422"/>
                    <a:pt x="16507" y="3447"/>
                  </a:cubicBezTo>
                  <a:cubicBezTo>
                    <a:pt x="16531" y="3468"/>
                    <a:pt x="16555" y="3492"/>
                    <a:pt x="16579" y="3517"/>
                  </a:cubicBezTo>
                  <a:cubicBezTo>
                    <a:pt x="16600" y="3536"/>
                    <a:pt x="16620" y="3556"/>
                    <a:pt x="16640" y="3578"/>
                  </a:cubicBezTo>
                  <a:cubicBezTo>
                    <a:pt x="16660" y="3597"/>
                    <a:pt x="16679" y="3616"/>
                    <a:pt x="16699" y="3637"/>
                  </a:cubicBezTo>
                  <a:cubicBezTo>
                    <a:pt x="16725" y="3664"/>
                    <a:pt x="16752" y="3692"/>
                    <a:pt x="16778" y="3722"/>
                  </a:cubicBezTo>
                  <a:cubicBezTo>
                    <a:pt x="16837" y="3785"/>
                    <a:pt x="16896" y="3850"/>
                    <a:pt x="16953" y="3918"/>
                  </a:cubicBezTo>
                  <a:cubicBezTo>
                    <a:pt x="17037" y="4014"/>
                    <a:pt x="17118" y="4113"/>
                    <a:pt x="17195" y="4217"/>
                  </a:cubicBezTo>
                  <a:cubicBezTo>
                    <a:pt x="17241" y="4274"/>
                    <a:pt x="17284" y="4333"/>
                    <a:pt x="17326" y="4393"/>
                  </a:cubicBezTo>
                  <a:cubicBezTo>
                    <a:pt x="17369" y="4452"/>
                    <a:pt x="17410" y="4511"/>
                    <a:pt x="17450" y="4573"/>
                  </a:cubicBezTo>
                  <a:cubicBezTo>
                    <a:pt x="17573" y="4756"/>
                    <a:pt x="17687" y="4947"/>
                    <a:pt x="17794" y="5145"/>
                  </a:cubicBezTo>
                  <a:cubicBezTo>
                    <a:pt x="17848" y="5249"/>
                    <a:pt x="17903" y="5357"/>
                    <a:pt x="17952" y="5464"/>
                  </a:cubicBezTo>
                  <a:cubicBezTo>
                    <a:pt x="17960" y="5478"/>
                    <a:pt x="17967" y="5493"/>
                    <a:pt x="17974" y="5508"/>
                  </a:cubicBezTo>
                  <a:cubicBezTo>
                    <a:pt x="17983" y="5527"/>
                    <a:pt x="17992" y="5547"/>
                    <a:pt x="18000" y="5566"/>
                  </a:cubicBezTo>
                  <a:cubicBezTo>
                    <a:pt x="18009" y="5585"/>
                    <a:pt x="18016" y="5604"/>
                    <a:pt x="18024" y="5621"/>
                  </a:cubicBezTo>
                  <a:cubicBezTo>
                    <a:pt x="18036" y="5646"/>
                    <a:pt x="18046" y="5671"/>
                    <a:pt x="18057" y="5696"/>
                  </a:cubicBezTo>
                  <a:cubicBezTo>
                    <a:pt x="18067" y="5720"/>
                    <a:pt x="18077" y="5744"/>
                    <a:pt x="18087" y="5769"/>
                  </a:cubicBezTo>
                  <a:cubicBezTo>
                    <a:pt x="18100" y="5799"/>
                    <a:pt x="18113" y="5832"/>
                    <a:pt x="18127" y="5866"/>
                  </a:cubicBezTo>
                  <a:cubicBezTo>
                    <a:pt x="18137" y="5892"/>
                    <a:pt x="18147" y="5918"/>
                    <a:pt x="18158" y="5946"/>
                  </a:cubicBezTo>
                  <a:cubicBezTo>
                    <a:pt x="18190" y="6025"/>
                    <a:pt x="18219" y="6104"/>
                    <a:pt x="18248" y="6183"/>
                  </a:cubicBezTo>
                  <a:cubicBezTo>
                    <a:pt x="18268" y="6236"/>
                    <a:pt x="18288" y="6289"/>
                    <a:pt x="18305" y="6343"/>
                  </a:cubicBezTo>
                  <a:cubicBezTo>
                    <a:pt x="18309" y="6350"/>
                    <a:pt x="18311" y="6357"/>
                    <a:pt x="18313" y="6364"/>
                  </a:cubicBezTo>
                  <a:cubicBezTo>
                    <a:pt x="18324" y="6394"/>
                    <a:pt x="18334" y="6425"/>
                    <a:pt x="18343" y="6455"/>
                  </a:cubicBezTo>
                  <a:cubicBezTo>
                    <a:pt x="18352" y="6479"/>
                    <a:pt x="18361" y="6504"/>
                    <a:pt x="18368" y="6529"/>
                  </a:cubicBezTo>
                  <a:cubicBezTo>
                    <a:pt x="18389" y="6590"/>
                    <a:pt x="18409" y="6651"/>
                    <a:pt x="18426" y="6713"/>
                  </a:cubicBezTo>
                  <a:cubicBezTo>
                    <a:pt x="18445" y="6770"/>
                    <a:pt x="18461" y="6826"/>
                    <a:pt x="18477" y="6883"/>
                  </a:cubicBezTo>
                  <a:cubicBezTo>
                    <a:pt x="18497" y="6951"/>
                    <a:pt x="18516" y="7020"/>
                    <a:pt x="18534" y="7089"/>
                  </a:cubicBezTo>
                  <a:cubicBezTo>
                    <a:pt x="18561" y="7189"/>
                    <a:pt x="18586" y="7291"/>
                    <a:pt x="18608" y="7392"/>
                  </a:cubicBezTo>
                  <a:cubicBezTo>
                    <a:pt x="18626" y="7468"/>
                    <a:pt x="18643" y="7545"/>
                    <a:pt x="18658" y="7621"/>
                  </a:cubicBezTo>
                  <a:cubicBezTo>
                    <a:pt x="18668" y="7666"/>
                    <a:pt x="18676" y="7709"/>
                    <a:pt x="18684" y="7754"/>
                  </a:cubicBezTo>
                  <a:cubicBezTo>
                    <a:pt x="18689" y="7780"/>
                    <a:pt x="18694" y="7807"/>
                    <a:pt x="18698" y="7833"/>
                  </a:cubicBezTo>
                  <a:cubicBezTo>
                    <a:pt x="18719" y="7941"/>
                    <a:pt x="18736" y="8049"/>
                    <a:pt x="18752" y="8156"/>
                  </a:cubicBezTo>
                  <a:cubicBezTo>
                    <a:pt x="18753" y="8162"/>
                    <a:pt x="18754" y="8167"/>
                    <a:pt x="18754" y="8171"/>
                  </a:cubicBezTo>
                  <a:cubicBezTo>
                    <a:pt x="18789" y="8411"/>
                    <a:pt x="18814" y="8651"/>
                    <a:pt x="18829" y="8894"/>
                  </a:cubicBezTo>
                  <a:cubicBezTo>
                    <a:pt x="18831" y="8919"/>
                    <a:pt x="18832" y="8944"/>
                    <a:pt x="18833" y="8969"/>
                  </a:cubicBezTo>
                  <a:cubicBezTo>
                    <a:pt x="18838" y="9026"/>
                    <a:pt x="18841" y="9082"/>
                    <a:pt x="18842" y="9138"/>
                  </a:cubicBezTo>
                  <a:cubicBezTo>
                    <a:pt x="18855" y="9463"/>
                    <a:pt x="18851" y="9791"/>
                    <a:pt x="18831" y="10123"/>
                  </a:cubicBezTo>
                  <a:cubicBezTo>
                    <a:pt x="18827" y="10180"/>
                    <a:pt x="18823" y="10237"/>
                    <a:pt x="18818" y="10295"/>
                  </a:cubicBezTo>
                  <a:cubicBezTo>
                    <a:pt x="18815" y="10345"/>
                    <a:pt x="18810" y="10395"/>
                    <a:pt x="18805" y="10446"/>
                  </a:cubicBezTo>
                  <a:cubicBezTo>
                    <a:pt x="18805" y="10459"/>
                    <a:pt x="18803" y="10473"/>
                    <a:pt x="18801" y="10486"/>
                  </a:cubicBezTo>
                  <a:cubicBezTo>
                    <a:pt x="18787" y="10639"/>
                    <a:pt x="18769" y="10791"/>
                    <a:pt x="18746" y="10944"/>
                  </a:cubicBezTo>
                  <a:cubicBezTo>
                    <a:pt x="18738" y="11001"/>
                    <a:pt x="18729" y="11060"/>
                    <a:pt x="18720" y="11118"/>
                  </a:cubicBezTo>
                  <a:cubicBezTo>
                    <a:pt x="18710" y="11184"/>
                    <a:pt x="18698" y="11249"/>
                    <a:pt x="18686" y="11316"/>
                  </a:cubicBezTo>
                  <a:cubicBezTo>
                    <a:pt x="18675" y="11377"/>
                    <a:pt x="18664" y="11439"/>
                    <a:pt x="18651" y="11501"/>
                  </a:cubicBezTo>
                  <a:cubicBezTo>
                    <a:pt x="18642" y="11551"/>
                    <a:pt x="18632" y="11601"/>
                    <a:pt x="18620" y="11651"/>
                  </a:cubicBezTo>
                  <a:cubicBezTo>
                    <a:pt x="18595" y="11777"/>
                    <a:pt x="18566" y="11905"/>
                    <a:pt x="18533" y="12032"/>
                  </a:cubicBezTo>
                  <a:cubicBezTo>
                    <a:pt x="18529" y="12058"/>
                    <a:pt x="18521" y="12084"/>
                    <a:pt x="18514" y="12110"/>
                  </a:cubicBezTo>
                  <a:cubicBezTo>
                    <a:pt x="18482" y="12238"/>
                    <a:pt x="18448" y="12366"/>
                    <a:pt x="18410" y="12494"/>
                  </a:cubicBezTo>
                  <a:cubicBezTo>
                    <a:pt x="18392" y="12562"/>
                    <a:pt x="18372" y="12629"/>
                    <a:pt x="18350" y="12697"/>
                  </a:cubicBezTo>
                  <a:cubicBezTo>
                    <a:pt x="18346" y="12714"/>
                    <a:pt x="18340" y="12732"/>
                    <a:pt x="18335" y="12749"/>
                  </a:cubicBezTo>
                  <a:cubicBezTo>
                    <a:pt x="18324" y="12787"/>
                    <a:pt x="18311" y="12826"/>
                    <a:pt x="18298" y="12864"/>
                  </a:cubicBezTo>
                  <a:cubicBezTo>
                    <a:pt x="18286" y="12904"/>
                    <a:pt x="18273" y="12945"/>
                    <a:pt x="18259" y="12984"/>
                  </a:cubicBezTo>
                  <a:cubicBezTo>
                    <a:pt x="18244" y="13031"/>
                    <a:pt x="18229" y="13078"/>
                    <a:pt x="18212" y="13125"/>
                  </a:cubicBezTo>
                  <a:cubicBezTo>
                    <a:pt x="18186" y="13203"/>
                    <a:pt x="18158" y="13281"/>
                    <a:pt x="18130" y="13359"/>
                  </a:cubicBezTo>
                  <a:cubicBezTo>
                    <a:pt x="18086" y="13481"/>
                    <a:pt x="18040" y="13604"/>
                    <a:pt x="17991" y="13727"/>
                  </a:cubicBezTo>
                  <a:cubicBezTo>
                    <a:pt x="17941" y="13854"/>
                    <a:pt x="17890" y="13982"/>
                    <a:pt x="17834" y="14111"/>
                  </a:cubicBezTo>
                  <a:cubicBezTo>
                    <a:pt x="17819" y="14150"/>
                    <a:pt x="17802" y="14189"/>
                    <a:pt x="17784" y="14227"/>
                  </a:cubicBezTo>
                  <a:cubicBezTo>
                    <a:pt x="17731" y="14354"/>
                    <a:pt x="17674" y="14482"/>
                    <a:pt x="17614" y="14610"/>
                  </a:cubicBezTo>
                  <a:cubicBezTo>
                    <a:pt x="17555" y="14737"/>
                    <a:pt x="17494" y="14864"/>
                    <a:pt x="17430" y="14992"/>
                  </a:cubicBezTo>
                  <a:cubicBezTo>
                    <a:pt x="17415" y="15025"/>
                    <a:pt x="17398" y="15058"/>
                    <a:pt x="17381" y="15091"/>
                  </a:cubicBezTo>
                  <a:cubicBezTo>
                    <a:pt x="17253" y="15350"/>
                    <a:pt x="17115" y="15610"/>
                    <a:pt x="16968" y="15874"/>
                  </a:cubicBezTo>
                  <a:cubicBezTo>
                    <a:pt x="16936" y="15931"/>
                    <a:pt x="16904" y="15988"/>
                    <a:pt x="16871" y="16045"/>
                  </a:cubicBezTo>
                  <a:cubicBezTo>
                    <a:pt x="16810" y="16152"/>
                    <a:pt x="16748" y="16259"/>
                    <a:pt x="16684" y="16367"/>
                  </a:cubicBezTo>
                  <a:cubicBezTo>
                    <a:pt x="16168" y="17241"/>
                    <a:pt x="15557" y="18139"/>
                    <a:pt x="14852" y="19065"/>
                  </a:cubicBezTo>
                  <a:cubicBezTo>
                    <a:pt x="9669" y="18488"/>
                    <a:pt x="6104" y="17029"/>
                    <a:pt x="3856" y="14527"/>
                  </a:cubicBezTo>
                  <a:cubicBezTo>
                    <a:pt x="3419" y="14043"/>
                    <a:pt x="3033" y="13518"/>
                    <a:pt x="2694" y="12952"/>
                  </a:cubicBezTo>
                  <a:cubicBezTo>
                    <a:pt x="2661" y="12900"/>
                    <a:pt x="2631" y="12848"/>
                    <a:pt x="2601" y="12794"/>
                  </a:cubicBezTo>
                  <a:cubicBezTo>
                    <a:pt x="2542" y="12693"/>
                    <a:pt x="2485" y="12591"/>
                    <a:pt x="2430" y="12487"/>
                  </a:cubicBezTo>
                  <a:cubicBezTo>
                    <a:pt x="2379" y="12390"/>
                    <a:pt x="2329" y="12292"/>
                    <a:pt x="2282" y="12199"/>
                  </a:cubicBezTo>
                  <a:cubicBezTo>
                    <a:pt x="2264" y="12160"/>
                    <a:pt x="2245" y="12122"/>
                    <a:pt x="2227" y="12082"/>
                  </a:cubicBezTo>
                  <a:cubicBezTo>
                    <a:pt x="2171" y="11961"/>
                    <a:pt x="2117" y="11836"/>
                    <a:pt x="2068" y="11711"/>
                  </a:cubicBezTo>
                  <a:cubicBezTo>
                    <a:pt x="1566" y="10435"/>
                    <a:pt x="1492" y="9121"/>
                    <a:pt x="1780" y="7953"/>
                  </a:cubicBezTo>
                  <a:cubicBezTo>
                    <a:pt x="1793" y="7900"/>
                    <a:pt x="1806" y="7847"/>
                    <a:pt x="1821" y="7794"/>
                  </a:cubicBezTo>
                  <a:cubicBezTo>
                    <a:pt x="1835" y="7741"/>
                    <a:pt x="1851" y="7689"/>
                    <a:pt x="1867" y="7638"/>
                  </a:cubicBezTo>
                  <a:cubicBezTo>
                    <a:pt x="1897" y="7540"/>
                    <a:pt x="1930" y="7443"/>
                    <a:pt x="1966" y="7347"/>
                  </a:cubicBezTo>
                  <a:cubicBezTo>
                    <a:pt x="1970" y="7336"/>
                    <a:pt x="1973" y="7327"/>
                    <a:pt x="1977" y="7318"/>
                  </a:cubicBezTo>
                  <a:cubicBezTo>
                    <a:pt x="1989" y="7283"/>
                    <a:pt x="2003" y="7249"/>
                    <a:pt x="2018" y="7216"/>
                  </a:cubicBezTo>
                  <a:cubicBezTo>
                    <a:pt x="2036" y="7167"/>
                    <a:pt x="2057" y="7119"/>
                    <a:pt x="2078" y="7071"/>
                  </a:cubicBezTo>
                  <a:cubicBezTo>
                    <a:pt x="2090" y="7043"/>
                    <a:pt x="2102" y="7015"/>
                    <a:pt x="2116" y="6987"/>
                  </a:cubicBezTo>
                  <a:cubicBezTo>
                    <a:pt x="2130" y="6954"/>
                    <a:pt x="2145" y="6922"/>
                    <a:pt x="2161" y="6889"/>
                  </a:cubicBezTo>
                  <a:cubicBezTo>
                    <a:pt x="2164" y="6882"/>
                    <a:pt x="2167" y="6875"/>
                    <a:pt x="2172" y="6869"/>
                  </a:cubicBezTo>
                  <a:cubicBezTo>
                    <a:pt x="2191" y="6826"/>
                    <a:pt x="2213" y="6783"/>
                    <a:pt x="2236" y="6741"/>
                  </a:cubicBezTo>
                  <a:cubicBezTo>
                    <a:pt x="2247" y="6720"/>
                    <a:pt x="2258" y="6698"/>
                    <a:pt x="2271" y="6676"/>
                  </a:cubicBezTo>
                  <a:cubicBezTo>
                    <a:pt x="2296" y="6628"/>
                    <a:pt x="2323" y="6581"/>
                    <a:pt x="2350" y="6534"/>
                  </a:cubicBezTo>
                  <a:cubicBezTo>
                    <a:pt x="2375" y="6491"/>
                    <a:pt x="2400" y="6450"/>
                    <a:pt x="2427" y="6408"/>
                  </a:cubicBezTo>
                  <a:cubicBezTo>
                    <a:pt x="2438" y="6389"/>
                    <a:pt x="2450" y="6369"/>
                    <a:pt x="2463" y="6351"/>
                  </a:cubicBezTo>
                  <a:cubicBezTo>
                    <a:pt x="2480" y="6321"/>
                    <a:pt x="2499" y="6293"/>
                    <a:pt x="2518" y="6265"/>
                  </a:cubicBezTo>
                  <a:cubicBezTo>
                    <a:pt x="2548" y="6220"/>
                    <a:pt x="2578" y="6176"/>
                    <a:pt x="2611" y="6133"/>
                  </a:cubicBezTo>
                  <a:cubicBezTo>
                    <a:pt x="2646" y="6083"/>
                    <a:pt x="2683" y="6033"/>
                    <a:pt x="2721" y="5985"/>
                  </a:cubicBezTo>
                  <a:cubicBezTo>
                    <a:pt x="2721" y="5983"/>
                    <a:pt x="2723" y="5982"/>
                    <a:pt x="2723" y="5981"/>
                  </a:cubicBezTo>
                  <a:cubicBezTo>
                    <a:pt x="2754" y="5942"/>
                    <a:pt x="2785" y="5904"/>
                    <a:pt x="2817" y="5866"/>
                  </a:cubicBezTo>
                  <a:cubicBezTo>
                    <a:pt x="2817" y="5865"/>
                    <a:pt x="2817" y="5865"/>
                    <a:pt x="2818" y="5864"/>
                  </a:cubicBezTo>
                  <a:cubicBezTo>
                    <a:pt x="2841" y="5836"/>
                    <a:pt x="2865" y="5808"/>
                    <a:pt x="2890" y="5781"/>
                  </a:cubicBezTo>
                  <a:cubicBezTo>
                    <a:pt x="2908" y="5758"/>
                    <a:pt x="2927" y="5736"/>
                    <a:pt x="2948" y="5715"/>
                  </a:cubicBezTo>
                  <a:cubicBezTo>
                    <a:pt x="2967" y="5692"/>
                    <a:pt x="2987" y="5670"/>
                    <a:pt x="3008" y="5650"/>
                  </a:cubicBezTo>
                  <a:cubicBezTo>
                    <a:pt x="3024" y="5631"/>
                    <a:pt x="3041" y="5613"/>
                    <a:pt x="3058" y="5597"/>
                  </a:cubicBezTo>
                  <a:cubicBezTo>
                    <a:pt x="3074" y="5579"/>
                    <a:pt x="3092" y="5561"/>
                    <a:pt x="3108" y="5545"/>
                  </a:cubicBezTo>
                  <a:cubicBezTo>
                    <a:pt x="3135" y="5517"/>
                    <a:pt x="3163" y="5490"/>
                    <a:pt x="3191" y="5464"/>
                  </a:cubicBezTo>
                  <a:cubicBezTo>
                    <a:pt x="3220" y="5435"/>
                    <a:pt x="3251" y="5407"/>
                    <a:pt x="3281" y="5381"/>
                  </a:cubicBezTo>
                  <a:cubicBezTo>
                    <a:pt x="3401" y="5270"/>
                    <a:pt x="3528" y="5166"/>
                    <a:pt x="3660" y="5069"/>
                  </a:cubicBezTo>
                  <a:cubicBezTo>
                    <a:pt x="3688" y="5048"/>
                    <a:pt x="3717" y="5028"/>
                    <a:pt x="3746" y="5009"/>
                  </a:cubicBezTo>
                  <a:lnTo>
                    <a:pt x="3747" y="5009"/>
                  </a:lnTo>
                  <a:cubicBezTo>
                    <a:pt x="3760" y="4999"/>
                    <a:pt x="3773" y="4990"/>
                    <a:pt x="3787" y="4981"/>
                  </a:cubicBezTo>
                  <a:cubicBezTo>
                    <a:pt x="3814" y="4962"/>
                    <a:pt x="3842" y="4943"/>
                    <a:pt x="3870" y="4925"/>
                  </a:cubicBezTo>
                  <a:cubicBezTo>
                    <a:pt x="3887" y="4914"/>
                    <a:pt x="3903" y="4902"/>
                    <a:pt x="3920" y="4893"/>
                  </a:cubicBezTo>
                  <a:cubicBezTo>
                    <a:pt x="3944" y="4877"/>
                    <a:pt x="3968" y="4862"/>
                    <a:pt x="3993" y="4848"/>
                  </a:cubicBezTo>
                  <a:cubicBezTo>
                    <a:pt x="4061" y="4805"/>
                    <a:pt x="4130" y="4765"/>
                    <a:pt x="4202" y="4728"/>
                  </a:cubicBezTo>
                  <a:cubicBezTo>
                    <a:pt x="4238" y="4707"/>
                    <a:pt x="4274" y="4689"/>
                    <a:pt x="4311" y="4671"/>
                  </a:cubicBezTo>
                  <a:cubicBezTo>
                    <a:pt x="4336" y="4657"/>
                    <a:pt x="4361" y="4645"/>
                    <a:pt x="4386" y="4633"/>
                  </a:cubicBezTo>
                  <a:cubicBezTo>
                    <a:pt x="4399" y="4626"/>
                    <a:pt x="4413" y="4619"/>
                    <a:pt x="4427" y="4614"/>
                  </a:cubicBezTo>
                  <a:cubicBezTo>
                    <a:pt x="4463" y="4596"/>
                    <a:pt x="4498" y="4579"/>
                    <a:pt x="4535" y="4565"/>
                  </a:cubicBezTo>
                  <a:cubicBezTo>
                    <a:pt x="4564" y="4550"/>
                    <a:pt x="4596" y="4536"/>
                    <a:pt x="4626" y="4524"/>
                  </a:cubicBezTo>
                  <a:cubicBezTo>
                    <a:pt x="4776" y="4461"/>
                    <a:pt x="4927" y="4407"/>
                    <a:pt x="5082" y="4360"/>
                  </a:cubicBezTo>
                  <a:cubicBezTo>
                    <a:pt x="5159" y="4336"/>
                    <a:pt x="5238" y="4316"/>
                    <a:pt x="5316" y="4296"/>
                  </a:cubicBezTo>
                  <a:cubicBezTo>
                    <a:pt x="5434" y="4266"/>
                    <a:pt x="5553" y="4241"/>
                    <a:pt x="5673" y="4221"/>
                  </a:cubicBezTo>
                  <a:cubicBezTo>
                    <a:pt x="5754" y="4206"/>
                    <a:pt x="5834" y="4195"/>
                    <a:pt x="5914" y="4185"/>
                  </a:cubicBezTo>
                  <a:lnTo>
                    <a:pt x="5915" y="4185"/>
                  </a:lnTo>
                  <a:cubicBezTo>
                    <a:pt x="6017" y="4173"/>
                    <a:pt x="6119" y="4163"/>
                    <a:pt x="6222" y="4157"/>
                  </a:cubicBezTo>
                  <a:cubicBezTo>
                    <a:pt x="6397" y="4147"/>
                    <a:pt x="6574" y="4145"/>
                    <a:pt x="6751" y="4153"/>
                  </a:cubicBezTo>
                  <a:cubicBezTo>
                    <a:pt x="6788" y="4154"/>
                    <a:pt x="6825" y="4156"/>
                    <a:pt x="6862" y="4159"/>
                  </a:cubicBezTo>
                  <a:cubicBezTo>
                    <a:pt x="6935" y="4163"/>
                    <a:pt x="7009" y="4170"/>
                    <a:pt x="7084" y="4178"/>
                  </a:cubicBezTo>
                  <a:cubicBezTo>
                    <a:pt x="7121" y="4181"/>
                    <a:pt x="7158" y="4186"/>
                    <a:pt x="7195" y="4191"/>
                  </a:cubicBezTo>
                  <a:cubicBezTo>
                    <a:pt x="7277" y="4201"/>
                    <a:pt x="7359" y="4213"/>
                    <a:pt x="7442" y="4228"/>
                  </a:cubicBezTo>
                  <a:cubicBezTo>
                    <a:pt x="7445" y="4228"/>
                    <a:pt x="7449" y="4229"/>
                    <a:pt x="7453" y="4229"/>
                  </a:cubicBezTo>
                  <a:cubicBezTo>
                    <a:pt x="7382" y="3629"/>
                    <a:pt x="7248" y="3041"/>
                    <a:pt x="7053" y="2484"/>
                  </a:cubicBezTo>
                  <a:cubicBezTo>
                    <a:pt x="5957" y="2368"/>
                    <a:pt x="4871" y="2520"/>
                    <a:pt x="3889" y="2930"/>
                  </a:cubicBezTo>
                  <a:cubicBezTo>
                    <a:pt x="542" y="4328"/>
                    <a:pt x="-909" y="8401"/>
                    <a:pt x="590" y="12204"/>
                  </a:cubicBezTo>
                  <a:cubicBezTo>
                    <a:pt x="651" y="12365"/>
                    <a:pt x="721" y="12525"/>
                    <a:pt x="794" y="12681"/>
                  </a:cubicBezTo>
                  <a:cubicBezTo>
                    <a:pt x="818" y="12733"/>
                    <a:pt x="842" y="12785"/>
                    <a:pt x="869" y="12841"/>
                  </a:cubicBezTo>
                  <a:cubicBezTo>
                    <a:pt x="926" y="12957"/>
                    <a:pt x="987" y="13074"/>
                    <a:pt x="1064" y="13220"/>
                  </a:cubicBezTo>
                  <a:cubicBezTo>
                    <a:pt x="1083" y="13254"/>
                    <a:pt x="1101" y="13288"/>
                    <a:pt x="1120" y="13322"/>
                  </a:cubicBezTo>
                  <a:cubicBezTo>
                    <a:pt x="1445" y="13919"/>
                    <a:pt x="1810" y="14476"/>
                    <a:pt x="2215" y="14996"/>
                  </a:cubicBezTo>
                  <a:cubicBezTo>
                    <a:pt x="3213" y="16278"/>
                    <a:pt x="4456" y="17334"/>
                    <a:pt x="5978" y="18197"/>
                  </a:cubicBezTo>
                  <a:cubicBezTo>
                    <a:pt x="8380" y="19559"/>
                    <a:pt x="11422" y="20412"/>
                    <a:pt x="15279" y="20802"/>
                  </a:cubicBezTo>
                  <a:lnTo>
                    <a:pt x="15674" y="20842"/>
                  </a:lnTo>
                  <a:lnTo>
                    <a:pt x="15909" y="20539"/>
                  </a:lnTo>
                  <a:cubicBezTo>
                    <a:pt x="18214" y="17575"/>
                    <a:pt x="19611" y="14870"/>
                    <a:pt x="20179" y="12268"/>
                  </a:cubicBezTo>
                  <a:cubicBezTo>
                    <a:pt x="20691" y="9912"/>
                    <a:pt x="20516" y="7687"/>
                    <a:pt x="19627" y="54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485076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pic>
        <p:nvPicPr>
          <p:cNvPr id="134" name="Image" descr="Image">
            <a:extLst>
              <a:ext uri="{FF2B5EF4-FFF2-40B4-BE49-F238E27FC236}">
                <a16:creationId xmlns:a16="http://schemas.microsoft.com/office/drawing/2014/main" id="{C362784A-8ED8-48C7-AA73-5AD85A29B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7E8F1C40-0BF0-4E0D-B496-51098293E0B9}"/>
              </a:ext>
            </a:extLst>
          </p:cNvPr>
          <p:cNvSpPr/>
          <p:nvPr/>
        </p:nvSpPr>
        <p:spPr>
          <a:xfrm rot="16750833">
            <a:off x="2820889" y="3280310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>
            <a:gsLst>
              <a:gs pos="30000">
                <a:srgbClr val="FFA9D4"/>
              </a:gs>
              <a:gs pos="68000">
                <a:srgbClr val="F472AE"/>
              </a:gs>
            </a:gsLst>
            <a:lin ang="5400000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0CE39EAB-73AC-40BB-AD3B-4FD101465A1C}"/>
              </a:ext>
            </a:extLst>
          </p:cNvPr>
          <p:cNvSpPr/>
          <p:nvPr/>
        </p:nvSpPr>
        <p:spPr>
          <a:xfrm>
            <a:off x="2867848" y="3327575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7" name="+123 456 789">
            <a:extLst>
              <a:ext uri="{FF2B5EF4-FFF2-40B4-BE49-F238E27FC236}">
                <a16:creationId xmlns:a16="http://schemas.microsoft.com/office/drawing/2014/main" id="{EB17D4AA-929D-453B-A4D6-58FA5D863A46}"/>
              </a:ext>
            </a:extLst>
          </p:cNvPr>
          <p:cNvSpPr/>
          <p:nvPr/>
        </p:nvSpPr>
        <p:spPr>
          <a:xfrm>
            <a:off x="3088180" y="3251224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38" name="www.yourwebsite.com">
            <a:extLst>
              <a:ext uri="{FF2B5EF4-FFF2-40B4-BE49-F238E27FC236}">
                <a16:creationId xmlns:a16="http://schemas.microsoft.com/office/drawing/2014/main" id="{0898E837-BA06-413C-BECB-5DB531639379}"/>
              </a:ext>
            </a:extLst>
          </p:cNvPr>
          <p:cNvSpPr/>
          <p:nvPr/>
        </p:nvSpPr>
        <p:spPr>
          <a:xfrm>
            <a:off x="3088180" y="3441017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39" name="CONTACT US">
            <a:extLst>
              <a:ext uri="{FF2B5EF4-FFF2-40B4-BE49-F238E27FC236}">
                <a16:creationId xmlns:a16="http://schemas.microsoft.com/office/drawing/2014/main" id="{EAA18252-DE74-4F33-A8FF-A78D63B16748}"/>
              </a:ext>
            </a:extLst>
          </p:cNvPr>
          <p:cNvSpPr/>
          <p:nvPr/>
        </p:nvSpPr>
        <p:spPr>
          <a:xfrm>
            <a:off x="3088180" y="3137848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529950531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104DF05-4621-4CE0-8F87-C4C9B0107A60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7813740-82CB-46D0-8D5C-D09B96DCF8E4}"/>
              </a:ext>
            </a:extLst>
          </p:cNvPr>
          <p:cNvSpPr txBox="1"/>
          <p:nvPr/>
        </p:nvSpPr>
        <p:spPr>
          <a:xfrm>
            <a:off x="691986" y="1547071"/>
            <a:ext cx="3645229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spc="0" normalizeH="0" baseline="0" dirty="0">
                <a:ln>
                  <a:noFill/>
                </a:ln>
                <a:solidFill>
                  <a:srgbClr val="60606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 </a:t>
            </a:r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8C41289B-34CC-40D0-AFFA-4CD2A8FDBDFA}"/>
              </a:ext>
            </a:extLst>
          </p:cNvPr>
          <p:cNvSpPr/>
          <p:nvPr/>
        </p:nvSpPr>
        <p:spPr>
          <a:xfrm>
            <a:off x="0" y="3465957"/>
            <a:ext cx="1416050" cy="420242"/>
          </a:xfrm>
          <a:custGeom>
            <a:avLst/>
            <a:gdLst>
              <a:gd name="connsiteX0" fmla="*/ 910082 w 1416050"/>
              <a:gd name="connsiteY0" fmla="*/ 420243 h 420242"/>
              <a:gd name="connsiteX1" fmla="*/ 1416050 w 1416050"/>
              <a:gd name="connsiteY1" fmla="*/ 126619 h 420242"/>
              <a:gd name="connsiteX2" fmla="*/ 1000125 w 1416050"/>
              <a:gd name="connsiteY2" fmla="*/ 152019 h 420242"/>
              <a:gd name="connsiteX3" fmla="*/ 0 w 1416050"/>
              <a:gd name="connsiteY3" fmla="*/ 0 h 420242"/>
              <a:gd name="connsiteX4" fmla="*/ 0 w 1416050"/>
              <a:gd name="connsiteY4" fmla="*/ 420243 h 42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6050" h="420242">
                <a:moveTo>
                  <a:pt x="910082" y="420243"/>
                </a:moveTo>
                <a:cubicBezTo>
                  <a:pt x="1096864" y="357602"/>
                  <a:pt x="1268993" y="257712"/>
                  <a:pt x="1416050" y="126619"/>
                </a:cubicBezTo>
                <a:cubicBezTo>
                  <a:pt x="1278047" y="143462"/>
                  <a:pt x="1139152" y="151944"/>
                  <a:pt x="1000125" y="152019"/>
                </a:cubicBezTo>
                <a:cubicBezTo>
                  <a:pt x="660891" y="153425"/>
                  <a:pt x="323495" y="102141"/>
                  <a:pt x="0" y="0"/>
                </a:cubicBezTo>
                <a:lnTo>
                  <a:pt x="0" y="420243"/>
                </a:lnTo>
                <a:close/>
              </a:path>
            </a:pathLst>
          </a:custGeom>
          <a:gradFill>
            <a:gsLst>
              <a:gs pos="0">
                <a:srgbClr val="6AF6FF"/>
              </a:gs>
              <a:gs pos="84000">
                <a:srgbClr val="5DBDFF"/>
              </a:gs>
            </a:gsLst>
            <a:lin ang="6074892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449089B9-E794-4F66-B29B-B14FE66EDC28}"/>
              </a:ext>
            </a:extLst>
          </p:cNvPr>
          <p:cNvSpPr/>
          <p:nvPr/>
        </p:nvSpPr>
        <p:spPr>
          <a:xfrm>
            <a:off x="3584661" y="2723490"/>
            <a:ext cx="1444538" cy="1162709"/>
          </a:xfrm>
          <a:custGeom>
            <a:avLst/>
            <a:gdLst>
              <a:gd name="connsiteX0" fmla="*/ 256708 w 1444538"/>
              <a:gd name="connsiteY0" fmla="*/ 1162710 h 1162709"/>
              <a:gd name="connsiteX1" fmla="*/ 1444539 w 1444538"/>
              <a:gd name="connsiteY1" fmla="*/ 1162710 h 1162709"/>
              <a:gd name="connsiteX2" fmla="*/ 1444539 w 1444538"/>
              <a:gd name="connsiteY2" fmla="*/ 47015 h 1162709"/>
              <a:gd name="connsiteX3" fmla="*/ 1089955 w 1444538"/>
              <a:gd name="connsiteY3" fmla="*/ 70510 h 1162709"/>
              <a:gd name="connsiteX4" fmla="*/ 826049 w 1444538"/>
              <a:gd name="connsiteY4" fmla="*/ 191922 h 1162709"/>
              <a:gd name="connsiteX5" fmla="*/ 576367 w 1444538"/>
              <a:gd name="connsiteY5" fmla="*/ 163093 h 1162709"/>
              <a:gd name="connsiteX6" fmla="*/ 491785 w 1444538"/>
              <a:gd name="connsiteY6" fmla="*/ 170840 h 1162709"/>
              <a:gd name="connsiteX7" fmla="*/ 483149 w 1444538"/>
              <a:gd name="connsiteY7" fmla="*/ 246405 h 1162709"/>
              <a:gd name="connsiteX8" fmla="*/ 701081 w 1444538"/>
              <a:gd name="connsiteY8" fmla="*/ 361975 h 1162709"/>
              <a:gd name="connsiteX9" fmla="*/ 878881 w 1444538"/>
              <a:gd name="connsiteY9" fmla="*/ 417093 h 1162709"/>
              <a:gd name="connsiteX10" fmla="*/ 1077382 w 1444538"/>
              <a:gd name="connsiteY10" fmla="*/ 460273 h 1162709"/>
              <a:gd name="connsiteX11" fmla="*/ 796712 w 1444538"/>
              <a:gd name="connsiteY11" fmla="*/ 424205 h 1162709"/>
              <a:gd name="connsiteX12" fmla="*/ 297221 w 1444538"/>
              <a:gd name="connsiteY12" fmla="*/ 223291 h 1162709"/>
              <a:gd name="connsiteX13" fmla="*/ 32045 w 1444538"/>
              <a:gd name="connsiteY13" fmla="*/ 398932 h 1162709"/>
              <a:gd name="connsiteX14" fmla="*/ 113960 w 1444538"/>
              <a:gd name="connsiteY14" fmla="*/ 913536 h 1162709"/>
              <a:gd name="connsiteX15" fmla="*/ 256708 w 1444538"/>
              <a:gd name="connsiteY15" fmla="*/ 1162710 h 1162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44538" h="1162709">
                <a:moveTo>
                  <a:pt x="256708" y="1162710"/>
                </a:moveTo>
                <a:lnTo>
                  <a:pt x="1444539" y="1162710"/>
                </a:lnTo>
                <a:lnTo>
                  <a:pt x="1444539" y="47015"/>
                </a:lnTo>
                <a:cubicBezTo>
                  <a:pt x="1322365" y="-41885"/>
                  <a:pt x="1198159" y="12217"/>
                  <a:pt x="1089955" y="70510"/>
                </a:cubicBezTo>
                <a:cubicBezTo>
                  <a:pt x="1008294" y="113563"/>
                  <a:pt x="922442" y="168808"/>
                  <a:pt x="826049" y="191922"/>
                </a:cubicBezTo>
                <a:cubicBezTo>
                  <a:pt x="736133" y="213893"/>
                  <a:pt x="655742" y="192684"/>
                  <a:pt x="576367" y="163093"/>
                </a:cubicBezTo>
                <a:cubicBezTo>
                  <a:pt x="550967" y="153441"/>
                  <a:pt x="518328" y="143154"/>
                  <a:pt x="491785" y="170840"/>
                </a:cubicBezTo>
                <a:cubicBezTo>
                  <a:pt x="470556" y="190396"/>
                  <a:pt x="466880" y="222563"/>
                  <a:pt x="483149" y="246405"/>
                </a:cubicBezTo>
                <a:cubicBezTo>
                  <a:pt x="532933" y="307111"/>
                  <a:pt x="626786" y="334543"/>
                  <a:pt x="701081" y="361975"/>
                </a:cubicBezTo>
                <a:cubicBezTo>
                  <a:pt x="758866" y="382803"/>
                  <a:pt x="818683" y="401091"/>
                  <a:pt x="878881" y="417093"/>
                </a:cubicBezTo>
                <a:cubicBezTo>
                  <a:pt x="939079" y="433095"/>
                  <a:pt x="1014771" y="458495"/>
                  <a:pt x="1077382" y="460273"/>
                </a:cubicBezTo>
                <a:cubicBezTo>
                  <a:pt x="983162" y="454136"/>
                  <a:pt x="889422" y="442090"/>
                  <a:pt x="796712" y="424205"/>
                </a:cubicBezTo>
                <a:cubicBezTo>
                  <a:pt x="637708" y="393725"/>
                  <a:pt x="441112" y="342925"/>
                  <a:pt x="297221" y="223291"/>
                </a:cubicBezTo>
                <a:cubicBezTo>
                  <a:pt x="202860" y="141249"/>
                  <a:pt x="86909" y="207670"/>
                  <a:pt x="32045" y="398932"/>
                </a:cubicBezTo>
                <a:cubicBezTo>
                  <a:pt x="-40980" y="647090"/>
                  <a:pt x="21250" y="773328"/>
                  <a:pt x="113960" y="913536"/>
                </a:cubicBezTo>
                <a:cubicBezTo>
                  <a:pt x="166744" y="993504"/>
                  <a:pt x="214422" y="1076728"/>
                  <a:pt x="256708" y="116271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84000">
                <a:srgbClr val="5DBDFF"/>
              </a:gs>
            </a:gsLst>
            <a:lin ang="6074892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24" name="Image" descr="Image">
            <a:extLst>
              <a:ext uri="{FF2B5EF4-FFF2-40B4-BE49-F238E27FC236}">
                <a16:creationId xmlns:a16="http://schemas.microsoft.com/office/drawing/2014/main" id="{C2E9606F-AECC-4F30-A382-EE3AB3A84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5" name="Group 124">
            <a:extLst>
              <a:ext uri="{FF2B5EF4-FFF2-40B4-BE49-F238E27FC236}">
                <a16:creationId xmlns:a16="http://schemas.microsoft.com/office/drawing/2014/main" id="{F8AAF9CF-3C75-4A36-8BC4-34C35612ED91}"/>
              </a:ext>
            </a:extLst>
          </p:cNvPr>
          <p:cNvGrpSpPr/>
          <p:nvPr/>
        </p:nvGrpSpPr>
        <p:grpSpPr>
          <a:xfrm>
            <a:off x="1773652" y="3087853"/>
            <a:ext cx="1481897" cy="493670"/>
            <a:chOff x="791732" y="3087853"/>
            <a:chExt cx="1481897" cy="493670"/>
          </a:xfrm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FCAF5580-A460-4731-ACD7-7749E887EF3B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gradFill>
              <a:gsLst>
                <a:gs pos="0">
                  <a:srgbClr val="6AF6FF"/>
                </a:gs>
                <a:gs pos="84000">
                  <a:srgbClr val="5DBDFF"/>
                </a:gs>
              </a:gsLst>
              <a:lin ang="6074892" scaled="0"/>
            </a:gra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72BFE739-2ECF-4AD8-9EE4-94BDE4A17CAC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+123 456 789">
              <a:extLst>
                <a:ext uri="{FF2B5EF4-FFF2-40B4-BE49-F238E27FC236}">
                  <a16:creationId xmlns:a16="http://schemas.microsoft.com/office/drawing/2014/main" id="{B9E16EBB-E7BB-4545-96BE-876CB576561F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9" name="www.yourwebsite.com">
              <a:extLst>
                <a:ext uri="{FF2B5EF4-FFF2-40B4-BE49-F238E27FC236}">
                  <a16:creationId xmlns:a16="http://schemas.microsoft.com/office/drawing/2014/main" id="{96B67C5B-42FB-4124-843E-7D917E5514BD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30" name="CONTACT US">
              <a:extLst>
                <a:ext uri="{FF2B5EF4-FFF2-40B4-BE49-F238E27FC236}">
                  <a16:creationId xmlns:a16="http://schemas.microsoft.com/office/drawing/2014/main" id="{46839E62-2526-49C1-86C6-9830C60A0282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131" name="TextBox 130">
            <a:extLst>
              <a:ext uri="{FF2B5EF4-FFF2-40B4-BE49-F238E27FC236}">
                <a16:creationId xmlns:a16="http://schemas.microsoft.com/office/drawing/2014/main" id="{13E1FBB9-DCA6-42FF-9CAB-F49F20B7E1C1}"/>
              </a:ext>
            </a:extLst>
          </p:cNvPr>
          <p:cNvSpPr txBox="1"/>
          <p:nvPr/>
        </p:nvSpPr>
        <p:spPr>
          <a:xfrm>
            <a:off x="2210831" y="1135664"/>
            <a:ext cx="607539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1" i="0" u="none" strike="noStrike" cap="none" spc="0" normalizeH="0" baseline="0" dirty="0">
                <a:ln>
                  <a:noFill/>
                </a:ln>
                <a:solidFill>
                  <a:srgbClr val="60606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Medical Dental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8A3C70F9-BCF9-49AD-B176-4B458B277859}"/>
              </a:ext>
            </a:extLst>
          </p:cNvPr>
          <p:cNvSpPr txBox="1"/>
          <p:nvPr/>
        </p:nvSpPr>
        <p:spPr>
          <a:xfrm>
            <a:off x="2126674" y="1018773"/>
            <a:ext cx="775853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>
                <a:ln>
                  <a:noFill/>
                </a:ln>
                <a:solidFill>
                  <a:srgbClr val="60606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 NAME</a:t>
            </a:r>
          </a:p>
        </p:txBody>
      </p:sp>
      <p:grpSp>
        <p:nvGrpSpPr>
          <p:cNvPr id="133" name="Group">
            <a:extLst>
              <a:ext uri="{FF2B5EF4-FFF2-40B4-BE49-F238E27FC236}">
                <a16:creationId xmlns:a16="http://schemas.microsoft.com/office/drawing/2014/main" id="{538881F1-8330-45A7-B7E5-21D62BDD92B1}"/>
              </a:ext>
            </a:extLst>
          </p:cNvPr>
          <p:cNvGrpSpPr/>
          <p:nvPr/>
        </p:nvGrpSpPr>
        <p:grpSpPr>
          <a:xfrm>
            <a:off x="2275962" y="565391"/>
            <a:ext cx="477276" cy="477865"/>
            <a:chOff x="0" y="0"/>
            <a:chExt cx="5994534" cy="6001928"/>
          </a:xfrm>
        </p:grpSpPr>
        <p:sp>
          <p:nvSpPr>
            <p:cNvPr id="134" name="Circle">
              <a:extLst>
                <a:ext uri="{FF2B5EF4-FFF2-40B4-BE49-F238E27FC236}">
                  <a16:creationId xmlns:a16="http://schemas.microsoft.com/office/drawing/2014/main" id="{F6CF7505-D264-4E70-B9E6-3DE4F51B0E9B}"/>
                </a:ext>
              </a:extLst>
            </p:cNvPr>
            <p:cNvSpPr/>
            <p:nvPr/>
          </p:nvSpPr>
          <p:spPr>
            <a:xfrm>
              <a:off x="0" y="0"/>
              <a:ext cx="5994535" cy="5994535"/>
            </a:xfrm>
            <a:prstGeom prst="ellipse">
              <a:avLst/>
            </a:pr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182817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">
              <a:extLst>
                <a:ext uri="{FF2B5EF4-FFF2-40B4-BE49-F238E27FC236}">
                  <a16:creationId xmlns:a16="http://schemas.microsoft.com/office/drawing/2014/main" id="{3E6347FD-5922-47F1-B0DF-93DA8CF70400}"/>
                </a:ext>
              </a:extLst>
            </p:cNvPr>
            <p:cNvSpPr/>
            <p:nvPr/>
          </p:nvSpPr>
          <p:spPr>
            <a:xfrm>
              <a:off x="2489200" y="0"/>
              <a:ext cx="3499871" cy="5994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02" y="0"/>
                  </a:moveTo>
                  <a:cubicBezTo>
                    <a:pt x="2045" y="0"/>
                    <a:pt x="1009" y="52"/>
                    <a:pt x="0" y="151"/>
                  </a:cubicBezTo>
                  <a:cubicBezTo>
                    <a:pt x="8739" y="1013"/>
                    <a:pt x="15396" y="5452"/>
                    <a:pt x="15396" y="10800"/>
                  </a:cubicBezTo>
                  <a:cubicBezTo>
                    <a:pt x="15396" y="16148"/>
                    <a:pt x="8739" y="20587"/>
                    <a:pt x="0" y="21449"/>
                  </a:cubicBezTo>
                  <a:cubicBezTo>
                    <a:pt x="1009" y="21548"/>
                    <a:pt x="2045" y="21600"/>
                    <a:pt x="3102" y="21600"/>
                  </a:cubicBezTo>
                  <a:cubicBezTo>
                    <a:pt x="13318" y="21600"/>
                    <a:pt x="21600" y="16765"/>
                    <a:pt x="21600" y="10800"/>
                  </a:cubicBezTo>
                  <a:cubicBezTo>
                    <a:pt x="21600" y="4835"/>
                    <a:pt x="13318" y="0"/>
                    <a:pt x="31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6074892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36" name="Shape">
              <a:extLst>
                <a:ext uri="{FF2B5EF4-FFF2-40B4-BE49-F238E27FC236}">
                  <a16:creationId xmlns:a16="http://schemas.microsoft.com/office/drawing/2014/main" id="{E1B43748-C834-4716-AE51-42736E290E6F}"/>
                </a:ext>
              </a:extLst>
            </p:cNvPr>
            <p:cNvSpPr/>
            <p:nvPr/>
          </p:nvSpPr>
          <p:spPr>
            <a:xfrm>
              <a:off x="101600" y="3759200"/>
              <a:ext cx="4893524" cy="224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26" y="14795"/>
                  </a:moveTo>
                  <a:cubicBezTo>
                    <a:pt x="10166" y="14795"/>
                    <a:pt x="3491" y="8827"/>
                    <a:pt x="0" y="0"/>
                  </a:cubicBezTo>
                  <a:cubicBezTo>
                    <a:pt x="1477" y="12425"/>
                    <a:pt x="6651" y="21600"/>
                    <a:pt x="12807" y="21600"/>
                  </a:cubicBezTo>
                  <a:cubicBezTo>
                    <a:pt x="16182" y="21600"/>
                    <a:pt x="19263" y="18842"/>
                    <a:pt x="21600" y="14302"/>
                  </a:cubicBezTo>
                  <a:cubicBezTo>
                    <a:pt x="20377" y="14625"/>
                    <a:pt x="19115" y="14795"/>
                    <a:pt x="17826" y="1479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1410414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7" name="Shape">
              <a:extLst>
                <a:ext uri="{FF2B5EF4-FFF2-40B4-BE49-F238E27FC236}">
                  <a16:creationId xmlns:a16="http://schemas.microsoft.com/office/drawing/2014/main" id="{6954141E-7298-4CB9-98C6-60003B6AD597}"/>
                </a:ext>
              </a:extLst>
            </p:cNvPr>
            <p:cNvSpPr/>
            <p:nvPr/>
          </p:nvSpPr>
          <p:spPr>
            <a:xfrm>
              <a:off x="1104900" y="1270000"/>
              <a:ext cx="3773735" cy="3987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1" h="20465" extrusionOk="0">
                  <a:moveTo>
                    <a:pt x="20584" y="10782"/>
                  </a:moveTo>
                  <a:cubicBezTo>
                    <a:pt x="20583" y="10784"/>
                    <a:pt x="20583" y="10786"/>
                    <a:pt x="20583" y="10787"/>
                  </a:cubicBezTo>
                  <a:cubicBezTo>
                    <a:pt x="20004" y="14101"/>
                    <a:pt x="18755" y="17338"/>
                    <a:pt x="16145" y="19724"/>
                  </a:cubicBezTo>
                  <a:cubicBezTo>
                    <a:pt x="15806" y="20033"/>
                    <a:pt x="15419" y="20322"/>
                    <a:pt x="14955" y="20422"/>
                  </a:cubicBezTo>
                  <a:cubicBezTo>
                    <a:pt x="11992" y="21064"/>
                    <a:pt x="13961" y="14329"/>
                    <a:pt x="11260" y="14304"/>
                  </a:cubicBezTo>
                  <a:cubicBezTo>
                    <a:pt x="9647" y="14290"/>
                    <a:pt x="9269" y="18502"/>
                    <a:pt x="8312" y="19407"/>
                  </a:cubicBezTo>
                  <a:cubicBezTo>
                    <a:pt x="6768" y="20868"/>
                    <a:pt x="5422" y="18118"/>
                    <a:pt x="4989" y="17073"/>
                  </a:cubicBezTo>
                  <a:cubicBezTo>
                    <a:pt x="4019" y="14733"/>
                    <a:pt x="2937" y="12500"/>
                    <a:pt x="1422" y="10409"/>
                  </a:cubicBezTo>
                  <a:cubicBezTo>
                    <a:pt x="265" y="8811"/>
                    <a:pt x="-511" y="7373"/>
                    <a:pt x="399" y="4546"/>
                  </a:cubicBezTo>
                  <a:cubicBezTo>
                    <a:pt x="1084" y="2367"/>
                    <a:pt x="2531" y="1610"/>
                    <a:pt x="3708" y="2544"/>
                  </a:cubicBezTo>
                  <a:cubicBezTo>
                    <a:pt x="5496" y="3907"/>
                    <a:pt x="7955" y="4487"/>
                    <a:pt x="9939" y="4834"/>
                  </a:cubicBezTo>
                  <a:cubicBezTo>
                    <a:pt x="11927" y="5163"/>
                    <a:pt x="13440" y="5259"/>
                    <a:pt x="13441" y="5244"/>
                  </a:cubicBezTo>
                  <a:cubicBezTo>
                    <a:pt x="12659" y="5224"/>
                    <a:pt x="11738" y="4937"/>
                    <a:pt x="10965" y="4752"/>
                  </a:cubicBezTo>
                  <a:cubicBezTo>
                    <a:pt x="10209" y="4570"/>
                    <a:pt x="9462" y="4361"/>
                    <a:pt x="8741" y="4125"/>
                  </a:cubicBezTo>
                  <a:cubicBezTo>
                    <a:pt x="7814" y="3812"/>
                    <a:pt x="6643" y="3499"/>
                    <a:pt x="6023" y="2808"/>
                  </a:cubicBezTo>
                  <a:cubicBezTo>
                    <a:pt x="5827" y="2589"/>
                    <a:pt x="5849" y="2216"/>
                    <a:pt x="6131" y="1947"/>
                  </a:cubicBezTo>
                  <a:cubicBezTo>
                    <a:pt x="6462" y="1631"/>
                    <a:pt x="6863" y="1749"/>
                    <a:pt x="7186" y="1859"/>
                  </a:cubicBezTo>
                  <a:cubicBezTo>
                    <a:pt x="8176" y="2195"/>
                    <a:pt x="9179" y="2437"/>
                    <a:pt x="10300" y="2187"/>
                  </a:cubicBezTo>
                  <a:cubicBezTo>
                    <a:pt x="11503" y="1923"/>
                    <a:pt x="12574" y="1295"/>
                    <a:pt x="13594" y="803"/>
                  </a:cubicBezTo>
                  <a:cubicBezTo>
                    <a:pt x="15010" y="105"/>
                    <a:pt x="16648" y="-536"/>
                    <a:pt x="18243" y="697"/>
                  </a:cubicBezTo>
                  <a:cubicBezTo>
                    <a:pt x="19769" y="1898"/>
                    <a:pt x="20485" y="3461"/>
                    <a:pt x="20793" y="5107"/>
                  </a:cubicBezTo>
                  <a:cubicBezTo>
                    <a:pt x="21089" y="6782"/>
                    <a:pt x="20977" y="8540"/>
                    <a:pt x="20584" y="107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8" name="Shape">
              <a:extLst>
                <a:ext uri="{FF2B5EF4-FFF2-40B4-BE49-F238E27FC236}">
                  <a16:creationId xmlns:a16="http://schemas.microsoft.com/office/drawing/2014/main" id="{188373E2-9D52-40B7-B498-7B8D2A046523}"/>
                </a:ext>
              </a:extLst>
            </p:cNvPr>
            <p:cNvSpPr/>
            <p:nvPr/>
          </p:nvSpPr>
          <p:spPr>
            <a:xfrm>
              <a:off x="2209799" y="1308099"/>
              <a:ext cx="2575984" cy="98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284" extrusionOk="0">
                  <a:moveTo>
                    <a:pt x="3567" y="15441"/>
                  </a:moveTo>
                  <a:cubicBezTo>
                    <a:pt x="3752" y="15610"/>
                    <a:pt x="3927" y="15770"/>
                    <a:pt x="4102" y="15934"/>
                  </a:cubicBezTo>
                  <a:cubicBezTo>
                    <a:pt x="4356" y="16166"/>
                    <a:pt x="10810" y="21060"/>
                    <a:pt x="11074" y="21284"/>
                  </a:cubicBezTo>
                  <a:cubicBezTo>
                    <a:pt x="13626" y="19627"/>
                    <a:pt x="10177" y="14058"/>
                    <a:pt x="13039" y="14058"/>
                  </a:cubicBezTo>
                  <a:cubicBezTo>
                    <a:pt x="16018" y="14058"/>
                    <a:pt x="18871" y="15036"/>
                    <a:pt x="21510" y="16824"/>
                  </a:cubicBezTo>
                  <a:cubicBezTo>
                    <a:pt x="20874" y="10978"/>
                    <a:pt x="19756" y="6349"/>
                    <a:pt x="18118" y="2752"/>
                  </a:cubicBezTo>
                  <a:cubicBezTo>
                    <a:pt x="17097" y="552"/>
                    <a:pt x="15989" y="-316"/>
                    <a:pt x="14732" y="101"/>
                  </a:cubicBezTo>
                  <a:cubicBezTo>
                    <a:pt x="13591" y="479"/>
                    <a:pt x="12471" y="1853"/>
                    <a:pt x="11431" y="3281"/>
                  </a:cubicBezTo>
                  <a:cubicBezTo>
                    <a:pt x="11118" y="3703"/>
                    <a:pt x="10809" y="4137"/>
                    <a:pt x="10482" y="4597"/>
                  </a:cubicBezTo>
                  <a:cubicBezTo>
                    <a:pt x="9207" y="6391"/>
                    <a:pt x="7889" y="8245"/>
                    <a:pt x="6415" y="9148"/>
                  </a:cubicBezTo>
                  <a:cubicBezTo>
                    <a:pt x="4633" y="10258"/>
                    <a:pt x="3037" y="9131"/>
                    <a:pt x="1577" y="7748"/>
                  </a:cubicBezTo>
                  <a:cubicBezTo>
                    <a:pt x="993" y="7192"/>
                    <a:pt x="613" y="7059"/>
                    <a:pt x="279" y="7946"/>
                  </a:cubicBezTo>
                  <a:cubicBezTo>
                    <a:pt x="-25" y="8757"/>
                    <a:pt x="-90" y="9934"/>
                    <a:pt x="131" y="10626"/>
                  </a:cubicBezTo>
                  <a:cubicBezTo>
                    <a:pt x="900" y="13012"/>
                    <a:pt x="2317" y="14303"/>
                    <a:pt x="3567" y="154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>
                    <a:alpha val="43000"/>
                  </a:srgbClr>
                </a:gs>
                <a:gs pos="100000">
                  <a:srgbClr val="FFFFFF">
                    <a:alpha val="43000"/>
                  </a:srgbClr>
                </a:gs>
              </a:gsLst>
              <a:lin ang="1901931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" name="Shape">
              <a:extLst>
                <a:ext uri="{FF2B5EF4-FFF2-40B4-BE49-F238E27FC236}">
                  <a16:creationId xmlns:a16="http://schemas.microsoft.com/office/drawing/2014/main" id="{5F996B69-647C-4A83-A97F-868CE6EB3143}"/>
                </a:ext>
              </a:extLst>
            </p:cNvPr>
            <p:cNvSpPr/>
            <p:nvPr/>
          </p:nvSpPr>
          <p:spPr>
            <a:xfrm>
              <a:off x="1143000" y="1727200"/>
              <a:ext cx="1368609" cy="1276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4" h="21369" extrusionOk="0">
                  <a:moveTo>
                    <a:pt x="20974" y="7273"/>
                  </a:moveTo>
                  <a:cubicBezTo>
                    <a:pt x="16958" y="6044"/>
                    <a:pt x="12785" y="4195"/>
                    <a:pt x="9410" y="1154"/>
                  </a:cubicBezTo>
                  <a:cubicBezTo>
                    <a:pt x="8301" y="114"/>
                    <a:pt x="7094" y="-231"/>
                    <a:pt x="5916" y="152"/>
                  </a:cubicBezTo>
                  <a:cubicBezTo>
                    <a:pt x="3893" y="810"/>
                    <a:pt x="2129" y="3458"/>
                    <a:pt x="1077" y="7417"/>
                  </a:cubicBezTo>
                  <a:cubicBezTo>
                    <a:pt x="-626" y="13668"/>
                    <a:pt x="-135" y="17778"/>
                    <a:pt x="1339" y="21369"/>
                  </a:cubicBezTo>
                  <a:cubicBezTo>
                    <a:pt x="5871" y="15257"/>
                    <a:pt x="12729" y="10317"/>
                    <a:pt x="20974" y="727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>
                    <a:alpha val="43000"/>
                  </a:srgbClr>
                </a:gs>
                <a:gs pos="100000">
                  <a:srgbClr val="FFFFFF">
                    <a:alpha val="43000"/>
                  </a:srgbClr>
                </a:gs>
              </a:gsLst>
              <a:lin ang="322686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0" name="Shape">
              <a:extLst>
                <a:ext uri="{FF2B5EF4-FFF2-40B4-BE49-F238E27FC236}">
                  <a16:creationId xmlns:a16="http://schemas.microsoft.com/office/drawing/2014/main" id="{E44C5DCE-9EA7-47F2-9451-D5AD5363FB5F}"/>
                </a:ext>
              </a:extLst>
            </p:cNvPr>
            <p:cNvSpPr/>
            <p:nvPr/>
          </p:nvSpPr>
          <p:spPr>
            <a:xfrm>
              <a:off x="1841499" y="4114800"/>
              <a:ext cx="1041926" cy="987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11" extrusionOk="0">
                  <a:moveTo>
                    <a:pt x="0" y="0"/>
                  </a:moveTo>
                  <a:cubicBezTo>
                    <a:pt x="1558" y="3659"/>
                    <a:pt x="2884" y="7135"/>
                    <a:pt x="4023" y="10244"/>
                  </a:cubicBezTo>
                  <a:cubicBezTo>
                    <a:pt x="4536" y="11645"/>
                    <a:pt x="5608" y="14349"/>
                    <a:pt x="7021" y="16722"/>
                  </a:cubicBezTo>
                  <a:cubicBezTo>
                    <a:pt x="8650" y="19457"/>
                    <a:pt x="10262" y="21013"/>
                    <a:pt x="11811" y="21348"/>
                  </a:cubicBezTo>
                  <a:cubicBezTo>
                    <a:pt x="12977" y="21600"/>
                    <a:pt x="14156" y="21099"/>
                    <a:pt x="15315" y="19858"/>
                  </a:cubicBezTo>
                  <a:cubicBezTo>
                    <a:pt x="16589" y="18494"/>
                    <a:pt x="17632" y="14962"/>
                    <a:pt x="18736" y="11223"/>
                  </a:cubicBezTo>
                  <a:cubicBezTo>
                    <a:pt x="19597" y="8308"/>
                    <a:pt x="20486" y="5300"/>
                    <a:pt x="21600" y="2895"/>
                  </a:cubicBezTo>
                  <a:cubicBezTo>
                    <a:pt x="14047" y="2516"/>
                    <a:pt x="6797" y="1522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/>
                </a:gs>
                <a:gs pos="100000">
                  <a:srgbClr val="FFFF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" name="Shape">
              <a:extLst>
                <a:ext uri="{FF2B5EF4-FFF2-40B4-BE49-F238E27FC236}">
                  <a16:creationId xmlns:a16="http://schemas.microsoft.com/office/drawing/2014/main" id="{B2889E0B-8892-4F8A-9552-A9A19EA5FBAE}"/>
                </a:ext>
              </a:extLst>
            </p:cNvPr>
            <p:cNvSpPr/>
            <p:nvPr/>
          </p:nvSpPr>
          <p:spPr>
            <a:xfrm>
              <a:off x="3403599" y="4114799"/>
              <a:ext cx="1194688" cy="1112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7" extrusionOk="0">
                  <a:moveTo>
                    <a:pt x="0" y="2685"/>
                  </a:moveTo>
                  <a:cubicBezTo>
                    <a:pt x="765" y="4969"/>
                    <a:pt x="1105" y="7899"/>
                    <a:pt x="1433" y="10739"/>
                  </a:cubicBezTo>
                  <a:cubicBezTo>
                    <a:pt x="1931" y="15044"/>
                    <a:pt x="2445" y="19496"/>
                    <a:pt x="4399" y="20950"/>
                  </a:cubicBezTo>
                  <a:cubicBezTo>
                    <a:pt x="5109" y="21479"/>
                    <a:pt x="5997" y="21600"/>
                    <a:pt x="7114" y="21321"/>
                  </a:cubicBezTo>
                  <a:cubicBezTo>
                    <a:pt x="8579" y="20954"/>
                    <a:pt x="9804" y="19813"/>
                    <a:pt x="10706" y="18860"/>
                  </a:cubicBezTo>
                  <a:cubicBezTo>
                    <a:pt x="14633" y="14716"/>
                    <a:pt x="17854" y="9570"/>
                    <a:pt x="20283" y="3568"/>
                  </a:cubicBezTo>
                  <a:cubicBezTo>
                    <a:pt x="20747" y="2419"/>
                    <a:pt x="21187" y="1229"/>
                    <a:pt x="21600" y="0"/>
                  </a:cubicBezTo>
                  <a:cubicBezTo>
                    <a:pt x="14848" y="1543"/>
                    <a:pt x="7584" y="2476"/>
                    <a:pt x="0" y="26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/>
                </a:gs>
                <a:gs pos="100000">
                  <a:srgbClr val="FFFF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" name="Shape">
              <a:extLst>
                <a:ext uri="{FF2B5EF4-FFF2-40B4-BE49-F238E27FC236}">
                  <a16:creationId xmlns:a16="http://schemas.microsoft.com/office/drawing/2014/main" id="{170AB5A4-1304-4F8B-A090-DF6076BB193B}"/>
                </a:ext>
              </a:extLst>
            </p:cNvPr>
            <p:cNvSpPr/>
            <p:nvPr/>
          </p:nvSpPr>
          <p:spPr>
            <a:xfrm>
              <a:off x="2057400" y="2476500"/>
              <a:ext cx="2351046" cy="1707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91" y="5"/>
                    <a:pt x="21574" y="17"/>
                  </a:cubicBezTo>
                  <a:cubicBezTo>
                    <a:pt x="21481" y="80"/>
                    <a:pt x="21184" y="290"/>
                    <a:pt x="20728" y="654"/>
                  </a:cubicBezTo>
                  <a:cubicBezTo>
                    <a:pt x="20224" y="1058"/>
                    <a:pt x="19521" y="1655"/>
                    <a:pt x="18684" y="2458"/>
                  </a:cubicBezTo>
                  <a:cubicBezTo>
                    <a:pt x="17131" y="3954"/>
                    <a:pt x="15111" y="6164"/>
                    <a:pt x="13014" y="9199"/>
                  </a:cubicBezTo>
                  <a:cubicBezTo>
                    <a:pt x="12507" y="9934"/>
                    <a:pt x="11993" y="10718"/>
                    <a:pt x="11484" y="11550"/>
                  </a:cubicBezTo>
                  <a:cubicBezTo>
                    <a:pt x="10491" y="13165"/>
                    <a:pt x="9500" y="14967"/>
                    <a:pt x="8555" y="16969"/>
                  </a:cubicBezTo>
                  <a:cubicBezTo>
                    <a:pt x="8204" y="17711"/>
                    <a:pt x="7860" y="18479"/>
                    <a:pt x="7523" y="19274"/>
                  </a:cubicBezTo>
                  <a:cubicBezTo>
                    <a:pt x="7206" y="20025"/>
                    <a:pt x="6896" y="20800"/>
                    <a:pt x="6595" y="21600"/>
                  </a:cubicBezTo>
                  <a:cubicBezTo>
                    <a:pt x="6595" y="21600"/>
                    <a:pt x="3345" y="13593"/>
                    <a:pt x="5" y="11365"/>
                  </a:cubicBezTo>
                  <a:cubicBezTo>
                    <a:pt x="2" y="11363"/>
                    <a:pt x="0" y="11364"/>
                    <a:pt x="0" y="11364"/>
                  </a:cubicBezTo>
                  <a:cubicBezTo>
                    <a:pt x="0" y="11364"/>
                    <a:pt x="1771" y="11026"/>
                    <a:pt x="3999" y="12131"/>
                  </a:cubicBezTo>
                  <a:cubicBezTo>
                    <a:pt x="4659" y="12459"/>
                    <a:pt x="5361" y="12914"/>
                    <a:pt x="6067" y="13543"/>
                  </a:cubicBezTo>
                  <a:cubicBezTo>
                    <a:pt x="6072" y="13547"/>
                    <a:pt x="6077" y="13551"/>
                    <a:pt x="6082" y="13557"/>
                  </a:cubicBezTo>
                  <a:cubicBezTo>
                    <a:pt x="6161" y="13627"/>
                    <a:pt x="6239" y="13699"/>
                    <a:pt x="6319" y="13773"/>
                  </a:cubicBezTo>
                  <a:lnTo>
                    <a:pt x="6320" y="13777"/>
                  </a:lnTo>
                  <a:cubicBezTo>
                    <a:pt x="6320" y="13777"/>
                    <a:pt x="6395" y="13615"/>
                    <a:pt x="6542" y="13330"/>
                  </a:cubicBezTo>
                  <a:cubicBezTo>
                    <a:pt x="6551" y="13308"/>
                    <a:pt x="6564" y="13286"/>
                    <a:pt x="6576" y="13260"/>
                  </a:cubicBezTo>
                  <a:cubicBezTo>
                    <a:pt x="6880" y="12692"/>
                    <a:pt x="7537" y="11625"/>
                    <a:pt x="8536" y="10311"/>
                  </a:cubicBezTo>
                  <a:cubicBezTo>
                    <a:pt x="8975" y="9730"/>
                    <a:pt x="9482" y="9104"/>
                    <a:pt x="10055" y="8450"/>
                  </a:cubicBezTo>
                  <a:cubicBezTo>
                    <a:pt x="10560" y="7872"/>
                    <a:pt x="11116" y="7275"/>
                    <a:pt x="11724" y="6672"/>
                  </a:cubicBezTo>
                  <a:cubicBezTo>
                    <a:pt x="13560" y="4845"/>
                    <a:pt x="15857" y="2965"/>
                    <a:pt x="18600" y="1439"/>
                  </a:cubicBezTo>
                  <a:cubicBezTo>
                    <a:pt x="19260" y="1070"/>
                    <a:pt x="19946" y="724"/>
                    <a:pt x="20658" y="403"/>
                  </a:cubicBezTo>
                  <a:cubicBezTo>
                    <a:pt x="20967" y="262"/>
                    <a:pt x="21281" y="128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315314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33395173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D3C1A36-E4E2-45F8-838F-1EEEE48ED192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10B8878-F92C-493A-9DCA-567C1041831B}"/>
              </a:ext>
            </a:extLst>
          </p:cNvPr>
          <p:cNvSpPr txBox="1"/>
          <p:nvPr/>
        </p:nvSpPr>
        <p:spPr>
          <a:xfrm>
            <a:off x="829786" y="1572440"/>
            <a:ext cx="3369628" cy="6719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700" b="0" i="0" u="none" strike="noStrike" cap="none" spc="183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 </a:t>
            </a:r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51B140A0-4C89-4404-8410-CA7ABC1D1579}"/>
              </a:ext>
            </a:extLst>
          </p:cNvPr>
          <p:cNvSpPr/>
          <p:nvPr/>
        </p:nvSpPr>
        <p:spPr>
          <a:xfrm>
            <a:off x="330708" y="3158617"/>
            <a:ext cx="133985" cy="393192"/>
          </a:xfrm>
          <a:custGeom>
            <a:avLst/>
            <a:gdLst>
              <a:gd name="connsiteX0" fmla="*/ 0 w 133985"/>
              <a:gd name="connsiteY0" fmla="*/ 0 h 393192"/>
              <a:gd name="connsiteX1" fmla="*/ 133985 w 133985"/>
              <a:gd name="connsiteY1" fmla="*/ 0 h 393192"/>
              <a:gd name="connsiteX2" fmla="*/ 133985 w 133985"/>
              <a:gd name="connsiteY2" fmla="*/ 393192 h 393192"/>
              <a:gd name="connsiteX3" fmla="*/ 0 w 133985"/>
              <a:gd name="connsiteY3" fmla="*/ 393192 h 39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985" h="393192">
                <a:moveTo>
                  <a:pt x="0" y="0"/>
                </a:moveTo>
                <a:lnTo>
                  <a:pt x="133985" y="0"/>
                </a:lnTo>
                <a:lnTo>
                  <a:pt x="133985" y="393192"/>
                </a:lnTo>
                <a:lnTo>
                  <a:pt x="0" y="393192"/>
                </a:ln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E9B5AB31-8827-4445-87E2-CFD80AD058AB}"/>
              </a:ext>
            </a:extLst>
          </p:cNvPr>
          <p:cNvSpPr/>
          <p:nvPr/>
        </p:nvSpPr>
        <p:spPr>
          <a:xfrm>
            <a:off x="3731133" y="2695955"/>
            <a:ext cx="1298066" cy="1007490"/>
          </a:xfrm>
          <a:custGeom>
            <a:avLst/>
            <a:gdLst>
              <a:gd name="connsiteX0" fmla="*/ 941324 w 1298066"/>
              <a:gd name="connsiteY0" fmla="*/ 1007491 h 1007490"/>
              <a:gd name="connsiteX1" fmla="*/ 1298067 w 1298066"/>
              <a:gd name="connsiteY1" fmla="*/ 818896 h 1007490"/>
              <a:gd name="connsiteX2" fmla="*/ 1298067 w 1298066"/>
              <a:gd name="connsiteY2" fmla="*/ 193294 h 1007490"/>
              <a:gd name="connsiteX3" fmla="*/ 941324 w 1298066"/>
              <a:gd name="connsiteY3" fmla="*/ 0 h 1007490"/>
              <a:gd name="connsiteX4" fmla="*/ 0 w 1298066"/>
              <a:gd name="connsiteY4" fmla="*/ 510032 h 1007490"/>
              <a:gd name="connsiteX5" fmla="*/ 293878 w 1298066"/>
              <a:gd name="connsiteY5" fmla="*/ 665226 h 1007490"/>
              <a:gd name="connsiteX6" fmla="*/ 295910 w 1298066"/>
              <a:gd name="connsiteY6" fmla="*/ 666242 h 1007490"/>
              <a:gd name="connsiteX7" fmla="*/ 941324 w 1298066"/>
              <a:gd name="connsiteY7" fmla="*/ 1007491 h 100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8066" h="1007490">
                <a:moveTo>
                  <a:pt x="941324" y="1007491"/>
                </a:moveTo>
                <a:lnTo>
                  <a:pt x="1298067" y="818896"/>
                </a:lnTo>
                <a:lnTo>
                  <a:pt x="1298067" y="193294"/>
                </a:lnTo>
                <a:lnTo>
                  <a:pt x="941324" y="0"/>
                </a:lnTo>
                <a:lnTo>
                  <a:pt x="0" y="510032"/>
                </a:lnTo>
                <a:lnTo>
                  <a:pt x="293878" y="665226"/>
                </a:lnTo>
                <a:lnTo>
                  <a:pt x="295910" y="666242"/>
                </a:lnTo>
                <a:lnTo>
                  <a:pt x="941324" y="1007491"/>
                </a:ln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7BC2539A-818F-4FBA-8929-90CDD1ACEDF8}"/>
              </a:ext>
            </a:extLst>
          </p:cNvPr>
          <p:cNvSpPr/>
          <p:nvPr/>
        </p:nvSpPr>
        <p:spPr>
          <a:xfrm>
            <a:off x="4027042" y="3485260"/>
            <a:ext cx="1002157" cy="400939"/>
          </a:xfrm>
          <a:custGeom>
            <a:avLst/>
            <a:gdLst>
              <a:gd name="connsiteX0" fmla="*/ 1002157 w 1002157"/>
              <a:gd name="connsiteY0" fmla="*/ 400939 h 400939"/>
              <a:gd name="connsiteX1" fmla="*/ 1002157 w 1002157"/>
              <a:gd name="connsiteY1" fmla="*/ 95504 h 400939"/>
              <a:gd name="connsiteX2" fmla="*/ 645414 w 1002157"/>
              <a:gd name="connsiteY2" fmla="*/ 367157 h 400939"/>
              <a:gd name="connsiteX3" fmla="*/ 0 w 1002157"/>
              <a:gd name="connsiteY3" fmla="*/ 0 h 400939"/>
              <a:gd name="connsiteX4" fmla="*/ 0 w 1002157"/>
              <a:gd name="connsiteY4" fmla="*/ 276860 h 400939"/>
              <a:gd name="connsiteX5" fmla="*/ 228346 w 1002157"/>
              <a:gd name="connsiteY5" fmla="*/ 400939 h 400939"/>
              <a:gd name="connsiteX6" fmla="*/ 1002157 w 1002157"/>
              <a:gd name="connsiteY6" fmla="*/ 400939 h 40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157" h="400939">
                <a:moveTo>
                  <a:pt x="1002157" y="400939"/>
                </a:moveTo>
                <a:lnTo>
                  <a:pt x="1002157" y="95504"/>
                </a:lnTo>
                <a:lnTo>
                  <a:pt x="645414" y="367157"/>
                </a:lnTo>
                <a:lnTo>
                  <a:pt x="0" y="0"/>
                </a:lnTo>
                <a:lnTo>
                  <a:pt x="0" y="276860"/>
                </a:lnTo>
                <a:lnTo>
                  <a:pt x="228346" y="400939"/>
                </a:lnTo>
                <a:lnTo>
                  <a:pt x="1002157" y="400939"/>
                </a:ln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70DAA57-79A6-42B6-A751-84E90CD339F4}"/>
              </a:ext>
            </a:extLst>
          </p:cNvPr>
          <p:cNvSpPr txBox="1"/>
          <p:nvPr/>
        </p:nvSpPr>
        <p:spPr>
          <a:xfrm>
            <a:off x="2161555" y="1024884"/>
            <a:ext cx="706091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spc="59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</a:t>
            </a:r>
            <a:r>
              <a:rPr kumimoji="0" lang="en-US" sz="600" b="1" i="0" u="none" strike="noStrike" cap="none" spc="59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Thin" panose="00000300000000000000" pitchFamily="2" charset="0"/>
                <a:sym typeface="Montserrat"/>
                <a:rtl val="0"/>
              </a:rPr>
              <a:t>NAME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C81AAA1-40AC-427E-80E7-C9CD3DB3FDFC}"/>
              </a:ext>
            </a:extLst>
          </p:cNvPr>
          <p:cNvSpPr txBox="1"/>
          <p:nvPr/>
        </p:nvSpPr>
        <p:spPr>
          <a:xfrm>
            <a:off x="2279568" y="1122125"/>
            <a:ext cx="470065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42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EDUCATION</a:t>
            </a:r>
          </a:p>
        </p:txBody>
      </p:sp>
      <p:grpSp>
        <p:nvGrpSpPr>
          <p:cNvPr id="118" name="Group">
            <a:extLst>
              <a:ext uri="{FF2B5EF4-FFF2-40B4-BE49-F238E27FC236}">
                <a16:creationId xmlns:a16="http://schemas.microsoft.com/office/drawing/2014/main" id="{89687B9E-3316-4BC5-8702-A62CB9A3466B}"/>
              </a:ext>
            </a:extLst>
          </p:cNvPr>
          <p:cNvGrpSpPr/>
          <p:nvPr/>
        </p:nvGrpSpPr>
        <p:grpSpPr>
          <a:xfrm>
            <a:off x="2195574" y="533402"/>
            <a:ext cx="654734" cy="492357"/>
            <a:chOff x="0" y="0"/>
            <a:chExt cx="7236259" cy="5441633"/>
          </a:xfrm>
        </p:grpSpPr>
        <p:sp>
          <p:nvSpPr>
            <p:cNvPr id="119" name="Shape">
              <a:extLst>
                <a:ext uri="{FF2B5EF4-FFF2-40B4-BE49-F238E27FC236}">
                  <a16:creationId xmlns:a16="http://schemas.microsoft.com/office/drawing/2014/main" id="{A943212D-3F64-41C8-BE79-DADE3BE5F68A}"/>
                </a:ext>
              </a:extLst>
            </p:cNvPr>
            <p:cNvSpPr/>
            <p:nvPr/>
          </p:nvSpPr>
          <p:spPr>
            <a:xfrm>
              <a:off x="-1" y="-1"/>
              <a:ext cx="7236261" cy="3871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932"/>
                  </a:lnTo>
                  <a:lnTo>
                    <a:pt x="10800" y="21600"/>
                  </a:lnTo>
                  <a:lnTo>
                    <a:pt x="21600" y="10932"/>
                  </a:lnTo>
                  <a:cubicBezTo>
                    <a:pt x="21600" y="10932"/>
                    <a:pt x="10800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20" name="Shape">
              <a:extLst>
                <a:ext uri="{FF2B5EF4-FFF2-40B4-BE49-F238E27FC236}">
                  <a16:creationId xmlns:a16="http://schemas.microsoft.com/office/drawing/2014/main" id="{EEA71E6D-E630-4F79-AB96-6A13A31FE1A6}"/>
                </a:ext>
              </a:extLst>
            </p:cNvPr>
            <p:cNvSpPr/>
            <p:nvPr/>
          </p:nvSpPr>
          <p:spPr>
            <a:xfrm>
              <a:off x="3619500" y="2552700"/>
              <a:ext cx="2480629" cy="288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803"/>
                  </a:moveTo>
                  <a:lnTo>
                    <a:pt x="0" y="21600"/>
                  </a:lnTo>
                  <a:lnTo>
                    <a:pt x="21600" y="11527"/>
                  </a:lnTo>
                  <a:lnTo>
                    <a:pt x="21600" y="0"/>
                  </a:lnTo>
                  <a:cubicBezTo>
                    <a:pt x="21600" y="0"/>
                    <a:pt x="0" y="9803"/>
                    <a:pt x="0" y="98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1" name="Shape">
              <a:extLst>
                <a:ext uri="{FF2B5EF4-FFF2-40B4-BE49-F238E27FC236}">
                  <a16:creationId xmlns:a16="http://schemas.microsoft.com/office/drawing/2014/main" id="{099417B4-B09A-42D8-BBC3-6D1D9DA10433}"/>
                </a:ext>
              </a:extLst>
            </p:cNvPr>
            <p:cNvSpPr/>
            <p:nvPr/>
          </p:nvSpPr>
          <p:spPr>
            <a:xfrm>
              <a:off x="1143000" y="2552700"/>
              <a:ext cx="2480629" cy="288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803"/>
                  </a:moveTo>
                  <a:lnTo>
                    <a:pt x="21600" y="21600"/>
                  </a:lnTo>
                  <a:lnTo>
                    <a:pt x="0" y="11527"/>
                  </a:lnTo>
                  <a:lnTo>
                    <a:pt x="0" y="0"/>
                  </a:lnTo>
                  <a:cubicBezTo>
                    <a:pt x="0" y="0"/>
                    <a:pt x="21600" y="9803"/>
                    <a:pt x="21600" y="98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2" name="Shape">
              <a:extLst>
                <a:ext uri="{FF2B5EF4-FFF2-40B4-BE49-F238E27FC236}">
                  <a16:creationId xmlns:a16="http://schemas.microsoft.com/office/drawing/2014/main" id="{B21B46D6-1902-4130-B830-4C931FA7735B}"/>
                </a:ext>
              </a:extLst>
            </p:cNvPr>
            <p:cNvSpPr/>
            <p:nvPr/>
          </p:nvSpPr>
          <p:spPr>
            <a:xfrm>
              <a:off x="1143000" y="2552699"/>
              <a:ext cx="4961258" cy="1888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048"/>
                  </a:moveTo>
                  <a:lnTo>
                    <a:pt x="0" y="0"/>
                  </a:lnTo>
                  <a:lnTo>
                    <a:pt x="235" y="5263"/>
                  </a:lnTo>
                  <a:lnTo>
                    <a:pt x="10800" y="21600"/>
                  </a:lnTo>
                  <a:lnTo>
                    <a:pt x="21600" y="0"/>
                  </a:lnTo>
                  <a:cubicBezTo>
                    <a:pt x="21600" y="0"/>
                    <a:pt x="10800" y="15048"/>
                    <a:pt x="10800" y="15048"/>
                  </a:cubicBezTo>
                  <a:close/>
                </a:path>
              </a:pathLst>
            </a:custGeom>
            <a:solidFill>
              <a:srgbClr val="3B3B3B">
                <a:alpha val="34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3" name="Shape">
              <a:extLst>
                <a:ext uri="{FF2B5EF4-FFF2-40B4-BE49-F238E27FC236}">
                  <a16:creationId xmlns:a16="http://schemas.microsoft.com/office/drawing/2014/main" id="{C60E14B5-5308-4F8C-BA52-945AC4E44530}"/>
                </a:ext>
              </a:extLst>
            </p:cNvPr>
            <p:cNvSpPr/>
            <p:nvPr/>
          </p:nvSpPr>
          <p:spPr>
            <a:xfrm>
              <a:off x="3327399" y="1143000"/>
              <a:ext cx="827017" cy="2083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2613"/>
                  </a:lnTo>
                  <a:lnTo>
                    <a:pt x="10550" y="21600"/>
                  </a:lnTo>
                  <a:cubicBezTo>
                    <a:pt x="1055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4" name="Shape">
              <a:extLst>
                <a:ext uri="{FF2B5EF4-FFF2-40B4-BE49-F238E27FC236}">
                  <a16:creationId xmlns:a16="http://schemas.microsoft.com/office/drawing/2014/main" id="{C227DB24-1C90-4FD7-8CFC-4E32E2467D83}"/>
                </a:ext>
              </a:extLst>
            </p:cNvPr>
            <p:cNvSpPr/>
            <p:nvPr/>
          </p:nvSpPr>
          <p:spPr>
            <a:xfrm>
              <a:off x="2362200" y="1142999"/>
              <a:ext cx="1795264" cy="1216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7305"/>
                  </a:lnTo>
                  <a:lnTo>
                    <a:pt x="11650" y="21600"/>
                  </a:lnTo>
                  <a:cubicBezTo>
                    <a:pt x="1165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509EA3BE-1102-42E9-95DD-41D9077D3FCA}"/>
              </a:ext>
            </a:extLst>
          </p:cNvPr>
          <p:cNvGrpSpPr/>
          <p:nvPr/>
        </p:nvGrpSpPr>
        <p:grpSpPr>
          <a:xfrm>
            <a:off x="775697" y="3087853"/>
            <a:ext cx="1481897" cy="493670"/>
            <a:chOff x="791732" y="3087853"/>
            <a:chExt cx="1481897" cy="493670"/>
          </a:xfrm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A6D20C85-70A1-4001-9C41-93F0F1D23C84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gradFill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C130CAC7-ADBE-4066-A9A3-591C365894A3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+123 456 789">
              <a:extLst>
                <a:ext uri="{FF2B5EF4-FFF2-40B4-BE49-F238E27FC236}">
                  <a16:creationId xmlns:a16="http://schemas.microsoft.com/office/drawing/2014/main" id="{E45D5928-1449-4DF3-9255-C097863077A7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9" name="www.yourwebsite.com">
              <a:extLst>
                <a:ext uri="{FF2B5EF4-FFF2-40B4-BE49-F238E27FC236}">
                  <a16:creationId xmlns:a16="http://schemas.microsoft.com/office/drawing/2014/main" id="{7E205A29-0DBB-4E8B-B119-AB3C2D18B86A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30" name="CONTACT US">
              <a:extLst>
                <a:ext uri="{FF2B5EF4-FFF2-40B4-BE49-F238E27FC236}">
                  <a16:creationId xmlns:a16="http://schemas.microsoft.com/office/drawing/2014/main" id="{71E6C531-CD5D-46CB-90B3-04A39B0DF43E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pic>
        <p:nvPicPr>
          <p:cNvPr id="131" name="Image" descr="Image">
            <a:extLst>
              <a:ext uri="{FF2B5EF4-FFF2-40B4-BE49-F238E27FC236}">
                <a16:creationId xmlns:a16="http://schemas.microsoft.com/office/drawing/2014/main" id="{B77CB448-29F0-4B63-9DAF-62B7C2C7C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88329995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4A616D0-234C-498C-96DF-5BCDD552A7F3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C1D928E-F394-4A79-99ED-6E14437ABB6C}"/>
              </a:ext>
            </a:extLst>
          </p:cNvPr>
          <p:cNvSpPr txBox="1"/>
          <p:nvPr/>
        </p:nvSpPr>
        <p:spPr>
          <a:xfrm>
            <a:off x="845185" y="1573329"/>
            <a:ext cx="3281425" cy="6719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700" b="1" i="0" u="none" strike="noStrike" cap="none" spc="0" normalizeH="0" baseline="0" dirty="0">
                <a:ln>
                  <a:noFill/>
                </a:ln>
                <a:solidFill>
                  <a:srgbClr val="38405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 </a:t>
            </a: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98CBE4D7-4E4F-476D-98A2-3C6AFD041EA1}"/>
              </a:ext>
            </a:extLst>
          </p:cNvPr>
          <p:cNvSpPr/>
          <p:nvPr/>
        </p:nvSpPr>
        <p:spPr>
          <a:xfrm>
            <a:off x="4725415" y="3437508"/>
            <a:ext cx="56642" cy="56642"/>
          </a:xfrm>
          <a:custGeom>
            <a:avLst/>
            <a:gdLst>
              <a:gd name="connsiteX0" fmla="*/ 28321 w 56642"/>
              <a:gd name="connsiteY0" fmla="*/ 56642 h 56642"/>
              <a:gd name="connsiteX1" fmla="*/ 0 w 56642"/>
              <a:gd name="connsiteY1" fmla="*/ 28321 h 56642"/>
              <a:gd name="connsiteX2" fmla="*/ 28321 w 56642"/>
              <a:gd name="connsiteY2" fmla="*/ 0 h 56642"/>
              <a:gd name="connsiteX3" fmla="*/ 56642 w 56642"/>
              <a:gd name="connsiteY3" fmla="*/ 28321 h 56642"/>
              <a:gd name="connsiteX4" fmla="*/ 28321 w 56642"/>
              <a:gd name="connsiteY4" fmla="*/ 56642 h 56642"/>
              <a:gd name="connsiteX5" fmla="*/ 28321 w 56642"/>
              <a:gd name="connsiteY5" fmla="*/ 9525 h 56642"/>
              <a:gd name="connsiteX6" fmla="*/ 9525 w 56642"/>
              <a:gd name="connsiteY6" fmla="*/ 28322 h 56642"/>
              <a:gd name="connsiteX7" fmla="*/ 28321 w 56642"/>
              <a:gd name="connsiteY7" fmla="*/ 47118 h 56642"/>
              <a:gd name="connsiteX8" fmla="*/ 47117 w 56642"/>
              <a:gd name="connsiteY8" fmla="*/ 28322 h 56642"/>
              <a:gd name="connsiteX9" fmla="*/ 28321 w 56642"/>
              <a:gd name="connsiteY9" fmla="*/ 9525 h 5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42" h="56642">
                <a:moveTo>
                  <a:pt x="28321" y="56642"/>
                </a:moveTo>
                <a:cubicBezTo>
                  <a:pt x="12680" y="56642"/>
                  <a:pt x="0" y="43962"/>
                  <a:pt x="0" y="28321"/>
                </a:cubicBezTo>
                <a:cubicBezTo>
                  <a:pt x="0" y="12680"/>
                  <a:pt x="12680" y="0"/>
                  <a:pt x="28321" y="0"/>
                </a:cubicBezTo>
                <a:cubicBezTo>
                  <a:pt x="43962" y="0"/>
                  <a:pt x="56642" y="12680"/>
                  <a:pt x="56642" y="28321"/>
                </a:cubicBezTo>
                <a:cubicBezTo>
                  <a:pt x="56642" y="43962"/>
                  <a:pt x="43962" y="56642"/>
                  <a:pt x="28321" y="56642"/>
                </a:cubicBezTo>
                <a:close/>
                <a:moveTo>
                  <a:pt x="28321" y="9525"/>
                </a:moveTo>
                <a:cubicBezTo>
                  <a:pt x="17940" y="9525"/>
                  <a:pt x="9525" y="17941"/>
                  <a:pt x="9525" y="28322"/>
                </a:cubicBezTo>
                <a:cubicBezTo>
                  <a:pt x="9525" y="38702"/>
                  <a:pt x="17940" y="47118"/>
                  <a:pt x="28321" y="47118"/>
                </a:cubicBezTo>
                <a:cubicBezTo>
                  <a:pt x="38702" y="47118"/>
                  <a:pt x="47117" y="38702"/>
                  <a:pt x="47117" y="28322"/>
                </a:cubicBezTo>
                <a:cubicBezTo>
                  <a:pt x="47048" y="17969"/>
                  <a:pt x="38673" y="9595"/>
                  <a:pt x="28321" y="9525"/>
                </a:cubicBezTo>
                <a:close/>
              </a:path>
            </a:pathLst>
          </a:custGeom>
          <a:solidFill>
            <a:srgbClr val="38405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48FEE507-AE14-4920-A0B5-3FEF51E26464}"/>
              </a:ext>
            </a:extLst>
          </p:cNvPr>
          <p:cNvSpPr/>
          <p:nvPr/>
        </p:nvSpPr>
        <p:spPr>
          <a:xfrm>
            <a:off x="3550285" y="3275711"/>
            <a:ext cx="56641" cy="56642"/>
          </a:xfrm>
          <a:custGeom>
            <a:avLst/>
            <a:gdLst>
              <a:gd name="connsiteX0" fmla="*/ 28321 w 56641"/>
              <a:gd name="connsiteY0" fmla="*/ 56642 h 56642"/>
              <a:gd name="connsiteX1" fmla="*/ 0 w 56641"/>
              <a:gd name="connsiteY1" fmla="*/ 28321 h 56642"/>
              <a:gd name="connsiteX2" fmla="*/ 28321 w 56641"/>
              <a:gd name="connsiteY2" fmla="*/ 0 h 56642"/>
              <a:gd name="connsiteX3" fmla="*/ 56642 w 56641"/>
              <a:gd name="connsiteY3" fmla="*/ 28321 h 56642"/>
              <a:gd name="connsiteX4" fmla="*/ 56642 w 56641"/>
              <a:gd name="connsiteY4" fmla="*/ 28448 h 56642"/>
              <a:gd name="connsiteX5" fmla="*/ 28448 w 56641"/>
              <a:gd name="connsiteY5" fmla="*/ 56642 h 56642"/>
              <a:gd name="connsiteX6" fmla="*/ 28321 w 56641"/>
              <a:gd name="connsiteY6" fmla="*/ 56642 h 56642"/>
              <a:gd name="connsiteX7" fmla="*/ 28321 w 56641"/>
              <a:gd name="connsiteY7" fmla="*/ 9652 h 56642"/>
              <a:gd name="connsiteX8" fmla="*/ 9525 w 56641"/>
              <a:gd name="connsiteY8" fmla="*/ 28448 h 56642"/>
              <a:gd name="connsiteX9" fmla="*/ 28321 w 56641"/>
              <a:gd name="connsiteY9" fmla="*/ 47244 h 56642"/>
              <a:gd name="connsiteX10" fmla="*/ 47117 w 56641"/>
              <a:gd name="connsiteY10" fmla="*/ 28448 h 56642"/>
              <a:gd name="connsiteX11" fmla="*/ 28321 w 56641"/>
              <a:gd name="connsiteY11" fmla="*/ 9652 h 5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641" h="56642">
                <a:moveTo>
                  <a:pt x="28321" y="56642"/>
                </a:moveTo>
                <a:cubicBezTo>
                  <a:pt x="12679" y="56642"/>
                  <a:pt x="0" y="43962"/>
                  <a:pt x="0" y="28321"/>
                </a:cubicBezTo>
                <a:cubicBezTo>
                  <a:pt x="0" y="12679"/>
                  <a:pt x="12680" y="0"/>
                  <a:pt x="28321" y="0"/>
                </a:cubicBezTo>
                <a:cubicBezTo>
                  <a:pt x="43962" y="0"/>
                  <a:pt x="56642" y="12680"/>
                  <a:pt x="56642" y="28321"/>
                </a:cubicBezTo>
                <a:cubicBezTo>
                  <a:pt x="56642" y="28363"/>
                  <a:pt x="56642" y="28406"/>
                  <a:pt x="56642" y="28448"/>
                </a:cubicBezTo>
                <a:cubicBezTo>
                  <a:pt x="56642" y="44019"/>
                  <a:pt x="44019" y="56642"/>
                  <a:pt x="28448" y="56642"/>
                </a:cubicBezTo>
                <a:cubicBezTo>
                  <a:pt x="28406" y="56642"/>
                  <a:pt x="28363" y="56642"/>
                  <a:pt x="28321" y="56642"/>
                </a:cubicBezTo>
                <a:close/>
                <a:moveTo>
                  <a:pt x="28321" y="9652"/>
                </a:moveTo>
                <a:cubicBezTo>
                  <a:pt x="17940" y="9652"/>
                  <a:pt x="9525" y="18067"/>
                  <a:pt x="9525" y="28448"/>
                </a:cubicBezTo>
                <a:cubicBezTo>
                  <a:pt x="9525" y="38829"/>
                  <a:pt x="17940" y="47244"/>
                  <a:pt x="28321" y="47244"/>
                </a:cubicBezTo>
                <a:cubicBezTo>
                  <a:pt x="38702" y="47244"/>
                  <a:pt x="47117" y="38829"/>
                  <a:pt x="47117" y="28448"/>
                </a:cubicBezTo>
                <a:cubicBezTo>
                  <a:pt x="47117" y="18067"/>
                  <a:pt x="38702" y="9652"/>
                  <a:pt x="28321" y="9652"/>
                </a:cubicBezTo>
                <a:close/>
              </a:path>
            </a:pathLst>
          </a:custGeom>
          <a:solidFill>
            <a:srgbClr val="38405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C5D2A771-9156-4380-8632-5F01E86D80AE}"/>
              </a:ext>
            </a:extLst>
          </p:cNvPr>
          <p:cNvSpPr/>
          <p:nvPr/>
        </p:nvSpPr>
        <p:spPr>
          <a:xfrm>
            <a:off x="3900678" y="2930398"/>
            <a:ext cx="80898" cy="80772"/>
          </a:xfrm>
          <a:custGeom>
            <a:avLst/>
            <a:gdLst>
              <a:gd name="connsiteX0" fmla="*/ 80899 w 80898"/>
              <a:gd name="connsiteY0" fmla="*/ 23495 h 80772"/>
              <a:gd name="connsiteX1" fmla="*/ 73406 w 80898"/>
              <a:gd name="connsiteY1" fmla="*/ 11557 h 80772"/>
              <a:gd name="connsiteX2" fmla="*/ 42672 w 80898"/>
              <a:gd name="connsiteY2" fmla="*/ 30734 h 80772"/>
              <a:gd name="connsiteX3" fmla="*/ 23622 w 80898"/>
              <a:gd name="connsiteY3" fmla="*/ 0 h 80772"/>
              <a:gd name="connsiteX4" fmla="*/ 11684 w 80898"/>
              <a:gd name="connsiteY4" fmla="*/ 7493 h 80772"/>
              <a:gd name="connsiteX5" fmla="*/ 30734 w 80898"/>
              <a:gd name="connsiteY5" fmla="*/ 38227 h 80772"/>
              <a:gd name="connsiteX6" fmla="*/ 0 w 80898"/>
              <a:gd name="connsiteY6" fmla="*/ 57277 h 80772"/>
              <a:gd name="connsiteX7" fmla="*/ 7493 w 80898"/>
              <a:gd name="connsiteY7" fmla="*/ 69215 h 80772"/>
              <a:gd name="connsiteX8" fmla="*/ 38227 w 80898"/>
              <a:gd name="connsiteY8" fmla="*/ 50165 h 80772"/>
              <a:gd name="connsiteX9" fmla="*/ 57404 w 80898"/>
              <a:gd name="connsiteY9" fmla="*/ 80772 h 80772"/>
              <a:gd name="connsiteX10" fmla="*/ 69342 w 80898"/>
              <a:gd name="connsiteY10" fmla="*/ 73406 h 80772"/>
              <a:gd name="connsiteX11" fmla="*/ 50165 w 80898"/>
              <a:gd name="connsiteY11" fmla="*/ 42672 h 80772"/>
              <a:gd name="connsiteX12" fmla="*/ 80899 w 80898"/>
              <a:gd name="connsiteY12" fmla="*/ 23495 h 8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98" h="80772">
                <a:moveTo>
                  <a:pt x="80899" y="23495"/>
                </a:moveTo>
                <a:lnTo>
                  <a:pt x="73406" y="11557"/>
                </a:lnTo>
                <a:lnTo>
                  <a:pt x="42672" y="30734"/>
                </a:lnTo>
                <a:lnTo>
                  <a:pt x="23622" y="0"/>
                </a:lnTo>
                <a:lnTo>
                  <a:pt x="11684" y="7493"/>
                </a:lnTo>
                <a:lnTo>
                  <a:pt x="30734" y="38227"/>
                </a:lnTo>
                <a:lnTo>
                  <a:pt x="0" y="57277"/>
                </a:lnTo>
                <a:lnTo>
                  <a:pt x="7493" y="69215"/>
                </a:lnTo>
                <a:lnTo>
                  <a:pt x="38227" y="50165"/>
                </a:lnTo>
                <a:lnTo>
                  <a:pt x="57404" y="80772"/>
                </a:lnTo>
                <a:lnTo>
                  <a:pt x="69342" y="73406"/>
                </a:lnTo>
                <a:lnTo>
                  <a:pt x="50165" y="42672"/>
                </a:lnTo>
                <a:lnTo>
                  <a:pt x="80899" y="23495"/>
                </a:lnTo>
                <a:close/>
              </a:path>
            </a:pathLst>
          </a:custGeom>
          <a:solidFill>
            <a:srgbClr val="B3A5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F2ECE59D-C177-49B6-8D5C-D2C10B596794}"/>
              </a:ext>
            </a:extLst>
          </p:cNvPr>
          <p:cNvSpPr/>
          <p:nvPr/>
        </p:nvSpPr>
        <p:spPr>
          <a:xfrm>
            <a:off x="4498847" y="3686683"/>
            <a:ext cx="80898" cy="80771"/>
          </a:xfrm>
          <a:custGeom>
            <a:avLst/>
            <a:gdLst>
              <a:gd name="connsiteX0" fmla="*/ 80899 w 80898"/>
              <a:gd name="connsiteY0" fmla="*/ 23495 h 80771"/>
              <a:gd name="connsiteX1" fmla="*/ 73406 w 80898"/>
              <a:gd name="connsiteY1" fmla="*/ 11557 h 80771"/>
              <a:gd name="connsiteX2" fmla="*/ 42672 w 80898"/>
              <a:gd name="connsiteY2" fmla="*/ 30607 h 80771"/>
              <a:gd name="connsiteX3" fmla="*/ 23622 w 80898"/>
              <a:gd name="connsiteY3" fmla="*/ 0 h 80771"/>
              <a:gd name="connsiteX4" fmla="*/ 11557 w 80898"/>
              <a:gd name="connsiteY4" fmla="*/ 7493 h 80771"/>
              <a:gd name="connsiteX5" fmla="*/ 30734 w 80898"/>
              <a:gd name="connsiteY5" fmla="*/ 38100 h 80771"/>
              <a:gd name="connsiteX6" fmla="*/ 0 w 80898"/>
              <a:gd name="connsiteY6" fmla="*/ 57277 h 80771"/>
              <a:gd name="connsiteX7" fmla="*/ 7493 w 80898"/>
              <a:gd name="connsiteY7" fmla="*/ 69215 h 80771"/>
              <a:gd name="connsiteX8" fmla="*/ 38227 w 80898"/>
              <a:gd name="connsiteY8" fmla="*/ 50165 h 80771"/>
              <a:gd name="connsiteX9" fmla="*/ 57277 w 80898"/>
              <a:gd name="connsiteY9" fmla="*/ 80772 h 80771"/>
              <a:gd name="connsiteX10" fmla="*/ 69342 w 80898"/>
              <a:gd name="connsiteY10" fmla="*/ 73279 h 80771"/>
              <a:gd name="connsiteX11" fmla="*/ 50165 w 80898"/>
              <a:gd name="connsiteY11" fmla="*/ 42672 h 80771"/>
              <a:gd name="connsiteX12" fmla="*/ 80899 w 80898"/>
              <a:gd name="connsiteY12" fmla="*/ 23495 h 8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98" h="80771">
                <a:moveTo>
                  <a:pt x="80899" y="23495"/>
                </a:moveTo>
                <a:lnTo>
                  <a:pt x="73406" y="11557"/>
                </a:lnTo>
                <a:lnTo>
                  <a:pt x="42672" y="30607"/>
                </a:lnTo>
                <a:lnTo>
                  <a:pt x="23622" y="0"/>
                </a:lnTo>
                <a:lnTo>
                  <a:pt x="11557" y="7493"/>
                </a:lnTo>
                <a:lnTo>
                  <a:pt x="30734" y="38100"/>
                </a:lnTo>
                <a:lnTo>
                  <a:pt x="0" y="57277"/>
                </a:lnTo>
                <a:lnTo>
                  <a:pt x="7493" y="69215"/>
                </a:lnTo>
                <a:lnTo>
                  <a:pt x="38227" y="50165"/>
                </a:lnTo>
                <a:lnTo>
                  <a:pt x="57277" y="80772"/>
                </a:lnTo>
                <a:lnTo>
                  <a:pt x="69342" y="73279"/>
                </a:lnTo>
                <a:lnTo>
                  <a:pt x="50165" y="42672"/>
                </a:lnTo>
                <a:lnTo>
                  <a:pt x="80899" y="23495"/>
                </a:lnTo>
                <a:close/>
              </a:path>
            </a:pathLst>
          </a:custGeom>
          <a:solidFill>
            <a:srgbClr val="B3A5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6DC07D06-2150-44F7-8DC2-A8AB9082C42A}"/>
              </a:ext>
            </a:extLst>
          </p:cNvPr>
          <p:cNvSpPr/>
          <p:nvPr/>
        </p:nvSpPr>
        <p:spPr>
          <a:xfrm>
            <a:off x="4048416" y="3211969"/>
            <a:ext cx="293459" cy="414261"/>
          </a:xfrm>
          <a:custGeom>
            <a:avLst/>
            <a:gdLst>
              <a:gd name="connsiteX0" fmla="*/ 174080 w 293459"/>
              <a:gd name="connsiteY0" fmla="*/ 193916 h 414261"/>
              <a:gd name="connsiteX1" fmla="*/ 129756 w 293459"/>
              <a:gd name="connsiteY1" fmla="*/ 322948 h 414261"/>
              <a:gd name="connsiteX2" fmla="*/ 135472 w 293459"/>
              <a:gd name="connsiteY2" fmla="*/ 331965 h 414261"/>
              <a:gd name="connsiteX3" fmla="*/ 129482 w 293459"/>
              <a:gd name="connsiteY3" fmla="*/ 350415 h 414261"/>
              <a:gd name="connsiteX4" fmla="*/ 115660 w 293459"/>
              <a:gd name="connsiteY4" fmla="*/ 349618 h 414261"/>
              <a:gd name="connsiteX5" fmla="*/ 105881 w 293459"/>
              <a:gd name="connsiteY5" fmla="*/ 341871 h 414261"/>
              <a:gd name="connsiteX6" fmla="*/ 84291 w 293459"/>
              <a:gd name="connsiteY6" fmla="*/ 184518 h 414261"/>
              <a:gd name="connsiteX7" fmla="*/ 246597 w 293459"/>
              <a:gd name="connsiteY7" fmla="*/ 87998 h 414261"/>
              <a:gd name="connsiteX8" fmla="*/ 261963 w 293459"/>
              <a:gd name="connsiteY8" fmla="*/ 87998 h 414261"/>
              <a:gd name="connsiteX9" fmla="*/ 293460 w 293459"/>
              <a:gd name="connsiteY9" fmla="*/ 114 h 414261"/>
              <a:gd name="connsiteX10" fmla="*/ 285459 w 293459"/>
              <a:gd name="connsiteY10" fmla="*/ 114 h 414261"/>
              <a:gd name="connsiteX11" fmla="*/ 136615 w 293459"/>
              <a:gd name="connsiteY11" fmla="*/ 45580 h 414261"/>
              <a:gd name="connsiteX12" fmla="*/ 35014 w 293459"/>
              <a:gd name="connsiteY12" fmla="*/ 126352 h 414261"/>
              <a:gd name="connsiteX13" fmla="*/ 27903 w 293459"/>
              <a:gd name="connsiteY13" fmla="*/ 328790 h 414261"/>
              <a:gd name="connsiteX14" fmla="*/ 145886 w 293459"/>
              <a:gd name="connsiteY14" fmla="*/ 414261 h 414261"/>
              <a:gd name="connsiteX15" fmla="*/ 226657 w 293459"/>
              <a:gd name="connsiteY15" fmla="*/ 187820 h 414261"/>
              <a:gd name="connsiteX16" fmla="*/ 174079 w 293459"/>
              <a:gd name="connsiteY16" fmla="*/ 193916 h 41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3459" h="414261">
                <a:moveTo>
                  <a:pt x="174080" y="193916"/>
                </a:moveTo>
                <a:cubicBezTo>
                  <a:pt x="111468" y="214109"/>
                  <a:pt x="103849" y="285483"/>
                  <a:pt x="129756" y="322948"/>
                </a:cubicBezTo>
                <a:cubicBezTo>
                  <a:pt x="131941" y="325767"/>
                  <a:pt x="133855" y="328786"/>
                  <a:pt x="135472" y="331965"/>
                </a:cubicBezTo>
                <a:cubicBezTo>
                  <a:pt x="138912" y="338713"/>
                  <a:pt x="136231" y="346974"/>
                  <a:pt x="129482" y="350415"/>
                </a:cubicBezTo>
                <a:cubicBezTo>
                  <a:pt x="125069" y="352665"/>
                  <a:pt x="119785" y="352360"/>
                  <a:pt x="115660" y="349618"/>
                </a:cubicBezTo>
                <a:cubicBezTo>
                  <a:pt x="112053" y="347507"/>
                  <a:pt x="108761" y="344899"/>
                  <a:pt x="105881" y="341871"/>
                </a:cubicBezTo>
                <a:cubicBezTo>
                  <a:pt x="67376" y="298681"/>
                  <a:pt x="58842" y="236483"/>
                  <a:pt x="84291" y="184518"/>
                </a:cubicBezTo>
                <a:cubicBezTo>
                  <a:pt x="118962" y="121018"/>
                  <a:pt x="174206" y="89522"/>
                  <a:pt x="246597" y="87998"/>
                </a:cubicBezTo>
                <a:lnTo>
                  <a:pt x="261963" y="87998"/>
                </a:lnTo>
                <a:lnTo>
                  <a:pt x="293460" y="114"/>
                </a:lnTo>
                <a:cubicBezTo>
                  <a:pt x="290795" y="-38"/>
                  <a:pt x="288123" y="-38"/>
                  <a:pt x="285459" y="114"/>
                </a:cubicBezTo>
                <a:cubicBezTo>
                  <a:pt x="234142" y="9003"/>
                  <a:pt x="184139" y="24277"/>
                  <a:pt x="136615" y="45580"/>
                </a:cubicBezTo>
                <a:cubicBezTo>
                  <a:pt x="96284" y="63185"/>
                  <a:pt x="61259" y="91030"/>
                  <a:pt x="35014" y="126352"/>
                </a:cubicBezTo>
                <a:cubicBezTo>
                  <a:pt x="-8926" y="185891"/>
                  <a:pt x="-11751" y="266315"/>
                  <a:pt x="27903" y="328790"/>
                </a:cubicBezTo>
                <a:cubicBezTo>
                  <a:pt x="54021" y="372093"/>
                  <a:pt x="96599" y="402939"/>
                  <a:pt x="145886" y="414261"/>
                </a:cubicBezTo>
                <a:lnTo>
                  <a:pt x="226657" y="187820"/>
                </a:lnTo>
                <a:cubicBezTo>
                  <a:pt x="208901" y="185134"/>
                  <a:pt x="190750" y="187239"/>
                  <a:pt x="174079" y="193916"/>
                </a:cubicBezTo>
                <a:close/>
              </a:path>
            </a:pathLst>
          </a:custGeom>
          <a:solidFill>
            <a:srgbClr val="B3A5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8E51C82F-D6E0-4421-A4C7-CFA220155425}"/>
              </a:ext>
            </a:extLst>
          </p:cNvPr>
          <p:cNvSpPr/>
          <p:nvPr/>
        </p:nvSpPr>
        <p:spPr>
          <a:xfrm>
            <a:off x="4236846" y="3417823"/>
            <a:ext cx="124313" cy="218116"/>
          </a:xfrm>
          <a:custGeom>
            <a:avLst/>
            <a:gdLst>
              <a:gd name="connsiteX0" fmla="*/ 119253 w 124313"/>
              <a:gd name="connsiteY0" fmla="*/ 127762 h 218116"/>
              <a:gd name="connsiteX1" fmla="*/ 76200 w 124313"/>
              <a:gd name="connsiteY1" fmla="*/ 0 h 218116"/>
              <a:gd name="connsiteX2" fmla="*/ 0 w 124313"/>
              <a:gd name="connsiteY2" fmla="*/ 217043 h 218116"/>
              <a:gd name="connsiteX3" fmla="*/ 119253 w 124313"/>
              <a:gd name="connsiteY3" fmla="*/ 127762 h 21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313" h="218116">
                <a:moveTo>
                  <a:pt x="119253" y="127762"/>
                </a:moveTo>
                <a:cubicBezTo>
                  <a:pt x="132842" y="80264"/>
                  <a:pt x="119253" y="22733"/>
                  <a:pt x="76200" y="0"/>
                </a:cubicBezTo>
                <a:cubicBezTo>
                  <a:pt x="50800" y="72390"/>
                  <a:pt x="24765" y="144272"/>
                  <a:pt x="0" y="217043"/>
                </a:cubicBezTo>
                <a:cubicBezTo>
                  <a:pt x="50800" y="226187"/>
                  <a:pt x="105664" y="175260"/>
                  <a:pt x="119253" y="127762"/>
                </a:cubicBezTo>
                <a:close/>
              </a:path>
            </a:pathLst>
          </a:custGeom>
          <a:solidFill>
            <a:srgbClr val="B3A5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60E9009A-2219-4797-8672-C632DE714967}"/>
              </a:ext>
            </a:extLst>
          </p:cNvPr>
          <p:cNvSpPr/>
          <p:nvPr/>
        </p:nvSpPr>
        <p:spPr>
          <a:xfrm>
            <a:off x="4435728" y="2883514"/>
            <a:ext cx="207205" cy="183154"/>
          </a:xfrm>
          <a:custGeom>
            <a:avLst/>
            <a:gdLst>
              <a:gd name="connsiteX0" fmla="*/ 0 w 207205"/>
              <a:gd name="connsiteY0" fmla="*/ 183155 h 183154"/>
              <a:gd name="connsiteX1" fmla="*/ 17018 w 207205"/>
              <a:gd name="connsiteY1" fmla="*/ 179980 h 183154"/>
              <a:gd name="connsiteX2" fmla="*/ 113284 w 207205"/>
              <a:gd name="connsiteY2" fmla="*/ 137562 h 183154"/>
              <a:gd name="connsiteX3" fmla="*/ 188722 w 207205"/>
              <a:gd name="connsiteY3" fmla="*/ 70252 h 183154"/>
              <a:gd name="connsiteX4" fmla="*/ 205359 w 207205"/>
              <a:gd name="connsiteY4" fmla="*/ 34946 h 183154"/>
              <a:gd name="connsiteX5" fmla="*/ 193328 w 207205"/>
              <a:gd name="connsiteY5" fmla="*/ 4939 h 183154"/>
              <a:gd name="connsiteX6" fmla="*/ 191389 w 207205"/>
              <a:gd name="connsiteY6" fmla="*/ 4212 h 183154"/>
              <a:gd name="connsiteX7" fmla="*/ 158242 w 207205"/>
              <a:gd name="connsiteY7" fmla="*/ 2561 h 183154"/>
              <a:gd name="connsiteX8" fmla="*/ 132207 w 207205"/>
              <a:gd name="connsiteY8" fmla="*/ 14245 h 183154"/>
              <a:gd name="connsiteX9" fmla="*/ 17018 w 207205"/>
              <a:gd name="connsiteY9" fmla="*/ 138705 h 183154"/>
              <a:gd name="connsiteX10" fmla="*/ 0 w 207205"/>
              <a:gd name="connsiteY10" fmla="*/ 183155 h 18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7205" h="183154">
                <a:moveTo>
                  <a:pt x="0" y="183155"/>
                </a:moveTo>
                <a:cubicBezTo>
                  <a:pt x="8890" y="181504"/>
                  <a:pt x="12700" y="180996"/>
                  <a:pt x="17018" y="179980"/>
                </a:cubicBezTo>
                <a:cubicBezTo>
                  <a:pt x="51028" y="170679"/>
                  <a:pt x="83470" y="156384"/>
                  <a:pt x="113284" y="137562"/>
                </a:cubicBezTo>
                <a:cubicBezTo>
                  <a:pt x="143222" y="121155"/>
                  <a:pt x="169023" y="98134"/>
                  <a:pt x="188722" y="70252"/>
                </a:cubicBezTo>
                <a:cubicBezTo>
                  <a:pt x="195784" y="59259"/>
                  <a:pt x="201377" y="47390"/>
                  <a:pt x="205359" y="34946"/>
                </a:cubicBezTo>
                <a:cubicBezTo>
                  <a:pt x="210323" y="23337"/>
                  <a:pt x="204936" y="9903"/>
                  <a:pt x="193328" y="4939"/>
                </a:cubicBezTo>
                <a:cubicBezTo>
                  <a:pt x="192693" y="4667"/>
                  <a:pt x="192046" y="4425"/>
                  <a:pt x="191389" y="4212"/>
                </a:cubicBezTo>
                <a:cubicBezTo>
                  <a:pt x="181008" y="-760"/>
                  <a:pt x="169065" y="-1355"/>
                  <a:pt x="158242" y="2561"/>
                </a:cubicBezTo>
                <a:cubicBezTo>
                  <a:pt x="149130" y="5406"/>
                  <a:pt x="140390" y="9328"/>
                  <a:pt x="132207" y="14245"/>
                </a:cubicBezTo>
                <a:cubicBezTo>
                  <a:pt x="83125" y="44384"/>
                  <a:pt x="43276" y="87440"/>
                  <a:pt x="17018" y="138705"/>
                </a:cubicBezTo>
                <a:cubicBezTo>
                  <a:pt x="10414" y="151786"/>
                  <a:pt x="6477" y="166010"/>
                  <a:pt x="0" y="183155"/>
                </a:cubicBezTo>
                <a:close/>
              </a:path>
            </a:pathLst>
          </a:custGeom>
          <a:solidFill>
            <a:srgbClr val="B3A5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F3DA7A92-24BF-4707-8BC5-3B5C57381C47}"/>
              </a:ext>
            </a:extLst>
          </p:cNvPr>
          <p:cNvSpPr/>
          <p:nvPr/>
        </p:nvSpPr>
        <p:spPr>
          <a:xfrm>
            <a:off x="4162816" y="2229611"/>
            <a:ext cx="866510" cy="1115695"/>
          </a:xfrm>
          <a:custGeom>
            <a:avLst/>
            <a:gdLst>
              <a:gd name="connsiteX0" fmla="*/ 866384 w 866510"/>
              <a:gd name="connsiteY0" fmla="*/ 297688 h 1115695"/>
              <a:gd name="connsiteX1" fmla="*/ 820410 w 866510"/>
              <a:gd name="connsiteY1" fmla="*/ 261239 h 1115695"/>
              <a:gd name="connsiteX2" fmla="*/ 866384 w 866510"/>
              <a:gd name="connsiteY2" fmla="*/ 200787 h 1115695"/>
              <a:gd name="connsiteX3" fmla="*/ 866384 w 866510"/>
              <a:gd name="connsiteY3" fmla="*/ 0 h 1115695"/>
              <a:gd name="connsiteX4" fmla="*/ 825617 w 866510"/>
              <a:gd name="connsiteY4" fmla="*/ 51435 h 1115695"/>
              <a:gd name="connsiteX5" fmla="*/ 825617 w 866510"/>
              <a:gd name="connsiteY5" fmla="*/ 52578 h 1115695"/>
              <a:gd name="connsiteX6" fmla="*/ 812917 w 866510"/>
              <a:gd name="connsiteY6" fmla="*/ 117602 h 1115695"/>
              <a:gd name="connsiteX7" fmla="*/ 807837 w 866510"/>
              <a:gd name="connsiteY7" fmla="*/ 123444 h 1115695"/>
              <a:gd name="connsiteX8" fmla="*/ 783580 w 866510"/>
              <a:gd name="connsiteY8" fmla="*/ 152781 h 1115695"/>
              <a:gd name="connsiteX9" fmla="*/ 728716 w 866510"/>
              <a:gd name="connsiteY9" fmla="*/ 109347 h 1115695"/>
              <a:gd name="connsiteX10" fmla="*/ 720842 w 866510"/>
              <a:gd name="connsiteY10" fmla="*/ 80137 h 1115695"/>
              <a:gd name="connsiteX11" fmla="*/ 669842 w 866510"/>
              <a:gd name="connsiteY11" fmla="*/ 79214 h 1115695"/>
              <a:gd name="connsiteX12" fmla="*/ 668919 w 866510"/>
              <a:gd name="connsiteY12" fmla="*/ 130213 h 1115695"/>
              <a:gd name="connsiteX13" fmla="*/ 676392 w 866510"/>
              <a:gd name="connsiteY13" fmla="*/ 136144 h 1115695"/>
              <a:gd name="connsiteX14" fmla="*/ 706618 w 866510"/>
              <a:gd name="connsiteY14" fmla="*/ 137160 h 1115695"/>
              <a:gd name="connsiteX15" fmla="*/ 760974 w 866510"/>
              <a:gd name="connsiteY15" fmla="*/ 180213 h 1115695"/>
              <a:gd name="connsiteX16" fmla="*/ 705093 w 866510"/>
              <a:gd name="connsiteY16" fmla="*/ 247777 h 1115695"/>
              <a:gd name="connsiteX17" fmla="*/ 652262 w 866510"/>
              <a:gd name="connsiteY17" fmla="*/ 205740 h 1115695"/>
              <a:gd name="connsiteX18" fmla="*/ 644388 w 866510"/>
              <a:gd name="connsiteY18" fmla="*/ 176657 h 1115695"/>
              <a:gd name="connsiteX19" fmla="*/ 593388 w 866510"/>
              <a:gd name="connsiteY19" fmla="*/ 175734 h 1115695"/>
              <a:gd name="connsiteX20" fmla="*/ 592465 w 866510"/>
              <a:gd name="connsiteY20" fmla="*/ 226733 h 1115695"/>
              <a:gd name="connsiteX21" fmla="*/ 599938 w 866510"/>
              <a:gd name="connsiteY21" fmla="*/ 232664 h 1115695"/>
              <a:gd name="connsiteX22" fmla="*/ 630037 w 866510"/>
              <a:gd name="connsiteY22" fmla="*/ 233680 h 1115695"/>
              <a:gd name="connsiteX23" fmla="*/ 682487 w 866510"/>
              <a:gd name="connsiteY23" fmla="*/ 275209 h 1115695"/>
              <a:gd name="connsiteX24" fmla="*/ 524880 w 866510"/>
              <a:gd name="connsiteY24" fmla="*/ 465709 h 1115695"/>
              <a:gd name="connsiteX25" fmla="*/ 486780 w 866510"/>
              <a:gd name="connsiteY25" fmla="*/ 471551 h 1115695"/>
              <a:gd name="connsiteX26" fmla="*/ 5069 w 866510"/>
              <a:gd name="connsiteY26" fmla="*/ 710692 h 1115695"/>
              <a:gd name="connsiteX27" fmla="*/ 7229 w 866510"/>
              <a:gd name="connsiteY27" fmla="*/ 741426 h 1115695"/>
              <a:gd name="connsiteX28" fmla="*/ 76824 w 866510"/>
              <a:gd name="connsiteY28" fmla="*/ 890524 h 1115695"/>
              <a:gd name="connsiteX29" fmla="*/ 178424 w 866510"/>
              <a:gd name="connsiteY29" fmla="*/ 859155 h 1115695"/>
              <a:gd name="connsiteX30" fmla="*/ 229987 w 866510"/>
              <a:gd name="connsiteY30" fmla="*/ 845312 h 1115695"/>
              <a:gd name="connsiteX31" fmla="*/ 242687 w 866510"/>
              <a:gd name="connsiteY31" fmla="*/ 814959 h 1115695"/>
              <a:gd name="connsiteX32" fmla="*/ 258435 w 866510"/>
              <a:gd name="connsiteY32" fmla="*/ 765810 h 1115695"/>
              <a:gd name="connsiteX33" fmla="*/ 358384 w 866510"/>
              <a:gd name="connsiteY33" fmla="*/ 608584 h 1115695"/>
              <a:gd name="connsiteX34" fmla="*/ 399278 w 866510"/>
              <a:gd name="connsiteY34" fmla="*/ 573278 h 1115695"/>
              <a:gd name="connsiteX35" fmla="*/ 512181 w 866510"/>
              <a:gd name="connsiteY35" fmla="*/ 535178 h 1115695"/>
              <a:gd name="connsiteX36" fmla="*/ 515102 w 866510"/>
              <a:gd name="connsiteY36" fmla="*/ 533654 h 1115695"/>
              <a:gd name="connsiteX37" fmla="*/ 530596 w 866510"/>
              <a:gd name="connsiteY37" fmla="*/ 542798 h 1115695"/>
              <a:gd name="connsiteX38" fmla="*/ 538597 w 866510"/>
              <a:gd name="connsiteY38" fmla="*/ 584581 h 1115695"/>
              <a:gd name="connsiteX39" fmla="*/ 535803 w 866510"/>
              <a:gd name="connsiteY39" fmla="*/ 641731 h 1115695"/>
              <a:gd name="connsiteX40" fmla="*/ 514721 w 866510"/>
              <a:gd name="connsiteY40" fmla="*/ 721868 h 1115695"/>
              <a:gd name="connsiteX41" fmla="*/ 510911 w 866510"/>
              <a:gd name="connsiteY41" fmla="*/ 720217 h 1115695"/>
              <a:gd name="connsiteX42" fmla="*/ 507100 w 866510"/>
              <a:gd name="connsiteY42" fmla="*/ 729361 h 1115695"/>
              <a:gd name="connsiteX43" fmla="*/ 511037 w 866510"/>
              <a:gd name="connsiteY43" fmla="*/ 730885 h 1115695"/>
              <a:gd name="connsiteX44" fmla="*/ 447537 w 866510"/>
              <a:gd name="connsiteY44" fmla="*/ 832485 h 1115695"/>
              <a:gd name="connsiteX45" fmla="*/ 378830 w 866510"/>
              <a:gd name="connsiteY45" fmla="*/ 899160 h 1115695"/>
              <a:gd name="connsiteX46" fmla="*/ 368671 w 866510"/>
              <a:gd name="connsiteY46" fmla="*/ 906780 h 1115695"/>
              <a:gd name="connsiteX47" fmla="*/ 237606 w 866510"/>
              <a:gd name="connsiteY47" fmla="*/ 968502 h 1115695"/>
              <a:gd name="connsiteX48" fmla="*/ 223383 w 866510"/>
              <a:gd name="connsiteY48" fmla="*/ 982472 h 1115695"/>
              <a:gd name="connsiteX49" fmla="*/ 219954 w 866510"/>
              <a:gd name="connsiteY49" fmla="*/ 992632 h 1115695"/>
              <a:gd name="connsiteX50" fmla="*/ 186806 w 866510"/>
              <a:gd name="connsiteY50" fmla="*/ 1084453 h 1115695"/>
              <a:gd name="connsiteX51" fmla="*/ 199506 w 866510"/>
              <a:gd name="connsiteY51" fmla="*/ 1088263 h 1115695"/>
              <a:gd name="connsiteX52" fmla="*/ 238622 w 866510"/>
              <a:gd name="connsiteY52" fmla="*/ 1115695 h 1115695"/>
              <a:gd name="connsiteX53" fmla="*/ 462905 w 866510"/>
              <a:gd name="connsiteY53" fmla="*/ 1102995 h 1115695"/>
              <a:gd name="connsiteX54" fmla="*/ 493385 w 866510"/>
              <a:gd name="connsiteY54" fmla="*/ 1098169 h 1115695"/>
              <a:gd name="connsiteX55" fmla="*/ 615812 w 866510"/>
              <a:gd name="connsiteY55" fmla="*/ 574294 h 1115695"/>
              <a:gd name="connsiteX56" fmla="*/ 612637 w 866510"/>
              <a:gd name="connsiteY56" fmla="*/ 535432 h 1115695"/>
              <a:gd name="connsiteX57" fmla="*/ 799074 w 866510"/>
              <a:gd name="connsiteY57" fmla="*/ 290068 h 1115695"/>
              <a:gd name="connsiteX58" fmla="*/ 853811 w 866510"/>
              <a:gd name="connsiteY58" fmla="*/ 333502 h 1115695"/>
              <a:gd name="connsiteX59" fmla="*/ 861558 w 866510"/>
              <a:gd name="connsiteY59" fmla="*/ 362712 h 1115695"/>
              <a:gd name="connsiteX60" fmla="*/ 866511 w 866510"/>
              <a:gd name="connsiteY60" fmla="*/ 366014 h 111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866510" h="1115695">
                <a:moveTo>
                  <a:pt x="866384" y="297688"/>
                </a:moveTo>
                <a:lnTo>
                  <a:pt x="820410" y="261239"/>
                </a:lnTo>
                <a:lnTo>
                  <a:pt x="866384" y="200787"/>
                </a:lnTo>
                <a:lnTo>
                  <a:pt x="866384" y="0"/>
                </a:lnTo>
                <a:lnTo>
                  <a:pt x="825617" y="51435"/>
                </a:lnTo>
                <a:lnTo>
                  <a:pt x="825617" y="52578"/>
                </a:lnTo>
                <a:cubicBezTo>
                  <a:pt x="832681" y="75004"/>
                  <a:pt x="827900" y="99482"/>
                  <a:pt x="812917" y="117602"/>
                </a:cubicBezTo>
                <a:lnTo>
                  <a:pt x="807837" y="123444"/>
                </a:lnTo>
                <a:lnTo>
                  <a:pt x="783580" y="152781"/>
                </a:lnTo>
                <a:lnTo>
                  <a:pt x="728716" y="109347"/>
                </a:lnTo>
                <a:cubicBezTo>
                  <a:pt x="734280" y="99066"/>
                  <a:pt x="730819" y="86228"/>
                  <a:pt x="720842" y="80137"/>
                </a:cubicBezTo>
                <a:cubicBezTo>
                  <a:pt x="707014" y="65799"/>
                  <a:pt x="684180" y="65386"/>
                  <a:pt x="669842" y="79214"/>
                </a:cubicBezTo>
                <a:cubicBezTo>
                  <a:pt x="655504" y="93042"/>
                  <a:pt x="655091" y="115875"/>
                  <a:pt x="668919" y="130213"/>
                </a:cubicBezTo>
                <a:cubicBezTo>
                  <a:pt x="671136" y="132512"/>
                  <a:pt x="673649" y="134507"/>
                  <a:pt x="676392" y="136144"/>
                </a:cubicBezTo>
                <a:cubicBezTo>
                  <a:pt x="684594" y="144466"/>
                  <a:pt x="697875" y="144913"/>
                  <a:pt x="706618" y="137160"/>
                </a:cubicBezTo>
                <a:lnTo>
                  <a:pt x="760974" y="180213"/>
                </a:lnTo>
                <a:lnTo>
                  <a:pt x="705093" y="247777"/>
                </a:lnTo>
                <a:lnTo>
                  <a:pt x="652262" y="205740"/>
                </a:lnTo>
                <a:cubicBezTo>
                  <a:pt x="657744" y="195489"/>
                  <a:pt x="654293" y="182742"/>
                  <a:pt x="644388" y="176657"/>
                </a:cubicBezTo>
                <a:cubicBezTo>
                  <a:pt x="630560" y="162319"/>
                  <a:pt x="607727" y="161906"/>
                  <a:pt x="593388" y="175734"/>
                </a:cubicBezTo>
                <a:cubicBezTo>
                  <a:pt x="579050" y="189562"/>
                  <a:pt x="578637" y="212395"/>
                  <a:pt x="592465" y="226733"/>
                </a:cubicBezTo>
                <a:cubicBezTo>
                  <a:pt x="594682" y="229032"/>
                  <a:pt x="597195" y="231027"/>
                  <a:pt x="599938" y="232664"/>
                </a:cubicBezTo>
                <a:cubicBezTo>
                  <a:pt x="608097" y="240970"/>
                  <a:pt x="621337" y="241417"/>
                  <a:pt x="630037" y="233680"/>
                </a:cubicBezTo>
                <a:lnTo>
                  <a:pt x="682487" y="275209"/>
                </a:lnTo>
                <a:lnTo>
                  <a:pt x="524880" y="465709"/>
                </a:lnTo>
                <a:cubicBezTo>
                  <a:pt x="515450" y="476949"/>
                  <a:pt x="499145" y="479449"/>
                  <a:pt x="486780" y="471551"/>
                </a:cubicBezTo>
                <a:cubicBezTo>
                  <a:pt x="167884" y="266827"/>
                  <a:pt x="95112" y="600583"/>
                  <a:pt x="5069" y="710692"/>
                </a:cubicBezTo>
                <a:cubicBezTo>
                  <a:pt x="-2449" y="719897"/>
                  <a:pt x="-1503" y="733363"/>
                  <a:pt x="7229" y="741426"/>
                </a:cubicBezTo>
                <a:cubicBezTo>
                  <a:pt x="61585" y="790829"/>
                  <a:pt x="81270" y="844296"/>
                  <a:pt x="76824" y="890524"/>
                </a:cubicBezTo>
                <a:cubicBezTo>
                  <a:pt x="110098" y="878234"/>
                  <a:pt x="144014" y="867762"/>
                  <a:pt x="178424" y="859155"/>
                </a:cubicBezTo>
                <a:lnTo>
                  <a:pt x="229987" y="845312"/>
                </a:lnTo>
                <a:cubicBezTo>
                  <a:pt x="236718" y="843534"/>
                  <a:pt x="241543" y="819912"/>
                  <a:pt x="242687" y="814959"/>
                </a:cubicBezTo>
                <a:cubicBezTo>
                  <a:pt x="248274" y="798703"/>
                  <a:pt x="253228" y="782193"/>
                  <a:pt x="258435" y="765810"/>
                </a:cubicBezTo>
                <a:cubicBezTo>
                  <a:pt x="279259" y="706433"/>
                  <a:pt x="313457" y="652639"/>
                  <a:pt x="358384" y="608584"/>
                </a:cubicBezTo>
                <a:cubicBezTo>
                  <a:pt x="371085" y="595780"/>
                  <a:pt x="384757" y="583976"/>
                  <a:pt x="399278" y="573278"/>
                </a:cubicBezTo>
                <a:cubicBezTo>
                  <a:pt x="430923" y="547085"/>
                  <a:pt x="471135" y="533515"/>
                  <a:pt x="512181" y="535178"/>
                </a:cubicBezTo>
                <a:cubicBezTo>
                  <a:pt x="513197" y="535178"/>
                  <a:pt x="514212" y="534162"/>
                  <a:pt x="515102" y="533654"/>
                </a:cubicBezTo>
                <a:lnTo>
                  <a:pt x="530596" y="542798"/>
                </a:lnTo>
                <a:cubicBezTo>
                  <a:pt x="534361" y="556493"/>
                  <a:pt x="537036" y="570464"/>
                  <a:pt x="538597" y="584581"/>
                </a:cubicBezTo>
                <a:cubicBezTo>
                  <a:pt x="539378" y="603676"/>
                  <a:pt x="538442" y="622803"/>
                  <a:pt x="535803" y="641731"/>
                </a:cubicBezTo>
                <a:cubicBezTo>
                  <a:pt x="531859" y="669161"/>
                  <a:pt x="524785" y="696048"/>
                  <a:pt x="514721" y="721868"/>
                </a:cubicBezTo>
                <a:lnTo>
                  <a:pt x="510911" y="720217"/>
                </a:lnTo>
                <a:lnTo>
                  <a:pt x="507100" y="729361"/>
                </a:lnTo>
                <a:lnTo>
                  <a:pt x="511037" y="730885"/>
                </a:lnTo>
                <a:cubicBezTo>
                  <a:pt x="495055" y="767729"/>
                  <a:pt x="473652" y="801974"/>
                  <a:pt x="447537" y="832485"/>
                </a:cubicBezTo>
                <a:cubicBezTo>
                  <a:pt x="427084" y="857102"/>
                  <a:pt x="404050" y="879454"/>
                  <a:pt x="378830" y="899160"/>
                </a:cubicBezTo>
                <a:lnTo>
                  <a:pt x="368671" y="906780"/>
                </a:lnTo>
                <a:cubicBezTo>
                  <a:pt x="329314" y="935517"/>
                  <a:pt x="284828" y="956467"/>
                  <a:pt x="237606" y="968502"/>
                </a:cubicBezTo>
                <a:cubicBezTo>
                  <a:pt x="230367" y="969640"/>
                  <a:pt x="224651" y="975254"/>
                  <a:pt x="223383" y="982472"/>
                </a:cubicBezTo>
                <a:cubicBezTo>
                  <a:pt x="222493" y="985901"/>
                  <a:pt x="221097" y="989203"/>
                  <a:pt x="219954" y="992632"/>
                </a:cubicBezTo>
                <a:cubicBezTo>
                  <a:pt x="210174" y="1020953"/>
                  <a:pt x="196840" y="1056132"/>
                  <a:pt x="186806" y="1084453"/>
                </a:cubicBezTo>
                <a:cubicBezTo>
                  <a:pt x="186806" y="1084453"/>
                  <a:pt x="198618" y="1088263"/>
                  <a:pt x="199506" y="1088263"/>
                </a:cubicBezTo>
                <a:cubicBezTo>
                  <a:pt x="213900" y="1095305"/>
                  <a:pt x="227099" y="1104561"/>
                  <a:pt x="238622" y="1115695"/>
                </a:cubicBezTo>
                <a:cubicBezTo>
                  <a:pt x="280660" y="1057402"/>
                  <a:pt x="366639" y="1036320"/>
                  <a:pt x="462905" y="1102995"/>
                </a:cubicBezTo>
                <a:cubicBezTo>
                  <a:pt x="472739" y="1109716"/>
                  <a:pt x="486108" y="1107599"/>
                  <a:pt x="493385" y="1098169"/>
                </a:cubicBezTo>
                <a:cubicBezTo>
                  <a:pt x="579745" y="985139"/>
                  <a:pt x="885942" y="836549"/>
                  <a:pt x="615812" y="574294"/>
                </a:cubicBezTo>
                <a:cubicBezTo>
                  <a:pt x="605053" y="564019"/>
                  <a:pt x="603689" y="547317"/>
                  <a:pt x="612637" y="535432"/>
                </a:cubicBezTo>
                <a:lnTo>
                  <a:pt x="799074" y="290068"/>
                </a:lnTo>
                <a:lnTo>
                  <a:pt x="853811" y="333502"/>
                </a:lnTo>
                <a:cubicBezTo>
                  <a:pt x="848224" y="343751"/>
                  <a:pt x="851626" y="356579"/>
                  <a:pt x="861558" y="362712"/>
                </a:cubicBezTo>
                <a:cubicBezTo>
                  <a:pt x="863149" y="363900"/>
                  <a:pt x="864802" y="365002"/>
                  <a:pt x="866511" y="366014"/>
                </a:cubicBezTo>
                <a:close/>
              </a:path>
            </a:pathLst>
          </a:custGeom>
          <a:solidFill>
            <a:srgbClr val="38405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59767738-2867-4A39-8526-A27952309C13}"/>
              </a:ext>
            </a:extLst>
          </p:cNvPr>
          <p:cNvSpPr/>
          <p:nvPr/>
        </p:nvSpPr>
        <p:spPr>
          <a:xfrm>
            <a:off x="4126610" y="3568191"/>
            <a:ext cx="341469" cy="318008"/>
          </a:xfrm>
          <a:custGeom>
            <a:avLst/>
            <a:gdLst>
              <a:gd name="connsiteX0" fmla="*/ 0 w 341469"/>
              <a:gd name="connsiteY0" fmla="*/ 318008 h 318008"/>
              <a:gd name="connsiteX1" fmla="*/ 277876 w 341469"/>
              <a:gd name="connsiteY1" fmla="*/ 318008 h 318008"/>
              <a:gd name="connsiteX2" fmla="*/ 311277 w 341469"/>
              <a:gd name="connsiteY2" fmla="*/ 129413 h 318008"/>
              <a:gd name="connsiteX3" fmla="*/ 331343 w 341469"/>
              <a:gd name="connsiteY3" fmla="*/ 64008 h 318008"/>
              <a:gd name="connsiteX4" fmla="*/ 339345 w 341469"/>
              <a:gd name="connsiteY4" fmla="*/ 38660 h 318008"/>
              <a:gd name="connsiteX5" fmla="*/ 334391 w 341469"/>
              <a:gd name="connsiteY5" fmla="*/ 32639 h 318008"/>
              <a:gd name="connsiteX6" fmla="*/ 334391 w 341469"/>
              <a:gd name="connsiteY6" fmla="*/ 32639 h 318008"/>
              <a:gd name="connsiteX7" fmla="*/ 302006 w 341469"/>
              <a:gd name="connsiteY7" fmla="*/ 0 h 318008"/>
              <a:gd name="connsiteX8" fmla="*/ 244348 w 341469"/>
              <a:gd name="connsiteY8" fmla="*/ 72517 h 318008"/>
              <a:gd name="connsiteX9" fmla="*/ 98425 w 341469"/>
              <a:gd name="connsiteY9" fmla="*/ 103886 h 318008"/>
              <a:gd name="connsiteX10" fmla="*/ 94869 w 341469"/>
              <a:gd name="connsiteY10" fmla="*/ 114300 h 318008"/>
              <a:gd name="connsiteX11" fmla="*/ 84582 w 341469"/>
              <a:gd name="connsiteY11" fmla="*/ 142113 h 318008"/>
              <a:gd name="connsiteX12" fmla="*/ 34925 w 341469"/>
              <a:gd name="connsiteY12" fmla="*/ 274447 h 318008"/>
              <a:gd name="connsiteX13" fmla="*/ 0 w 341469"/>
              <a:gd name="connsiteY13" fmla="*/ 318008 h 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1469" h="318008">
                <a:moveTo>
                  <a:pt x="0" y="318008"/>
                </a:moveTo>
                <a:lnTo>
                  <a:pt x="277876" y="318008"/>
                </a:lnTo>
                <a:cubicBezTo>
                  <a:pt x="304523" y="258900"/>
                  <a:pt x="316003" y="194078"/>
                  <a:pt x="311277" y="129413"/>
                </a:cubicBezTo>
                <a:cubicBezTo>
                  <a:pt x="309372" y="91313"/>
                  <a:pt x="313817" y="74168"/>
                  <a:pt x="331343" y="64008"/>
                </a:cubicBezTo>
                <a:cubicBezTo>
                  <a:pt x="340552" y="59218"/>
                  <a:pt x="344135" y="47869"/>
                  <a:pt x="339345" y="38660"/>
                </a:cubicBezTo>
                <a:cubicBezTo>
                  <a:pt x="338133" y="36328"/>
                  <a:pt x="336445" y="34278"/>
                  <a:pt x="334391" y="32639"/>
                </a:cubicBezTo>
                <a:lnTo>
                  <a:pt x="334391" y="32639"/>
                </a:lnTo>
                <a:cubicBezTo>
                  <a:pt x="322811" y="22568"/>
                  <a:pt x="311987" y="11659"/>
                  <a:pt x="302006" y="0"/>
                </a:cubicBezTo>
                <a:cubicBezTo>
                  <a:pt x="289466" y="28803"/>
                  <a:pt x="269584" y="53808"/>
                  <a:pt x="244348" y="72517"/>
                </a:cubicBezTo>
                <a:cubicBezTo>
                  <a:pt x="201334" y="100835"/>
                  <a:pt x="149277" y="112026"/>
                  <a:pt x="98425" y="103886"/>
                </a:cubicBezTo>
                <a:lnTo>
                  <a:pt x="94869" y="114300"/>
                </a:lnTo>
                <a:cubicBezTo>
                  <a:pt x="91313" y="123825"/>
                  <a:pt x="87884" y="132969"/>
                  <a:pt x="84582" y="142113"/>
                </a:cubicBezTo>
                <a:cubicBezTo>
                  <a:pt x="70886" y="187244"/>
                  <a:pt x="54299" y="231447"/>
                  <a:pt x="34925" y="274447"/>
                </a:cubicBezTo>
                <a:cubicBezTo>
                  <a:pt x="26333" y="291170"/>
                  <a:pt x="14454" y="305986"/>
                  <a:pt x="0" y="318008"/>
                </a:cubicBezTo>
                <a:close/>
              </a:path>
            </a:pathLst>
          </a:custGeom>
          <a:solidFill>
            <a:srgbClr val="B3A5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17FBBB6D-CEB8-49D5-AA7E-38752689BCBF}"/>
              </a:ext>
            </a:extLst>
          </p:cNvPr>
          <p:cNvSpPr/>
          <p:nvPr/>
        </p:nvSpPr>
        <p:spPr>
          <a:xfrm>
            <a:off x="3578742" y="3188719"/>
            <a:ext cx="600700" cy="697480"/>
          </a:xfrm>
          <a:custGeom>
            <a:avLst/>
            <a:gdLst>
              <a:gd name="connsiteX0" fmla="*/ 226558 w 600700"/>
              <a:gd name="connsiteY0" fmla="*/ 697481 h 697480"/>
              <a:gd name="connsiteX1" fmla="*/ 359781 w 600700"/>
              <a:gd name="connsiteY1" fmla="*/ 697481 h 697480"/>
              <a:gd name="connsiteX2" fmla="*/ 306441 w 600700"/>
              <a:gd name="connsiteY2" fmla="*/ 627631 h 697480"/>
              <a:gd name="connsiteX3" fmla="*/ 366046 w 600700"/>
              <a:gd name="connsiteY3" fmla="*/ 487278 h 697480"/>
              <a:gd name="connsiteX4" fmla="*/ 382641 w 600700"/>
              <a:gd name="connsiteY4" fmla="*/ 482089 h 697480"/>
              <a:gd name="connsiteX5" fmla="*/ 466715 w 600700"/>
              <a:gd name="connsiteY5" fmla="*/ 518537 h 697480"/>
              <a:gd name="connsiteX6" fmla="*/ 463667 w 600700"/>
              <a:gd name="connsiteY6" fmla="*/ 608961 h 697480"/>
              <a:gd name="connsiteX7" fmla="*/ 378196 w 600700"/>
              <a:gd name="connsiteY7" fmla="*/ 642363 h 697480"/>
              <a:gd name="connsiteX8" fmla="*/ 369941 w 600700"/>
              <a:gd name="connsiteY8" fmla="*/ 640839 h 697480"/>
              <a:gd name="connsiteX9" fmla="*/ 372989 w 600700"/>
              <a:gd name="connsiteY9" fmla="*/ 648459 h 697480"/>
              <a:gd name="connsiteX10" fmla="*/ 411089 w 600700"/>
              <a:gd name="connsiteY10" fmla="*/ 677923 h 697480"/>
              <a:gd name="connsiteX11" fmla="*/ 536819 w 600700"/>
              <a:gd name="connsiteY11" fmla="*/ 643760 h 697480"/>
              <a:gd name="connsiteX12" fmla="*/ 565013 w 600700"/>
              <a:gd name="connsiteY12" fmla="*/ 589912 h 697480"/>
              <a:gd name="connsiteX13" fmla="*/ 584952 w 600700"/>
              <a:gd name="connsiteY13" fmla="*/ 532508 h 697480"/>
              <a:gd name="connsiteX14" fmla="*/ 600700 w 600700"/>
              <a:gd name="connsiteY14" fmla="*/ 479803 h 697480"/>
              <a:gd name="connsiteX15" fmla="*/ 583047 w 600700"/>
              <a:gd name="connsiteY15" fmla="*/ 471802 h 697480"/>
              <a:gd name="connsiteX16" fmla="*/ 460492 w 600700"/>
              <a:gd name="connsiteY16" fmla="*/ 361058 h 697480"/>
              <a:gd name="connsiteX17" fmla="*/ 481574 w 600700"/>
              <a:gd name="connsiteY17" fmla="*/ 52575 h 697480"/>
              <a:gd name="connsiteX18" fmla="*/ 368163 w 600700"/>
              <a:gd name="connsiteY18" fmla="*/ 3934 h 697480"/>
              <a:gd name="connsiteX19" fmla="*/ 368163 w 600700"/>
              <a:gd name="connsiteY19" fmla="*/ 3934 h 697480"/>
              <a:gd name="connsiteX20" fmla="*/ 341624 w 600700"/>
              <a:gd name="connsiteY20" fmla="*/ 7375 h 697480"/>
              <a:gd name="connsiteX21" fmla="*/ 338318 w 600700"/>
              <a:gd name="connsiteY21" fmla="*/ 14094 h 697480"/>
              <a:gd name="connsiteX22" fmla="*/ 279263 w 600700"/>
              <a:gd name="connsiteY22" fmla="*/ 48511 h 697480"/>
              <a:gd name="connsiteX23" fmla="*/ 226558 w 600700"/>
              <a:gd name="connsiteY23" fmla="*/ 697481 h 6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0700" h="697480">
                <a:moveTo>
                  <a:pt x="226558" y="697481"/>
                </a:moveTo>
                <a:lnTo>
                  <a:pt x="359781" y="697481"/>
                </a:lnTo>
                <a:cubicBezTo>
                  <a:pt x="335840" y="679623"/>
                  <a:pt x="317366" y="655430"/>
                  <a:pt x="306441" y="627631"/>
                </a:cubicBezTo>
                <a:cubicBezTo>
                  <a:pt x="284143" y="572414"/>
                  <a:pt x="310830" y="509576"/>
                  <a:pt x="366046" y="487278"/>
                </a:cubicBezTo>
                <a:cubicBezTo>
                  <a:pt x="371429" y="485104"/>
                  <a:pt x="376979" y="483369"/>
                  <a:pt x="382641" y="482089"/>
                </a:cubicBezTo>
                <a:cubicBezTo>
                  <a:pt x="415739" y="473107"/>
                  <a:pt x="450646" y="488240"/>
                  <a:pt x="466715" y="518537"/>
                </a:cubicBezTo>
                <a:cubicBezTo>
                  <a:pt x="483043" y="546789"/>
                  <a:pt x="481861" y="581873"/>
                  <a:pt x="463667" y="608961"/>
                </a:cubicBezTo>
                <a:cubicBezTo>
                  <a:pt x="446216" y="638388"/>
                  <a:pt x="410975" y="652160"/>
                  <a:pt x="378196" y="642363"/>
                </a:cubicBezTo>
                <a:lnTo>
                  <a:pt x="369941" y="640839"/>
                </a:lnTo>
                <a:cubicBezTo>
                  <a:pt x="370787" y="643444"/>
                  <a:pt x="371805" y="645989"/>
                  <a:pt x="372989" y="648459"/>
                </a:cubicBezTo>
                <a:cubicBezTo>
                  <a:pt x="381969" y="662327"/>
                  <a:pt x="395408" y="672720"/>
                  <a:pt x="411089" y="677923"/>
                </a:cubicBezTo>
                <a:cubicBezTo>
                  <a:pt x="455539" y="696719"/>
                  <a:pt x="505450" y="693544"/>
                  <a:pt x="536819" y="643760"/>
                </a:cubicBezTo>
                <a:cubicBezTo>
                  <a:pt x="547612" y="626576"/>
                  <a:pt x="557039" y="608572"/>
                  <a:pt x="565013" y="589912"/>
                </a:cubicBezTo>
                <a:cubicBezTo>
                  <a:pt x="573014" y="571370"/>
                  <a:pt x="578729" y="551812"/>
                  <a:pt x="584952" y="532508"/>
                </a:cubicBezTo>
                <a:cubicBezTo>
                  <a:pt x="591175" y="513204"/>
                  <a:pt x="595493" y="497329"/>
                  <a:pt x="600700" y="479803"/>
                </a:cubicBezTo>
                <a:cubicBezTo>
                  <a:pt x="593842" y="476755"/>
                  <a:pt x="588000" y="474088"/>
                  <a:pt x="583047" y="471802"/>
                </a:cubicBezTo>
                <a:cubicBezTo>
                  <a:pt x="530398" y="450520"/>
                  <a:pt x="486982" y="411289"/>
                  <a:pt x="460492" y="361058"/>
                </a:cubicBezTo>
                <a:cubicBezTo>
                  <a:pt x="408930" y="265554"/>
                  <a:pt x="415915" y="138808"/>
                  <a:pt x="481574" y="52575"/>
                </a:cubicBezTo>
                <a:cubicBezTo>
                  <a:pt x="440441" y="45608"/>
                  <a:pt x="401562" y="28933"/>
                  <a:pt x="368163" y="3934"/>
                </a:cubicBezTo>
                <a:lnTo>
                  <a:pt x="368163" y="3934"/>
                </a:lnTo>
                <a:cubicBezTo>
                  <a:pt x="359884" y="-2444"/>
                  <a:pt x="348002" y="-904"/>
                  <a:pt x="341624" y="7375"/>
                </a:cubicBezTo>
                <a:cubicBezTo>
                  <a:pt x="340085" y="9372"/>
                  <a:pt x="338962" y="11656"/>
                  <a:pt x="338318" y="14094"/>
                </a:cubicBezTo>
                <a:cubicBezTo>
                  <a:pt x="332476" y="33525"/>
                  <a:pt x="316347" y="41907"/>
                  <a:pt x="279263" y="48511"/>
                </a:cubicBezTo>
                <a:cubicBezTo>
                  <a:pt x="-21854" y="102105"/>
                  <a:pt x="-136408" y="405381"/>
                  <a:pt x="226558" y="697481"/>
                </a:cubicBezTo>
                <a:close/>
              </a:path>
            </a:pathLst>
          </a:custGeom>
          <a:solidFill>
            <a:srgbClr val="B3A5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1086B085-5DB4-4D60-B5E4-DBF5953EEF66}"/>
              </a:ext>
            </a:extLst>
          </p:cNvPr>
          <p:cNvGrpSpPr/>
          <p:nvPr/>
        </p:nvGrpSpPr>
        <p:grpSpPr>
          <a:xfrm>
            <a:off x="2394757" y="456066"/>
            <a:ext cx="239687" cy="540757"/>
            <a:chOff x="2788026" y="205350"/>
            <a:chExt cx="427874" cy="965325"/>
          </a:xfrm>
        </p:grpSpPr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8AD6E257-A956-4590-BA62-FC8DDF7DF408}"/>
                </a:ext>
              </a:extLst>
            </p:cNvPr>
            <p:cNvSpPr/>
            <p:nvPr/>
          </p:nvSpPr>
          <p:spPr>
            <a:xfrm>
              <a:off x="2846226" y="205350"/>
              <a:ext cx="309043" cy="607186"/>
            </a:xfrm>
            <a:custGeom>
              <a:avLst/>
              <a:gdLst>
                <a:gd name="connsiteX0" fmla="*/ 22833 w 309043"/>
                <a:gd name="connsiteY0" fmla="*/ 535305 h 607186"/>
                <a:gd name="connsiteX1" fmla="*/ 89889 w 309043"/>
                <a:gd name="connsiteY1" fmla="*/ 568960 h 607186"/>
                <a:gd name="connsiteX2" fmla="*/ 116940 w 309043"/>
                <a:gd name="connsiteY2" fmla="*/ 529082 h 607186"/>
                <a:gd name="connsiteX3" fmla="*/ 131545 w 309043"/>
                <a:gd name="connsiteY3" fmla="*/ 509651 h 607186"/>
                <a:gd name="connsiteX4" fmla="*/ 127735 w 309043"/>
                <a:gd name="connsiteY4" fmla="*/ 494919 h 607186"/>
                <a:gd name="connsiteX5" fmla="*/ 119353 w 309043"/>
                <a:gd name="connsiteY5" fmla="*/ 472948 h 607186"/>
                <a:gd name="connsiteX6" fmla="*/ 110717 w 309043"/>
                <a:gd name="connsiteY6" fmla="*/ 388366 h 607186"/>
                <a:gd name="connsiteX7" fmla="*/ 115289 w 309043"/>
                <a:gd name="connsiteY7" fmla="*/ 364236 h 607186"/>
                <a:gd name="connsiteX8" fmla="*/ 145007 w 309043"/>
                <a:gd name="connsiteY8" fmla="*/ 318643 h 607186"/>
                <a:gd name="connsiteX9" fmla="*/ 145007 w 309043"/>
                <a:gd name="connsiteY9" fmla="*/ 317246 h 607186"/>
                <a:gd name="connsiteX10" fmla="*/ 153135 w 309043"/>
                <a:gd name="connsiteY10" fmla="*/ 316230 h 607186"/>
                <a:gd name="connsiteX11" fmla="*/ 167867 w 309043"/>
                <a:gd name="connsiteY11" fmla="*/ 328930 h 607186"/>
                <a:gd name="connsiteX12" fmla="*/ 182980 w 309043"/>
                <a:gd name="connsiteY12" fmla="*/ 350139 h 607186"/>
                <a:gd name="connsiteX13" fmla="*/ 198220 w 309043"/>
                <a:gd name="connsiteY13" fmla="*/ 384810 h 607186"/>
                <a:gd name="connsiteX14" fmla="*/ 196442 w 309043"/>
                <a:gd name="connsiteY14" fmla="*/ 384810 h 607186"/>
                <a:gd name="connsiteX15" fmla="*/ 197585 w 309043"/>
                <a:gd name="connsiteY15" fmla="*/ 389128 h 607186"/>
                <a:gd name="connsiteX16" fmla="*/ 199490 w 309043"/>
                <a:gd name="connsiteY16" fmla="*/ 389128 h 607186"/>
                <a:gd name="connsiteX17" fmla="*/ 205713 w 309043"/>
                <a:gd name="connsiteY17" fmla="*/ 443357 h 607186"/>
                <a:gd name="connsiteX18" fmla="*/ 200125 w 309043"/>
                <a:gd name="connsiteY18" fmla="*/ 486664 h 607186"/>
                <a:gd name="connsiteX19" fmla="*/ 198601 w 309043"/>
                <a:gd name="connsiteY19" fmla="*/ 492252 h 607186"/>
                <a:gd name="connsiteX20" fmla="*/ 169264 w 309043"/>
                <a:gd name="connsiteY20" fmla="*/ 551307 h 607186"/>
                <a:gd name="connsiteX21" fmla="*/ 168121 w 309043"/>
                <a:gd name="connsiteY21" fmla="*/ 560324 h 607186"/>
                <a:gd name="connsiteX22" fmla="*/ 169772 w 309043"/>
                <a:gd name="connsiteY22" fmla="*/ 565023 h 607186"/>
                <a:gd name="connsiteX23" fmla="*/ 183996 w 309043"/>
                <a:gd name="connsiteY23" fmla="*/ 607187 h 607186"/>
                <a:gd name="connsiteX24" fmla="*/ 189457 w 309043"/>
                <a:gd name="connsiteY24" fmla="*/ 605028 h 607186"/>
                <a:gd name="connsiteX25" fmla="*/ 211174 w 309043"/>
                <a:gd name="connsiteY25" fmla="*/ 603758 h 607186"/>
                <a:gd name="connsiteX26" fmla="*/ 287374 w 309043"/>
                <a:gd name="connsiteY26" fmla="*/ 535432 h 607186"/>
                <a:gd name="connsiteX27" fmla="*/ 296899 w 309043"/>
                <a:gd name="connsiteY27" fmla="*/ 525145 h 607186"/>
                <a:gd name="connsiteX28" fmla="*/ 192378 w 309043"/>
                <a:gd name="connsiteY28" fmla="*/ 303403 h 607186"/>
                <a:gd name="connsiteX29" fmla="*/ 179678 w 309043"/>
                <a:gd name="connsiteY29" fmla="*/ 290703 h 607186"/>
                <a:gd name="connsiteX30" fmla="*/ 176757 w 309043"/>
                <a:gd name="connsiteY30" fmla="*/ 151003 h 607186"/>
                <a:gd name="connsiteX31" fmla="*/ 208634 w 309043"/>
                <a:gd name="connsiteY31" fmla="*/ 151003 h 607186"/>
                <a:gd name="connsiteX32" fmla="*/ 219683 w 309043"/>
                <a:gd name="connsiteY32" fmla="*/ 159258 h 607186"/>
                <a:gd name="connsiteX33" fmla="*/ 237444 w 309043"/>
                <a:gd name="connsiteY33" fmla="*/ 144380 h 607186"/>
                <a:gd name="connsiteX34" fmla="*/ 222565 w 309043"/>
                <a:gd name="connsiteY34" fmla="*/ 126619 h 607186"/>
                <a:gd name="connsiteX35" fmla="*/ 219683 w 309043"/>
                <a:gd name="connsiteY35" fmla="*/ 126619 h 607186"/>
                <a:gd name="connsiteX36" fmla="*/ 208634 w 309043"/>
                <a:gd name="connsiteY36" fmla="*/ 134747 h 607186"/>
                <a:gd name="connsiteX37" fmla="*/ 176503 w 309043"/>
                <a:gd name="connsiteY37" fmla="*/ 134747 h 607186"/>
                <a:gd name="connsiteX38" fmla="*/ 175487 w 309043"/>
                <a:gd name="connsiteY38" fmla="*/ 86995 h 607186"/>
                <a:gd name="connsiteX39" fmla="*/ 191235 w 309043"/>
                <a:gd name="connsiteY39" fmla="*/ 58928 h 607186"/>
                <a:gd name="connsiteX40" fmla="*/ 192251 w 309043"/>
                <a:gd name="connsiteY40" fmla="*/ 58928 h 607186"/>
                <a:gd name="connsiteX41" fmla="*/ 192251 w 309043"/>
                <a:gd name="connsiteY41" fmla="*/ 17780 h 607186"/>
                <a:gd name="connsiteX42" fmla="*/ 192251 w 309043"/>
                <a:gd name="connsiteY42" fmla="*/ 17780 h 607186"/>
                <a:gd name="connsiteX43" fmla="*/ 166851 w 309043"/>
                <a:gd name="connsiteY43" fmla="*/ 0 h 607186"/>
                <a:gd name="connsiteX44" fmla="*/ 145134 w 309043"/>
                <a:gd name="connsiteY44" fmla="*/ 0 h 607186"/>
                <a:gd name="connsiteX45" fmla="*/ 119734 w 309043"/>
                <a:gd name="connsiteY45" fmla="*/ 17780 h 607186"/>
                <a:gd name="connsiteX46" fmla="*/ 119734 w 309043"/>
                <a:gd name="connsiteY46" fmla="*/ 17780 h 607186"/>
                <a:gd name="connsiteX47" fmla="*/ 119734 w 309043"/>
                <a:gd name="connsiteY47" fmla="*/ 58928 h 607186"/>
                <a:gd name="connsiteX48" fmla="*/ 119734 w 309043"/>
                <a:gd name="connsiteY48" fmla="*/ 58928 h 607186"/>
                <a:gd name="connsiteX49" fmla="*/ 133450 w 309043"/>
                <a:gd name="connsiteY49" fmla="*/ 85852 h 607186"/>
                <a:gd name="connsiteX50" fmla="*/ 133450 w 309043"/>
                <a:gd name="connsiteY50" fmla="*/ 89408 h 607186"/>
                <a:gd name="connsiteX51" fmla="*/ 133450 w 309043"/>
                <a:gd name="connsiteY51" fmla="*/ 106807 h 607186"/>
                <a:gd name="connsiteX52" fmla="*/ 101446 w 309043"/>
                <a:gd name="connsiteY52" fmla="*/ 106807 h 607186"/>
                <a:gd name="connsiteX53" fmla="*/ 90397 w 309043"/>
                <a:gd name="connsiteY53" fmla="*/ 98552 h 607186"/>
                <a:gd name="connsiteX54" fmla="*/ 72637 w 309043"/>
                <a:gd name="connsiteY54" fmla="*/ 113430 h 607186"/>
                <a:gd name="connsiteX55" fmla="*/ 87515 w 309043"/>
                <a:gd name="connsiteY55" fmla="*/ 131191 h 607186"/>
                <a:gd name="connsiteX56" fmla="*/ 90397 w 309043"/>
                <a:gd name="connsiteY56" fmla="*/ 131191 h 607186"/>
                <a:gd name="connsiteX57" fmla="*/ 101446 w 309043"/>
                <a:gd name="connsiteY57" fmla="*/ 122936 h 607186"/>
                <a:gd name="connsiteX58" fmla="*/ 133069 w 309043"/>
                <a:gd name="connsiteY58" fmla="*/ 122936 h 607186"/>
                <a:gd name="connsiteX59" fmla="*/ 132307 w 309043"/>
                <a:gd name="connsiteY59" fmla="*/ 162814 h 607186"/>
                <a:gd name="connsiteX60" fmla="*/ 101446 w 309043"/>
                <a:gd name="connsiteY60" fmla="*/ 162814 h 607186"/>
                <a:gd name="connsiteX61" fmla="*/ 90397 w 309043"/>
                <a:gd name="connsiteY61" fmla="*/ 154686 h 607186"/>
                <a:gd name="connsiteX62" fmla="*/ 72105 w 309043"/>
                <a:gd name="connsiteY62" fmla="*/ 168906 h 607186"/>
                <a:gd name="connsiteX63" fmla="*/ 86325 w 309043"/>
                <a:gd name="connsiteY63" fmla="*/ 187198 h 607186"/>
                <a:gd name="connsiteX64" fmla="*/ 90397 w 309043"/>
                <a:gd name="connsiteY64" fmla="*/ 187198 h 607186"/>
                <a:gd name="connsiteX65" fmla="*/ 101446 w 309043"/>
                <a:gd name="connsiteY65" fmla="*/ 179070 h 607186"/>
                <a:gd name="connsiteX66" fmla="*/ 131926 w 309043"/>
                <a:gd name="connsiteY66" fmla="*/ 179070 h 607186"/>
                <a:gd name="connsiteX67" fmla="*/ 129640 w 309043"/>
                <a:gd name="connsiteY67" fmla="*/ 291719 h 607186"/>
                <a:gd name="connsiteX68" fmla="*/ 116940 w 309043"/>
                <a:gd name="connsiteY68" fmla="*/ 304419 h 607186"/>
                <a:gd name="connsiteX69" fmla="*/ 12673 w 309043"/>
                <a:gd name="connsiteY69" fmla="*/ 526161 h 607186"/>
                <a:gd name="connsiteX70" fmla="*/ 22833 w 309043"/>
                <a:gd name="connsiteY70" fmla="*/ 535305 h 60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09043" h="607186">
                  <a:moveTo>
                    <a:pt x="22833" y="535305"/>
                  </a:moveTo>
                  <a:cubicBezTo>
                    <a:pt x="49282" y="535152"/>
                    <a:pt x="74207" y="547662"/>
                    <a:pt x="89889" y="568960"/>
                  </a:cubicBezTo>
                  <a:cubicBezTo>
                    <a:pt x="98171" y="555183"/>
                    <a:pt x="107202" y="541870"/>
                    <a:pt x="116940" y="529082"/>
                  </a:cubicBezTo>
                  <a:lnTo>
                    <a:pt x="131545" y="509651"/>
                  </a:lnTo>
                  <a:cubicBezTo>
                    <a:pt x="133450" y="506984"/>
                    <a:pt x="128624" y="496951"/>
                    <a:pt x="127735" y="494919"/>
                  </a:cubicBezTo>
                  <a:cubicBezTo>
                    <a:pt x="125068" y="487553"/>
                    <a:pt x="122147" y="480314"/>
                    <a:pt x="119353" y="472948"/>
                  </a:cubicBezTo>
                  <a:cubicBezTo>
                    <a:pt x="110025" y="445790"/>
                    <a:pt x="107071" y="416849"/>
                    <a:pt x="110717" y="388366"/>
                  </a:cubicBezTo>
                  <a:cubicBezTo>
                    <a:pt x="111726" y="380234"/>
                    <a:pt x="113253" y="372174"/>
                    <a:pt x="115289" y="364236"/>
                  </a:cubicBezTo>
                  <a:cubicBezTo>
                    <a:pt x="119245" y="345898"/>
                    <a:pt x="129827" y="329665"/>
                    <a:pt x="145007" y="318643"/>
                  </a:cubicBezTo>
                  <a:cubicBezTo>
                    <a:pt x="145099" y="318182"/>
                    <a:pt x="145099" y="317707"/>
                    <a:pt x="145007" y="317246"/>
                  </a:cubicBezTo>
                  <a:lnTo>
                    <a:pt x="153135" y="316230"/>
                  </a:lnTo>
                  <a:cubicBezTo>
                    <a:pt x="158361" y="320084"/>
                    <a:pt x="163285" y="324329"/>
                    <a:pt x="167867" y="328930"/>
                  </a:cubicBezTo>
                  <a:cubicBezTo>
                    <a:pt x="173567" y="335504"/>
                    <a:pt x="178627" y="342606"/>
                    <a:pt x="182980" y="350139"/>
                  </a:cubicBezTo>
                  <a:cubicBezTo>
                    <a:pt x="189407" y="361056"/>
                    <a:pt x="194523" y="372693"/>
                    <a:pt x="198220" y="384810"/>
                  </a:cubicBezTo>
                  <a:lnTo>
                    <a:pt x="196442" y="384810"/>
                  </a:lnTo>
                  <a:lnTo>
                    <a:pt x="197585" y="389128"/>
                  </a:lnTo>
                  <a:lnTo>
                    <a:pt x="199490" y="389128"/>
                  </a:lnTo>
                  <a:cubicBezTo>
                    <a:pt x="204258" y="406793"/>
                    <a:pt x="206356" y="425071"/>
                    <a:pt x="205713" y="443357"/>
                  </a:cubicBezTo>
                  <a:cubicBezTo>
                    <a:pt x="205412" y="457952"/>
                    <a:pt x="203538" y="472471"/>
                    <a:pt x="200125" y="486664"/>
                  </a:cubicBezTo>
                  <a:lnTo>
                    <a:pt x="198601" y="492252"/>
                  </a:lnTo>
                  <a:cubicBezTo>
                    <a:pt x="192705" y="513638"/>
                    <a:pt x="182745" y="533689"/>
                    <a:pt x="169264" y="551307"/>
                  </a:cubicBezTo>
                  <a:cubicBezTo>
                    <a:pt x="167047" y="553783"/>
                    <a:pt x="166592" y="557373"/>
                    <a:pt x="168121" y="560324"/>
                  </a:cubicBezTo>
                  <a:cubicBezTo>
                    <a:pt x="168803" y="561841"/>
                    <a:pt x="169356" y="563413"/>
                    <a:pt x="169772" y="565023"/>
                  </a:cubicBezTo>
                  <a:cubicBezTo>
                    <a:pt x="174344" y="577723"/>
                    <a:pt x="179424" y="594106"/>
                    <a:pt x="183996" y="607187"/>
                  </a:cubicBezTo>
                  <a:lnTo>
                    <a:pt x="189457" y="605028"/>
                  </a:lnTo>
                  <a:cubicBezTo>
                    <a:pt x="196578" y="603419"/>
                    <a:pt x="203914" y="602990"/>
                    <a:pt x="211174" y="603758"/>
                  </a:cubicBezTo>
                  <a:cubicBezTo>
                    <a:pt x="209777" y="570992"/>
                    <a:pt x="234415" y="539115"/>
                    <a:pt x="287374" y="535432"/>
                  </a:cubicBezTo>
                  <a:cubicBezTo>
                    <a:pt x="292785" y="535094"/>
                    <a:pt x="296977" y="530566"/>
                    <a:pt x="296899" y="525145"/>
                  </a:cubicBezTo>
                  <a:cubicBezTo>
                    <a:pt x="295756" y="460248"/>
                    <a:pt x="363066" y="320548"/>
                    <a:pt x="192378" y="303403"/>
                  </a:cubicBezTo>
                  <a:cubicBezTo>
                    <a:pt x="185527" y="303025"/>
                    <a:pt x="180056" y="297554"/>
                    <a:pt x="179678" y="290703"/>
                  </a:cubicBezTo>
                  <a:lnTo>
                    <a:pt x="176757" y="151003"/>
                  </a:lnTo>
                  <a:lnTo>
                    <a:pt x="208634" y="151003"/>
                  </a:lnTo>
                  <a:cubicBezTo>
                    <a:pt x="209542" y="156251"/>
                    <a:pt x="214393" y="159875"/>
                    <a:pt x="219683" y="159258"/>
                  </a:cubicBezTo>
                  <a:cubicBezTo>
                    <a:pt x="228696" y="160054"/>
                    <a:pt x="236648" y="153393"/>
                    <a:pt x="237444" y="144380"/>
                  </a:cubicBezTo>
                  <a:cubicBezTo>
                    <a:pt x="238239" y="135367"/>
                    <a:pt x="231578" y="127415"/>
                    <a:pt x="222565" y="126619"/>
                  </a:cubicBezTo>
                  <a:cubicBezTo>
                    <a:pt x="221606" y="126534"/>
                    <a:pt x="220642" y="126534"/>
                    <a:pt x="219683" y="126619"/>
                  </a:cubicBezTo>
                  <a:cubicBezTo>
                    <a:pt x="214434" y="125995"/>
                    <a:pt x="209601" y="129550"/>
                    <a:pt x="208634" y="134747"/>
                  </a:cubicBezTo>
                  <a:lnTo>
                    <a:pt x="176503" y="134747"/>
                  </a:lnTo>
                  <a:lnTo>
                    <a:pt x="175487" y="86995"/>
                  </a:lnTo>
                  <a:cubicBezTo>
                    <a:pt x="175115" y="75440"/>
                    <a:pt x="181179" y="64632"/>
                    <a:pt x="191235" y="58928"/>
                  </a:cubicBezTo>
                  <a:lnTo>
                    <a:pt x="192251" y="58928"/>
                  </a:lnTo>
                  <a:lnTo>
                    <a:pt x="192251" y="17780"/>
                  </a:lnTo>
                  <a:lnTo>
                    <a:pt x="192251" y="17780"/>
                  </a:lnTo>
                  <a:cubicBezTo>
                    <a:pt x="180843" y="17928"/>
                    <a:pt x="170617" y="10770"/>
                    <a:pt x="166851" y="0"/>
                  </a:cubicBezTo>
                  <a:lnTo>
                    <a:pt x="145134" y="0"/>
                  </a:lnTo>
                  <a:cubicBezTo>
                    <a:pt x="141435" y="10820"/>
                    <a:pt x="131167" y="18008"/>
                    <a:pt x="119734" y="17780"/>
                  </a:cubicBezTo>
                  <a:lnTo>
                    <a:pt x="119734" y="17780"/>
                  </a:lnTo>
                  <a:lnTo>
                    <a:pt x="119734" y="58928"/>
                  </a:lnTo>
                  <a:lnTo>
                    <a:pt x="119734" y="58928"/>
                  </a:lnTo>
                  <a:cubicBezTo>
                    <a:pt x="128522" y="65044"/>
                    <a:pt x="133669" y="75148"/>
                    <a:pt x="133450" y="85852"/>
                  </a:cubicBezTo>
                  <a:lnTo>
                    <a:pt x="133450" y="89408"/>
                  </a:lnTo>
                  <a:lnTo>
                    <a:pt x="133450" y="106807"/>
                  </a:lnTo>
                  <a:lnTo>
                    <a:pt x="101446" y="106807"/>
                  </a:lnTo>
                  <a:cubicBezTo>
                    <a:pt x="100598" y="101522"/>
                    <a:pt x="95705" y="97867"/>
                    <a:pt x="90397" y="98552"/>
                  </a:cubicBezTo>
                  <a:cubicBezTo>
                    <a:pt x="81384" y="97756"/>
                    <a:pt x="73432" y="104417"/>
                    <a:pt x="72637" y="113430"/>
                  </a:cubicBezTo>
                  <a:cubicBezTo>
                    <a:pt x="71841" y="122443"/>
                    <a:pt x="78502" y="130395"/>
                    <a:pt x="87515" y="131191"/>
                  </a:cubicBezTo>
                  <a:cubicBezTo>
                    <a:pt x="88474" y="131276"/>
                    <a:pt x="89438" y="131276"/>
                    <a:pt x="90397" y="131191"/>
                  </a:cubicBezTo>
                  <a:cubicBezTo>
                    <a:pt x="95705" y="131876"/>
                    <a:pt x="100598" y="128221"/>
                    <a:pt x="101446" y="122936"/>
                  </a:cubicBezTo>
                  <a:lnTo>
                    <a:pt x="133069" y="122936"/>
                  </a:lnTo>
                  <a:lnTo>
                    <a:pt x="132307" y="162814"/>
                  </a:lnTo>
                  <a:lnTo>
                    <a:pt x="101446" y="162814"/>
                  </a:lnTo>
                  <a:cubicBezTo>
                    <a:pt x="100538" y="157581"/>
                    <a:pt x="95664" y="153995"/>
                    <a:pt x="90397" y="154686"/>
                  </a:cubicBezTo>
                  <a:cubicBezTo>
                    <a:pt x="81419" y="153562"/>
                    <a:pt x="73230" y="159928"/>
                    <a:pt x="72105" y="168906"/>
                  </a:cubicBezTo>
                  <a:cubicBezTo>
                    <a:pt x="70981" y="177884"/>
                    <a:pt x="77347" y="186074"/>
                    <a:pt x="86325" y="187198"/>
                  </a:cubicBezTo>
                  <a:cubicBezTo>
                    <a:pt x="87677" y="187367"/>
                    <a:pt x="89045" y="187367"/>
                    <a:pt x="90397" y="187198"/>
                  </a:cubicBezTo>
                  <a:cubicBezTo>
                    <a:pt x="95664" y="187889"/>
                    <a:pt x="100538" y="184303"/>
                    <a:pt x="101446" y="179070"/>
                  </a:cubicBezTo>
                  <a:lnTo>
                    <a:pt x="131926" y="179070"/>
                  </a:lnTo>
                  <a:lnTo>
                    <a:pt x="129640" y="291719"/>
                  </a:lnTo>
                  <a:cubicBezTo>
                    <a:pt x="129262" y="298570"/>
                    <a:pt x="123792" y="304041"/>
                    <a:pt x="116940" y="304419"/>
                  </a:cubicBezTo>
                  <a:cubicBezTo>
                    <a:pt x="-54891" y="321564"/>
                    <a:pt x="13689" y="461391"/>
                    <a:pt x="12673" y="526161"/>
                  </a:cubicBezTo>
                  <a:cubicBezTo>
                    <a:pt x="13197" y="531372"/>
                    <a:pt x="17595" y="535331"/>
                    <a:pt x="22833" y="535305"/>
                  </a:cubicBezTo>
                  <a:close/>
                </a:path>
              </a:pathLst>
            </a:custGeom>
            <a:solidFill>
              <a:srgbClr val="38405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6BA6B899-F25F-4982-92AE-5FF594C4B90F}"/>
                </a:ext>
              </a:extLst>
            </p:cNvPr>
            <p:cNvSpPr/>
            <p:nvPr/>
          </p:nvSpPr>
          <p:spPr>
            <a:xfrm>
              <a:off x="2788026" y="868289"/>
              <a:ext cx="427874" cy="302386"/>
            </a:xfrm>
            <a:custGeom>
              <a:avLst/>
              <a:gdLst>
                <a:gd name="connsiteX0" fmla="*/ 382531 w 427874"/>
                <a:gd name="connsiteY0" fmla="*/ 55880 h 302386"/>
                <a:gd name="connsiteX1" fmla="*/ 371228 w 427874"/>
                <a:gd name="connsiteY1" fmla="*/ 26797 h 302386"/>
                <a:gd name="connsiteX2" fmla="*/ 366734 w 427874"/>
                <a:gd name="connsiteY2" fmla="*/ 15441 h 302386"/>
                <a:gd name="connsiteX3" fmla="*/ 363481 w 427874"/>
                <a:gd name="connsiteY3" fmla="*/ 14732 h 302386"/>
                <a:gd name="connsiteX4" fmla="*/ 363481 w 427874"/>
                <a:gd name="connsiteY4" fmla="*/ 14732 h 302386"/>
                <a:gd name="connsiteX5" fmla="*/ 342653 w 427874"/>
                <a:gd name="connsiteY5" fmla="*/ 12319 h 302386"/>
                <a:gd name="connsiteX6" fmla="*/ 342653 w 427874"/>
                <a:gd name="connsiteY6" fmla="*/ 54483 h 302386"/>
                <a:gd name="connsiteX7" fmla="*/ 299346 w 427874"/>
                <a:gd name="connsiteY7" fmla="*/ 107061 h 302386"/>
                <a:gd name="connsiteX8" fmla="*/ 301124 w 427874"/>
                <a:gd name="connsiteY8" fmla="*/ 111760 h 302386"/>
                <a:gd name="connsiteX9" fmla="*/ 305315 w 427874"/>
                <a:gd name="connsiteY9" fmla="*/ 124460 h 302386"/>
                <a:gd name="connsiteX10" fmla="*/ 325000 w 427874"/>
                <a:gd name="connsiteY10" fmla="*/ 185801 h 302386"/>
                <a:gd name="connsiteX11" fmla="*/ 279534 w 427874"/>
                <a:gd name="connsiteY11" fmla="*/ 260985 h 302386"/>
                <a:gd name="connsiteX12" fmla="*/ 219082 w 427874"/>
                <a:gd name="connsiteY12" fmla="*/ 254635 h 302386"/>
                <a:gd name="connsiteX13" fmla="*/ 200548 w 427874"/>
                <a:gd name="connsiteY13" fmla="*/ 187645 h 302386"/>
                <a:gd name="connsiteX14" fmla="*/ 204985 w 427874"/>
                <a:gd name="connsiteY14" fmla="*/ 181102 h 302386"/>
                <a:gd name="connsiteX15" fmla="*/ 245371 w 427874"/>
                <a:gd name="connsiteY15" fmla="*/ 170307 h 302386"/>
                <a:gd name="connsiteX16" fmla="*/ 269882 w 427874"/>
                <a:gd name="connsiteY16" fmla="*/ 203454 h 302386"/>
                <a:gd name="connsiteX17" fmla="*/ 248800 w 427874"/>
                <a:gd name="connsiteY17" fmla="*/ 239649 h 302386"/>
                <a:gd name="connsiteX18" fmla="*/ 245371 w 427874"/>
                <a:gd name="connsiteY18" fmla="*/ 241427 h 302386"/>
                <a:gd name="connsiteX19" fmla="*/ 248673 w 427874"/>
                <a:gd name="connsiteY19" fmla="*/ 243332 h 302386"/>
                <a:gd name="connsiteX20" fmla="*/ 270390 w 427874"/>
                <a:gd name="connsiteY20" fmla="*/ 243332 h 302386"/>
                <a:gd name="connsiteX21" fmla="*/ 305696 w 427874"/>
                <a:gd name="connsiteY21" fmla="*/ 195580 h 302386"/>
                <a:gd name="connsiteX22" fmla="*/ 300489 w 427874"/>
                <a:gd name="connsiteY22" fmla="*/ 168275 h 302386"/>
                <a:gd name="connsiteX23" fmla="*/ 291345 w 427874"/>
                <a:gd name="connsiteY23" fmla="*/ 142113 h 302386"/>
                <a:gd name="connsiteX24" fmla="*/ 282074 w 427874"/>
                <a:gd name="connsiteY24" fmla="*/ 118872 h 302386"/>
                <a:gd name="connsiteX25" fmla="*/ 273438 w 427874"/>
                <a:gd name="connsiteY25" fmla="*/ 121031 h 302386"/>
                <a:gd name="connsiteX26" fmla="*/ 198381 w 427874"/>
                <a:gd name="connsiteY26" fmla="*/ 116205 h 302386"/>
                <a:gd name="connsiteX27" fmla="*/ 118498 w 427874"/>
                <a:gd name="connsiteY27" fmla="*/ 0 h 302386"/>
                <a:gd name="connsiteX28" fmla="*/ 64269 w 427874"/>
                <a:gd name="connsiteY28" fmla="*/ 14732 h 302386"/>
                <a:gd name="connsiteX29" fmla="*/ 64269 w 427874"/>
                <a:gd name="connsiteY29" fmla="*/ 14732 h 302386"/>
                <a:gd name="connsiteX30" fmla="*/ 55813 w 427874"/>
                <a:gd name="connsiteY30" fmla="*/ 23544 h 302386"/>
                <a:gd name="connsiteX31" fmla="*/ 56522 w 427874"/>
                <a:gd name="connsiteY31" fmla="*/ 26797 h 302386"/>
                <a:gd name="connsiteX32" fmla="*/ 45219 w 427874"/>
                <a:gd name="connsiteY32" fmla="*/ 55880 h 302386"/>
                <a:gd name="connsiteX33" fmla="*/ 214129 w 427874"/>
                <a:gd name="connsiteY33" fmla="*/ 302387 h 302386"/>
                <a:gd name="connsiteX34" fmla="*/ 382531 w 427874"/>
                <a:gd name="connsiteY34" fmla="*/ 55880 h 3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7874" h="302386">
                  <a:moveTo>
                    <a:pt x="382531" y="55880"/>
                  </a:moveTo>
                  <a:cubicBezTo>
                    <a:pt x="371228" y="43180"/>
                    <a:pt x="367799" y="35433"/>
                    <a:pt x="371228" y="26797"/>
                  </a:cubicBezTo>
                  <a:cubicBezTo>
                    <a:pt x="373123" y="22420"/>
                    <a:pt x="371111" y="17336"/>
                    <a:pt x="366734" y="15441"/>
                  </a:cubicBezTo>
                  <a:cubicBezTo>
                    <a:pt x="365706" y="14996"/>
                    <a:pt x="364601" y="14755"/>
                    <a:pt x="363481" y="14732"/>
                  </a:cubicBezTo>
                  <a:lnTo>
                    <a:pt x="363481" y="14732"/>
                  </a:lnTo>
                  <a:cubicBezTo>
                    <a:pt x="356486" y="14474"/>
                    <a:pt x="349522" y="13667"/>
                    <a:pt x="342653" y="12319"/>
                  </a:cubicBezTo>
                  <a:cubicBezTo>
                    <a:pt x="346398" y="26124"/>
                    <a:pt x="346398" y="40678"/>
                    <a:pt x="342653" y="54483"/>
                  </a:cubicBezTo>
                  <a:cubicBezTo>
                    <a:pt x="335311" y="76814"/>
                    <a:pt x="319857" y="95577"/>
                    <a:pt x="299346" y="107061"/>
                  </a:cubicBezTo>
                  <a:lnTo>
                    <a:pt x="301124" y="111760"/>
                  </a:lnTo>
                  <a:cubicBezTo>
                    <a:pt x="302521" y="116205"/>
                    <a:pt x="303918" y="120396"/>
                    <a:pt x="305315" y="124460"/>
                  </a:cubicBezTo>
                  <a:cubicBezTo>
                    <a:pt x="313208" y="144456"/>
                    <a:pt x="319784" y="164947"/>
                    <a:pt x="325000" y="185801"/>
                  </a:cubicBezTo>
                  <a:cubicBezTo>
                    <a:pt x="331503" y="218838"/>
                    <a:pt x="311811" y="251400"/>
                    <a:pt x="279534" y="260985"/>
                  </a:cubicBezTo>
                  <a:cubicBezTo>
                    <a:pt x="259375" y="267345"/>
                    <a:pt x="237480" y="265045"/>
                    <a:pt x="219082" y="254635"/>
                  </a:cubicBezTo>
                  <a:cubicBezTo>
                    <a:pt x="195465" y="241254"/>
                    <a:pt x="187167" y="211262"/>
                    <a:pt x="200548" y="187645"/>
                  </a:cubicBezTo>
                  <a:cubicBezTo>
                    <a:pt x="201849" y="185348"/>
                    <a:pt x="203333" y="183160"/>
                    <a:pt x="204985" y="181102"/>
                  </a:cubicBezTo>
                  <a:cubicBezTo>
                    <a:pt x="214282" y="168524"/>
                    <a:pt x="231039" y="164045"/>
                    <a:pt x="245371" y="170307"/>
                  </a:cubicBezTo>
                  <a:cubicBezTo>
                    <a:pt x="259173" y="175804"/>
                    <a:pt x="268670" y="188647"/>
                    <a:pt x="269882" y="203454"/>
                  </a:cubicBezTo>
                  <a:cubicBezTo>
                    <a:pt x="271990" y="218927"/>
                    <a:pt x="263298" y="233849"/>
                    <a:pt x="248800" y="239649"/>
                  </a:cubicBezTo>
                  <a:lnTo>
                    <a:pt x="245371" y="241427"/>
                  </a:lnTo>
                  <a:cubicBezTo>
                    <a:pt x="247022" y="242316"/>
                    <a:pt x="247784" y="242951"/>
                    <a:pt x="248673" y="243332"/>
                  </a:cubicBezTo>
                  <a:cubicBezTo>
                    <a:pt x="255700" y="245811"/>
                    <a:pt x="263363" y="245811"/>
                    <a:pt x="270390" y="243332"/>
                  </a:cubicBezTo>
                  <a:cubicBezTo>
                    <a:pt x="292974" y="239319"/>
                    <a:pt x="308478" y="218348"/>
                    <a:pt x="305696" y="195580"/>
                  </a:cubicBezTo>
                  <a:cubicBezTo>
                    <a:pt x="304660" y="186359"/>
                    <a:pt x="302920" y="177230"/>
                    <a:pt x="300489" y="168275"/>
                  </a:cubicBezTo>
                  <a:cubicBezTo>
                    <a:pt x="298076" y="159385"/>
                    <a:pt x="294520" y="150749"/>
                    <a:pt x="291345" y="142113"/>
                  </a:cubicBezTo>
                  <a:cubicBezTo>
                    <a:pt x="288170" y="133477"/>
                    <a:pt x="285122" y="126619"/>
                    <a:pt x="282074" y="118872"/>
                  </a:cubicBezTo>
                  <a:lnTo>
                    <a:pt x="273438" y="121031"/>
                  </a:lnTo>
                  <a:cubicBezTo>
                    <a:pt x="248638" y="128370"/>
                    <a:pt x="222037" y="126660"/>
                    <a:pt x="198381" y="116205"/>
                  </a:cubicBezTo>
                  <a:cubicBezTo>
                    <a:pt x="151855" y="95772"/>
                    <a:pt x="120911" y="50758"/>
                    <a:pt x="118498" y="0"/>
                  </a:cubicBezTo>
                  <a:cubicBezTo>
                    <a:pt x="101868" y="9197"/>
                    <a:pt x="83266" y="14251"/>
                    <a:pt x="64269" y="14732"/>
                  </a:cubicBezTo>
                  <a:lnTo>
                    <a:pt x="64269" y="14732"/>
                  </a:lnTo>
                  <a:cubicBezTo>
                    <a:pt x="59500" y="14830"/>
                    <a:pt x="55715" y="18776"/>
                    <a:pt x="55813" y="23544"/>
                  </a:cubicBezTo>
                  <a:cubicBezTo>
                    <a:pt x="55836" y="24664"/>
                    <a:pt x="56077" y="25769"/>
                    <a:pt x="56522" y="26797"/>
                  </a:cubicBezTo>
                  <a:cubicBezTo>
                    <a:pt x="59951" y="35433"/>
                    <a:pt x="56522" y="43053"/>
                    <a:pt x="45219" y="55880"/>
                  </a:cubicBezTo>
                  <a:cubicBezTo>
                    <a:pt x="-47237" y="160655"/>
                    <a:pt x="-1263" y="302387"/>
                    <a:pt x="214129" y="302387"/>
                  </a:cubicBezTo>
                  <a:cubicBezTo>
                    <a:pt x="429521" y="302387"/>
                    <a:pt x="474987" y="160655"/>
                    <a:pt x="382531" y="55880"/>
                  </a:cubicBezTo>
                  <a:close/>
                </a:path>
              </a:pathLst>
            </a:custGeom>
            <a:solidFill>
              <a:srgbClr val="B3A597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ACCE1A1D-4747-425E-B77C-65BE75EA8B72}"/>
                </a:ext>
              </a:extLst>
            </p:cNvPr>
            <p:cNvSpPr/>
            <p:nvPr/>
          </p:nvSpPr>
          <p:spPr>
            <a:xfrm>
              <a:off x="2943001" y="777992"/>
              <a:ext cx="121130" cy="197864"/>
            </a:xfrm>
            <a:custGeom>
              <a:avLst/>
              <a:gdLst>
                <a:gd name="connsiteX0" fmla="*/ 68045 w 121130"/>
                <a:gd name="connsiteY0" fmla="*/ 102997 h 197864"/>
                <a:gd name="connsiteX1" fmla="*/ 79576 w 121130"/>
                <a:gd name="connsiteY1" fmla="*/ 157284 h 197864"/>
                <a:gd name="connsiteX2" fmla="*/ 88746 w 121130"/>
                <a:gd name="connsiteY2" fmla="*/ 161671 h 197864"/>
                <a:gd name="connsiteX3" fmla="*/ 93318 w 121130"/>
                <a:gd name="connsiteY3" fmla="*/ 163195 h 197864"/>
                <a:gd name="connsiteX4" fmla="*/ 96874 w 121130"/>
                <a:gd name="connsiteY4" fmla="*/ 169926 h 197864"/>
                <a:gd name="connsiteX5" fmla="*/ 91286 w 121130"/>
                <a:gd name="connsiteY5" fmla="*/ 175133 h 197864"/>
                <a:gd name="connsiteX6" fmla="*/ 85571 w 121130"/>
                <a:gd name="connsiteY6" fmla="*/ 175133 h 197864"/>
                <a:gd name="connsiteX7" fmla="*/ 33374 w 121130"/>
                <a:gd name="connsiteY7" fmla="*/ 125095 h 197864"/>
                <a:gd name="connsiteX8" fmla="*/ 63981 w 121130"/>
                <a:gd name="connsiteY8" fmla="*/ 44577 h 197864"/>
                <a:gd name="connsiteX9" fmla="*/ 69442 w 121130"/>
                <a:gd name="connsiteY9" fmla="*/ 40259 h 197864"/>
                <a:gd name="connsiteX10" fmla="*/ 55853 w 121130"/>
                <a:gd name="connsiteY10" fmla="*/ 0 h 197864"/>
                <a:gd name="connsiteX11" fmla="*/ 53059 w 121130"/>
                <a:gd name="connsiteY11" fmla="*/ 2413 h 197864"/>
                <a:gd name="connsiteX12" fmla="*/ 12800 w 121130"/>
                <a:gd name="connsiteY12" fmla="*/ 60706 h 197864"/>
                <a:gd name="connsiteX13" fmla="*/ 100 w 121130"/>
                <a:gd name="connsiteY13" fmla="*/ 118237 h 197864"/>
                <a:gd name="connsiteX14" fmla="*/ 54837 w 121130"/>
                <a:gd name="connsiteY14" fmla="*/ 192532 h 197864"/>
                <a:gd name="connsiteX15" fmla="*/ 121131 w 121130"/>
                <a:gd name="connsiteY15" fmla="*/ 189738 h 197864"/>
                <a:gd name="connsiteX16" fmla="*/ 85952 w 121130"/>
                <a:gd name="connsiteY16" fmla="*/ 85979 h 197864"/>
                <a:gd name="connsiteX17" fmla="*/ 68045 w 121130"/>
                <a:gd name="connsiteY17" fmla="*/ 102997 h 19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130" h="197864">
                  <a:moveTo>
                    <a:pt x="68045" y="102997"/>
                  </a:moveTo>
                  <a:cubicBezTo>
                    <a:pt x="56238" y="121172"/>
                    <a:pt x="61401" y="145477"/>
                    <a:pt x="79576" y="157284"/>
                  </a:cubicBezTo>
                  <a:cubicBezTo>
                    <a:pt x="82429" y="159138"/>
                    <a:pt x="85512" y="160612"/>
                    <a:pt x="88746" y="161671"/>
                  </a:cubicBezTo>
                  <a:cubicBezTo>
                    <a:pt x="90332" y="161968"/>
                    <a:pt x="91871" y="162481"/>
                    <a:pt x="93318" y="163195"/>
                  </a:cubicBezTo>
                  <a:cubicBezTo>
                    <a:pt x="95966" y="164294"/>
                    <a:pt x="97459" y="167120"/>
                    <a:pt x="96874" y="169926"/>
                  </a:cubicBezTo>
                  <a:cubicBezTo>
                    <a:pt x="96464" y="172758"/>
                    <a:pt x="94140" y="174924"/>
                    <a:pt x="91286" y="175133"/>
                  </a:cubicBezTo>
                  <a:cubicBezTo>
                    <a:pt x="89389" y="175386"/>
                    <a:pt x="87467" y="175386"/>
                    <a:pt x="85571" y="175133"/>
                  </a:cubicBezTo>
                  <a:cubicBezTo>
                    <a:pt x="59631" y="170589"/>
                    <a:pt x="39008" y="150820"/>
                    <a:pt x="33374" y="125095"/>
                  </a:cubicBezTo>
                  <a:cubicBezTo>
                    <a:pt x="27187" y="94598"/>
                    <a:pt x="39099" y="63264"/>
                    <a:pt x="63981" y="44577"/>
                  </a:cubicBezTo>
                  <a:lnTo>
                    <a:pt x="69442" y="40259"/>
                  </a:lnTo>
                  <a:cubicBezTo>
                    <a:pt x="64870" y="26543"/>
                    <a:pt x="60425" y="13462"/>
                    <a:pt x="55853" y="0"/>
                  </a:cubicBezTo>
                  <a:cubicBezTo>
                    <a:pt x="54872" y="745"/>
                    <a:pt x="53939" y="1551"/>
                    <a:pt x="53059" y="2413"/>
                  </a:cubicBezTo>
                  <a:cubicBezTo>
                    <a:pt x="37324" y="20139"/>
                    <a:pt x="23805" y="39714"/>
                    <a:pt x="12800" y="60706"/>
                  </a:cubicBezTo>
                  <a:cubicBezTo>
                    <a:pt x="3645" y="78456"/>
                    <a:pt x="-732" y="98283"/>
                    <a:pt x="100" y="118237"/>
                  </a:cubicBezTo>
                  <a:cubicBezTo>
                    <a:pt x="1191" y="151950"/>
                    <a:pt x="22961" y="181499"/>
                    <a:pt x="54837" y="192532"/>
                  </a:cubicBezTo>
                  <a:cubicBezTo>
                    <a:pt x="76418" y="200509"/>
                    <a:pt x="100297" y="199502"/>
                    <a:pt x="121131" y="189738"/>
                  </a:cubicBezTo>
                  <a:cubicBezTo>
                    <a:pt x="109447" y="155194"/>
                    <a:pt x="97890" y="121031"/>
                    <a:pt x="85952" y="85979"/>
                  </a:cubicBezTo>
                  <a:cubicBezTo>
                    <a:pt x="78534" y="89901"/>
                    <a:pt x="72339" y="95789"/>
                    <a:pt x="68045" y="102997"/>
                  </a:cubicBezTo>
                  <a:close/>
                </a:path>
              </a:pathLst>
            </a:custGeom>
            <a:solidFill>
              <a:srgbClr val="D1C5B8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9413E8A7-2453-4F9C-90B2-C7B84CBFC79E}"/>
                </a:ext>
              </a:extLst>
            </p:cNvPr>
            <p:cNvSpPr/>
            <p:nvPr/>
          </p:nvSpPr>
          <p:spPr>
            <a:xfrm>
              <a:off x="3046732" y="859458"/>
              <a:ext cx="55557" cy="99128"/>
            </a:xfrm>
            <a:custGeom>
              <a:avLst/>
              <a:gdLst>
                <a:gd name="connsiteX0" fmla="*/ 51562 w 55557"/>
                <a:gd name="connsiteY0" fmla="*/ 33596 h 99128"/>
                <a:gd name="connsiteX1" fmla="*/ 0 w 55557"/>
                <a:gd name="connsiteY1" fmla="*/ 195 h 99128"/>
                <a:gd name="connsiteX2" fmla="*/ 34417 w 55557"/>
                <a:gd name="connsiteY2" fmla="*/ 99128 h 99128"/>
                <a:gd name="connsiteX3" fmla="*/ 51562 w 55557"/>
                <a:gd name="connsiteY3" fmla="*/ 33596 h 9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57" h="99128">
                  <a:moveTo>
                    <a:pt x="51562" y="33596"/>
                  </a:moveTo>
                  <a:cubicBezTo>
                    <a:pt x="44074" y="11950"/>
                    <a:pt x="22815" y="-1821"/>
                    <a:pt x="0" y="195"/>
                  </a:cubicBezTo>
                  <a:cubicBezTo>
                    <a:pt x="11557" y="33088"/>
                    <a:pt x="22479" y="66235"/>
                    <a:pt x="34417" y="99128"/>
                  </a:cubicBezTo>
                  <a:cubicBezTo>
                    <a:pt x="54991" y="88079"/>
                    <a:pt x="60198" y="54424"/>
                    <a:pt x="51562" y="33596"/>
                  </a:cubicBezTo>
                  <a:close/>
                </a:path>
              </a:pathLst>
            </a:custGeom>
            <a:solidFill>
              <a:srgbClr val="D1C5B8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068DE7B6-BE66-49B8-B493-89DD86C6EADF}"/>
                </a:ext>
              </a:extLst>
            </p:cNvPr>
            <p:cNvSpPr/>
            <p:nvPr/>
          </p:nvSpPr>
          <p:spPr>
            <a:xfrm>
              <a:off x="2981515" y="580764"/>
              <a:ext cx="45299" cy="118742"/>
            </a:xfrm>
            <a:custGeom>
              <a:avLst/>
              <a:gdLst>
                <a:gd name="connsiteX0" fmla="*/ 9719 w 45299"/>
                <a:gd name="connsiteY0" fmla="*/ 118743 h 118742"/>
                <a:gd name="connsiteX1" fmla="*/ 14798 w 45299"/>
                <a:gd name="connsiteY1" fmla="*/ 112774 h 118742"/>
                <a:gd name="connsiteX2" fmla="*/ 37277 w 45299"/>
                <a:gd name="connsiteY2" fmla="*/ 70356 h 118742"/>
                <a:gd name="connsiteX3" fmla="*/ 45151 w 45299"/>
                <a:gd name="connsiteY3" fmla="*/ 25017 h 118742"/>
                <a:gd name="connsiteX4" fmla="*/ 41087 w 45299"/>
                <a:gd name="connsiteY4" fmla="*/ 7618 h 118742"/>
                <a:gd name="connsiteX5" fmla="*/ 28034 w 45299"/>
                <a:gd name="connsiteY5" fmla="*/ 417 h 118742"/>
                <a:gd name="connsiteX6" fmla="*/ 27371 w 45299"/>
                <a:gd name="connsiteY6" fmla="*/ 633 h 118742"/>
                <a:gd name="connsiteX7" fmla="*/ 14671 w 45299"/>
                <a:gd name="connsiteY7" fmla="*/ 9396 h 118742"/>
                <a:gd name="connsiteX8" fmla="*/ 8702 w 45299"/>
                <a:gd name="connsiteY8" fmla="*/ 20953 h 118742"/>
                <a:gd name="connsiteX9" fmla="*/ 2733 w 45299"/>
                <a:gd name="connsiteY9" fmla="*/ 98042 h 118742"/>
                <a:gd name="connsiteX10" fmla="*/ 9719 w 45299"/>
                <a:gd name="connsiteY10" fmla="*/ 118743 h 11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299" h="118742">
                  <a:moveTo>
                    <a:pt x="9719" y="118743"/>
                  </a:moveTo>
                  <a:cubicBezTo>
                    <a:pt x="12385" y="115568"/>
                    <a:pt x="13656" y="114298"/>
                    <a:pt x="14798" y="112774"/>
                  </a:cubicBezTo>
                  <a:cubicBezTo>
                    <a:pt x="24286" y="99785"/>
                    <a:pt x="31857" y="85500"/>
                    <a:pt x="37277" y="70356"/>
                  </a:cubicBezTo>
                  <a:cubicBezTo>
                    <a:pt x="43292" y="56031"/>
                    <a:pt x="45984" y="40530"/>
                    <a:pt x="45151" y="25017"/>
                  </a:cubicBezTo>
                  <a:cubicBezTo>
                    <a:pt x="44445" y="19084"/>
                    <a:pt x="43082" y="13249"/>
                    <a:pt x="41087" y="7618"/>
                  </a:cubicBezTo>
                  <a:cubicBezTo>
                    <a:pt x="39471" y="2025"/>
                    <a:pt x="33627" y="-1199"/>
                    <a:pt x="28034" y="417"/>
                  </a:cubicBezTo>
                  <a:cubicBezTo>
                    <a:pt x="27811" y="482"/>
                    <a:pt x="27590" y="553"/>
                    <a:pt x="27371" y="633"/>
                  </a:cubicBezTo>
                  <a:cubicBezTo>
                    <a:pt x="22110" y="1676"/>
                    <a:pt x="17514" y="4847"/>
                    <a:pt x="14671" y="9396"/>
                  </a:cubicBezTo>
                  <a:cubicBezTo>
                    <a:pt x="12259" y="13015"/>
                    <a:pt x="10258" y="16891"/>
                    <a:pt x="8702" y="20953"/>
                  </a:cubicBezTo>
                  <a:cubicBezTo>
                    <a:pt x="-303" y="45619"/>
                    <a:pt x="-2367" y="72283"/>
                    <a:pt x="2733" y="98042"/>
                  </a:cubicBezTo>
                  <a:cubicBezTo>
                    <a:pt x="4511" y="104519"/>
                    <a:pt x="7306" y="110742"/>
                    <a:pt x="9719" y="118743"/>
                  </a:cubicBezTo>
                  <a:close/>
                </a:path>
              </a:pathLst>
            </a:custGeom>
            <a:solidFill>
              <a:srgbClr val="D1C5B8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B7FED60C-A621-47FA-9C98-3FFCE3D6C049}"/>
                </a:ext>
              </a:extLst>
            </p:cNvPr>
            <p:cNvSpPr/>
            <p:nvPr/>
          </p:nvSpPr>
          <p:spPr>
            <a:xfrm>
              <a:off x="2906464" y="521452"/>
              <a:ext cx="226678" cy="611352"/>
            </a:xfrm>
            <a:custGeom>
              <a:avLst/>
              <a:gdLst>
                <a:gd name="connsiteX0" fmla="*/ 217993 w 226678"/>
                <a:gd name="connsiteY0" fmla="*/ 340868 h 611352"/>
                <a:gd name="connsiteX1" fmla="*/ 129728 w 226678"/>
                <a:gd name="connsiteY1" fmla="*/ 288798 h 611352"/>
                <a:gd name="connsiteX2" fmla="*/ 124267 w 226678"/>
                <a:gd name="connsiteY2" fmla="*/ 290957 h 611352"/>
                <a:gd name="connsiteX3" fmla="*/ 110043 w 226678"/>
                <a:gd name="connsiteY3" fmla="*/ 248793 h 611352"/>
                <a:gd name="connsiteX4" fmla="*/ 108392 w 226678"/>
                <a:gd name="connsiteY4" fmla="*/ 244094 h 611352"/>
                <a:gd name="connsiteX5" fmla="*/ 109535 w 226678"/>
                <a:gd name="connsiteY5" fmla="*/ 235077 h 611352"/>
                <a:gd name="connsiteX6" fmla="*/ 138871 w 226678"/>
                <a:gd name="connsiteY6" fmla="*/ 176022 h 611352"/>
                <a:gd name="connsiteX7" fmla="*/ 140396 w 226678"/>
                <a:gd name="connsiteY7" fmla="*/ 170434 h 611352"/>
                <a:gd name="connsiteX8" fmla="*/ 145984 w 226678"/>
                <a:gd name="connsiteY8" fmla="*/ 127127 h 611352"/>
                <a:gd name="connsiteX9" fmla="*/ 139761 w 226678"/>
                <a:gd name="connsiteY9" fmla="*/ 72898 h 611352"/>
                <a:gd name="connsiteX10" fmla="*/ 137856 w 226678"/>
                <a:gd name="connsiteY10" fmla="*/ 72898 h 611352"/>
                <a:gd name="connsiteX11" fmla="*/ 136713 w 226678"/>
                <a:gd name="connsiteY11" fmla="*/ 68580 h 611352"/>
                <a:gd name="connsiteX12" fmla="*/ 138491 w 226678"/>
                <a:gd name="connsiteY12" fmla="*/ 68580 h 611352"/>
                <a:gd name="connsiteX13" fmla="*/ 123251 w 226678"/>
                <a:gd name="connsiteY13" fmla="*/ 33909 h 611352"/>
                <a:gd name="connsiteX14" fmla="*/ 107757 w 226678"/>
                <a:gd name="connsiteY14" fmla="*/ 12700 h 611352"/>
                <a:gd name="connsiteX15" fmla="*/ 93025 w 226678"/>
                <a:gd name="connsiteY15" fmla="*/ 0 h 611352"/>
                <a:gd name="connsiteX16" fmla="*/ 84897 w 226678"/>
                <a:gd name="connsiteY16" fmla="*/ 1016 h 611352"/>
                <a:gd name="connsiteX17" fmla="*/ 84897 w 226678"/>
                <a:gd name="connsiteY17" fmla="*/ 2413 h 611352"/>
                <a:gd name="connsiteX18" fmla="*/ 55179 w 226678"/>
                <a:gd name="connsiteY18" fmla="*/ 48006 h 611352"/>
                <a:gd name="connsiteX19" fmla="*/ 50607 w 226678"/>
                <a:gd name="connsiteY19" fmla="*/ 72136 h 611352"/>
                <a:gd name="connsiteX20" fmla="*/ 59243 w 226678"/>
                <a:gd name="connsiteY20" fmla="*/ 156718 h 611352"/>
                <a:gd name="connsiteX21" fmla="*/ 67625 w 226678"/>
                <a:gd name="connsiteY21" fmla="*/ 178689 h 611352"/>
                <a:gd name="connsiteX22" fmla="*/ 71435 w 226678"/>
                <a:gd name="connsiteY22" fmla="*/ 193421 h 611352"/>
                <a:gd name="connsiteX23" fmla="*/ 56957 w 226678"/>
                <a:gd name="connsiteY23" fmla="*/ 212979 h 611352"/>
                <a:gd name="connsiteX24" fmla="*/ 20000 w 226678"/>
                <a:gd name="connsiteY24" fmla="*/ 270637 h 611352"/>
                <a:gd name="connsiteX25" fmla="*/ 1839 w 226678"/>
                <a:gd name="connsiteY25" fmla="*/ 324612 h 611352"/>
                <a:gd name="connsiteX26" fmla="*/ 79944 w 226678"/>
                <a:gd name="connsiteY26" fmla="*/ 463042 h 611352"/>
                <a:gd name="connsiteX27" fmla="*/ 155001 w 226678"/>
                <a:gd name="connsiteY27" fmla="*/ 467868 h 611352"/>
                <a:gd name="connsiteX28" fmla="*/ 163637 w 226678"/>
                <a:gd name="connsiteY28" fmla="*/ 465709 h 611352"/>
                <a:gd name="connsiteX29" fmla="*/ 172908 w 226678"/>
                <a:gd name="connsiteY29" fmla="*/ 488950 h 611352"/>
                <a:gd name="connsiteX30" fmla="*/ 182052 w 226678"/>
                <a:gd name="connsiteY30" fmla="*/ 515112 h 611352"/>
                <a:gd name="connsiteX31" fmla="*/ 187259 w 226678"/>
                <a:gd name="connsiteY31" fmla="*/ 542417 h 611352"/>
                <a:gd name="connsiteX32" fmla="*/ 151953 w 226678"/>
                <a:gd name="connsiteY32" fmla="*/ 590169 h 611352"/>
                <a:gd name="connsiteX33" fmla="*/ 130236 w 226678"/>
                <a:gd name="connsiteY33" fmla="*/ 590169 h 611352"/>
                <a:gd name="connsiteX34" fmla="*/ 126934 w 226678"/>
                <a:gd name="connsiteY34" fmla="*/ 588264 h 611352"/>
                <a:gd name="connsiteX35" fmla="*/ 130363 w 226678"/>
                <a:gd name="connsiteY35" fmla="*/ 586486 h 611352"/>
                <a:gd name="connsiteX36" fmla="*/ 151445 w 226678"/>
                <a:gd name="connsiteY36" fmla="*/ 550291 h 611352"/>
                <a:gd name="connsiteX37" fmla="*/ 126934 w 226678"/>
                <a:gd name="connsiteY37" fmla="*/ 517144 h 611352"/>
                <a:gd name="connsiteX38" fmla="*/ 86548 w 226678"/>
                <a:gd name="connsiteY38" fmla="*/ 527939 h 611352"/>
                <a:gd name="connsiteX39" fmla="*/ 94103 w 226678"/>
                <a:gd name="connsiteY39" fmla="*/ 597034 h 611352"/>
                <a:gd name="connsiteX40" fmla="*/ 100645 w 226678"/>
                <a:gd name="connsiteY40" fmla="*/ 601472 h 611352"/>
                <a:gd name="connsiteX41" fmla="*/ 161097 w 226678"/>
                <a:gd name="connsiteY41" fmla="*/ 607822 h 611352"/>
                <a:gd name="connsiteX42" fmla="*/ 206563 w 226678"/>
                <a:gd name="connsiteY42" fmla="*/ 532638 h 611352"/>
                <a:gd name="connsiteX43" fmla="*/ 186878 w 226678"/>
                <a:gd name="connsiteY43" fmla="*/ 471297 h 611352"/>
                <a:gd name="connsiteX44" fmla="*/ 182687 w 226678"/>
                <a:gd name="connsiteY44" fmla="*/ 458597 h 611352"/>
                <a:gd name="connsiteX45" fmla="*/ 180909 w 226678"/>
                <a:gd name="connsiteY45" fmla="*/ 453898 h 611352"/>
                <a:gd name="connsiteX46" fmla="*/ 224216 w 226678"/>
                <a:gd name="connsiteY46" fmla="*/ 401320 h 611352"/>
                <a:gd name="connsiteX47" fmla="*/ 217993 w 226678"/>
                <a:gd name="connsiteY47" fmla="*/ 340868 h 611352"/>
                <a:gd name="connsiteX48" fmla="*/ 84135 w 226678"/>
                <a:gd name="connsiteY48" fmla="*/ 80264 h 611352"/>
                <a:gd name="connsiteX49" fmla="*/ 90104 w 226678"/>
                <a:gd name="connsiteY49" fmla="*/ 68707 h 611352"/>
                <a:gd name="connsiteX50" fmla="*/ 102804 w 226678"/>
                <a:gd name="connsiteY50" fmla="*/ 59944 h 611352"/>
                <a:gd name="connsiteX51" fmla="*/ 116304 w 226678"/>
                <a:gd name="connsiteY51" fmla="*/ 66266 h 611352"/>
                <a:gd name="connsiteX52" fmla="*/ 116520 w 226678"/>
                <a:gd name="connsiteY52" fmla="*/ 66929 h 611352"/>
                <a:gd name="connsiteX53" fmla="*/ 120584 w 226678"/>
                <a:gd name="connsiteY53" fmla="*/ 84328 h 611352"/>
                <a:gd name="connsiteX54" fmla="*/ 112710 w 226678"/>
                <a:gd name="connsiteY54" fmla="*/ 129667 h 611352"/>
                <a:gd name="connsiteX55" fmla="*/ 90231 w 226678"/>
                <a:gd name="connsiteY55" fmla="*/ 172085 h 611352"/>
                <a:gd name="connsiteX56" fmla="*/ 85151 w 226678"/>
                <a:gd name="connsiteY56" fmla="*/ 178054 h 611352"/>
                <a:gd name="connsiteX57" fmla="*/ 78547 w 226678"/>
                <a:gd name="connsiteY57" fmla="*/ 157353 h 611352"/>
                <a:gd name="connsiteX58" fmla="*/ 84135 w 226678"/>
                <a:gd name="connsiteY58" fmla="*/ 80264 h 611352"/>
                <a:gd name="connsiteX59" fmla="*/ 90866 w 226678"/>
                <a:gd name="connsiteY59" fmla="*/ 448564 h 611352"/>
                <a:gd name="connsiteX60" fmla="*/ 36129 w 226678"/>
                <a:gd name="connsiteY60" fmla="*/ 374269 h 611352"/>
                <a:gd name="connsiteX61" fmla="*/ 48829 w 226678"/>
                <a:gd name="connsiteY61" fmla="*/ 316738 h 611352"/>
                <a:gd name="connsiteX62" fmla="*/ 89088 w 226678"/>
                <a:gd name="connsiteY62" fmla="*/ 258445 h 611352"/>
                <a:gd name="connsiteX63" fmla="*/ 91882 w 226678"/>
                <a:gd name="connsiteY63" fmla="*/ 256032 h 611352"/>
                <a:gd name="connsiteX64" fmla="*/ 105471 w 226678"/>
                <a:gd name="connsiteY64" fmla="*/ 296291 h 611352"/>
                <a:gd name="connsiteX65" fmla="*/ 100010 w 226678"/>
                <a:gd name="connsiteY65" fmla="*/ 300609 h 611352"/>
                <a:gd name="connsiteX66" fmla="*/ 69403 w 226678"/>
                <a:gd name="connsiteY66" fmla="*/ 381127 h 611352"/>
                <a:gd name="connsiteX67" fmla="*/ 121600 w 226678"/>
                <a:gd name="connsiteY67" fmla="*/ 431165 h 611352"/>
                <a:gd name="connsiteX68" fmla="*/ 127315 w 226678"/>
                <a:gd name="connsiteY68" fmla="*/ 431165 h 611352"/>
                <a:gd name="connsiteX69" fmla="*/ 132903 w 226678"/>
                <a:gd name="connsiteY69" fmla="*/ 425958 h 611352"/>
                <a:gd name="connsiteX70" fmla="*/ 129347 w 226678"/>
                <a:gd name="connsiteY70" fmla="*/ 419227 h 611352"/>
                <a:gd name="connsiteX71" fmla="*/ 124775 w 226678"/>
                <a:gd name="connsiteY71" fmla="*/ 417703 h 611352"/>
                <a:gd name="connsiteX72" fmla="*/ 99687 w 226678"/>
                <a:gd name="connsiteY72" fmla="*/ 368199 h 611352"/>
                <a:gd name="connsiteX73" fmla="*/ 104074 w 226678"/>
                <a:gd name="connsiteY73" fmla="*/ 359029 h 611352"/>
                <a:gd name="connsiteX74" fmla="*/ 121473 w 226678"/>
                <a:gd name="connsiteY74" fmla="*/ 342011 h 611352"/>
                <a:gd name="connsiteX75" fmla="*/ 156652 w 226678"/>
                <a:gd name="connsiteY75" fmla="*/ 445770 h 611352"/>
                <a:gd name="connsiteX76" fmla="*/ 90866 w 226678"/>
                <a:gd name="connsiteY76" fmla="*/ 449072 h 611352"/>
                <a:gd name="connsiteX77" fmla="*/ 174686 w 226678"/>
                <a:gd name="connsiteY77" fmla="*/ 436626 h 611352"/>
                <a:gd name="connsiteX78" fmla="*/ 140269 w 226678"/>
                <a:gd name="connsiteY78" fmla="*/ 337693 h 611352"/>
                <a:gd name="connsiteX79" fmla="*/ 191831 w 226678"/>
                <a:gd name="connsiteY79" fmla="*/ 371094 h 611352"/>
                <a:gd name="connsiteX80" fmla="*/ 174686 w 226678"/>
                <a:gd name="connsiteY80" fmla="*/ 437134 h 6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26678" h="611352">
                  <a:moveTo>
                    <a:pt x="217993" y="340868"/>
                  </a:moveTo>
                  <a:cubicBezTo>
                    <a:pt x="203388" y="306197"/>
                    <a:pt x="168590" y="280162"/>
                    <a:pt x="129728" y="288798"/>
                  </a:cubicBezTo>
                  <a:lnTo>
                    <a:pt x="124267" y="290957"/>
                  </a:lnTo>
                  <a:cubicBezTo>
                    <a:pt x="119695" y="278257"/>
                    <a:pt x="114615" y="261620"/>
                    <a:pt x="110043" y="248793"/>
                  </a:cubicBezTo>
                  <a:cubicBezTo>
                    <a:pt x="109626" y="247183"/>
                    <a:pt x="109074" y="245611"/>
                    <a:pt x="108392" y="244094"/>
                  </a:cubicBezTo>
                  <a:cubicBezTo>
                    <a:pt x="106863" y="241143"/>
                    <a:pt x="107318" y="237554"/>
                    <a:pt x="109535" y="235077"/>
                  </a:cubicBezTo>
                  <a:cubicBezTo>
                    <a:pt x="123015" y="217459"/>
                    <a:pt x="132976" y="197408"/>
                    <a:pt x="138871" y="176022"/>
                  </a:cubicBezTo>
                  <a:lnTo>
                    <a:pt x="140396" y="170434"/>
                  </a:lnTo>
                  <a:cubicBezTo>
                    <a:pt x="143809" y="156241"/>
                    <a:pt x="145682" y="141721"/>
                    <a:pt x="145984" y="127127"/>
                  </a:cubicBezTo>
                  <a:cubicBezTo>
                    <a:pt x="146626" y="108842"/>
                    <a:pt x="144529" y="90563"/>
                    <a:pt x="139761" y="72898"/>
                  </a:cubicBezTo>
                  <a:lnTo>
                    <a:pt x="137856" y="72898"/>
                  </a:lnTo>
                  <a:lnTo>
                    <a:pt x="136713" y="68580"/>
                  </a:lnTo>
                  <a:lnTo>
                    <a:pt x="138491" y="68580"/>
                  </a:lnTo>
                  <a:cubicBezTo>
                    <a:pt x="134793" y="56463"/>
                    <a:pt x="129678" y="44826"/>
                    <a:pt x="123251" y="33909"/>
                  </a:cubicBezTo>
                  <a:cubicBezTo>
                    <a:pt x="118746" y="26380"/>
                    <a:pt x="113559" y="19281"/>
                    <a:pt x="107757" y="12700"/>
                  </a:cubicBezTo>
                  <a:cubicBezTo>
                    <a:pt x="103175" y="8099"/>
                    <a:pt x="98250" y="3854"/>
                    <a:pt x="93025" y="0"/>
                  </a:cubicBezTo>
                  <a:lnTo>
                    <a:pt x="84897" y="1016"/>
                  </a:lnTo>
                  <a:cubicBezTo>
                    <a:pt x="84989" y="1477"/>
                    <a:pt x="84989" y="1952"/>
                    <a:pt x="84897" y="2413"/>
                  </a:cubicBezTo>
                  <a:cubicBezTo>
                    <a:pt x="69716" y="13435"/>
                    <a:pt x="59135" y="29668"/>
                    <a:pt x="55179" y="48006"/>
                  </a:cubicBezTo>
                  <a:cubicBezTo>
                    <a:pt x="53143" y="55944"/>
                    <a:pt x="51616" y="64004"/>
                    <a:pt x="50607" y="72136"/>
                  </a:cubicBezTo>
                  <a:cubicBezTo>
                    <a:pt x="46960" y="100619"/>
                    <a:pt x="49915" y="129560"/>
                    <a:pt x="59243" y="156718"/>
                  </a:cubicBezTo>
                  <a:cubicBezTo>
                    <a:pt x="62037" y="164084"/>
                    <a:pt x="64958" y="171323"/>
                    <a:pt x="67625" y="178689"/>
                  </a:cubicBezTo>
                  <a:cubicBezTo>
                    <a:pt x="68514" y="181102"/>
                    <a:pt x="73340" y="190754"/>
                    <a:pt x="71435" y="193421"/>
                  </a:cubicBezTo>
                  <a:lnTo>
                    <a:pt x="56957" y="212979"/>
                  </a:lnTo>
                  <a:cubicBezTo>
                    <a:pt x="42956" y="231067"/>
                    <a:pt x="30589" y="250362"/>
                    <a:pt x="20000" y="270637"/>
                  </a:cubicBezTo>
                  <a:cubicBezTo>
                    <a:pt x="11500" y="287711"/>
                    <a:pt x="5389" y="305873"/>
                    <a:pt x="1839" y="324612"/>
                  </a:cubicBezTo>
                  <a:cubicBezTo>
                    <a:pt x="-8702" y="381381"/>
                    <a:pt x="27239" y="440563"/>
                    <a:pt x="79944" y="463042"/>
                  </a:cubicBezTo>
                  <a:cubicBezTo>
                    <a:pt x="103600" y="473497"/>
                    <a:pt x="130201" y="475208"/>
                    <a:pt x="155001" y="467868"/>
                  </a:cubicBezTo>
                  <a:lnTo>
                    <a:pt x="163637" y="465709"/>
                  </a:lnTo>
                  <a:cubicBezTo>
                    <a:pt x="166685" y="473456"/>
                    <a:pt x="169987" y="481203"/>
                    <a:pt x="172908" y="488950"/>
                  </a:cubicBezTo>
                  <a:cubicBezTo>
                    <a:pt x="175829" y="496697"/>
                    <a:pt x="179639" y="506222"/>
                    <a:pt x="182052" y="515112"/>
                  </a:cubicBezTo>
                  <a:cubicBezTo>
                    <a:pt x="184483" y="524067"/>
                    <a:pt x="186223" y="533196"/>
                    <a:pt x="187259" y="542417"/>
                  </a:cubicBezTo>
                  <a:cubicBezTo>
                    <a:pt x="190041" y="565185"/>
                    <a:pt x="174537" y="586156"/>
                    <a:pt x="151953" y="590169"/>
                  </a:cubicBezTo>
                  <a:cubicBezTo>
                    <a:pt x="144926" y="592648"/>
                    <a:pt x="137263" y="592648"/>
                    <a:pt x="130236" y="590169"/>
                  </a:cubicBezTo>
                  <a:cubicBezTo>
                    <a:pt x="129347" y="590169"/>
                    <a:pt x="128585" y="589153"/>
                    <a:pt x="126934" y="588264"/>
                  </a:cubicBezTo>
                  <a:lnTo>
                    <a:pt x="130363" y="586486"/>
                  </a:lnTo>
                  <a:cubicBezTo>
                    <a:pt x="144861" y="580686"/>
                    <a:pt x="153552" y="565764"/>
                    <a:pt x="151445" y="550291"/>
                  </a:cubicBezTo>
                  <a:cubicBezTo>
                    <a:pt x="150232" y="535484"/>
                    <a:pt x="140736" y="522641"/>
                    <a:pt x="126934" y="517144"/>
                  </a:cubicBezTo>
                  <a:cubicBezTo>
                    <a:pt x="112602" y="510882"/>
                    <a:pt x="95844" y="515361"/>
                    <a:pt x="86548" y="527939"/>
                  </a:cubicBezTo>
                  <a:cubicBezTo>
                    <a:pt x="69554" y="549105"/>
                    <a:pt x="72936" y="580040"/>
                    <a:pt x="94103" y="597034"/>
                  </a:cubicBezTo>
                  <a:cubicBezTo>
                    <a:pt x="96161" y="598687"/>
                    <a:pt x="98349" y="600171"/>
                    <a:pt x="100645" y="601472"/>
                  </a:cubicBezTo>
                  <a:cubicBezTo>
                    <a:pt x="119043" y="611882"/>
                    <a:pt x="140938" y="614182"/>
                    <a:pt x="161097" y="607822"/>
                  </a:cubicBezTo>
                  <a:cubicBezTo>
                    <a:pt x="193374" y="598237"/>
                    <a:pt x="213066" y="565675"/>
                    <a:pt x="206563" y="532638"/>
                  </a:cubicBezTo>
                  <a:cubicBezTo>
                    <a:pt x="201347" y="511783"/>
                    <a:pt x="194771" y="491293"/>
                    <a:pt x="186878" y="471297"/>
                  </a:cubicBezTo>
                  <a:cubicBezTo>
                    <a:pt x="185481" y="467106"/>
                    <a:pt x="184084" y="462915"/>
                    <a:pt x="182687" y="458597"/>
                  </a:cubicBezTo>
                  <a:lnTo>
                    <a:pt x="180909" y="453898"/>
                  </a:lnTo>
                  <a:cubicBezTo>
                    <a:pt x="201420" y="442414"/>
                    <a:pt x="216874" y="423651"/>
                    <a:pt x="224216" y="401320"/>
                  </a:cubicBezTo>
                  <a:cubicBezTo>
                    <a:pt x="228982" y="381042"/>
                    <a:pt x="226791" y="359750"/>
                    <a:pt x="217993" y="340868"/>
                  </a:cubicBezTo>
                  <a:close/>
                  <a:moveTo>
                    <a:pt x="84135" y="80264"/>
                  </a:moveTo>
                  <a:cubicBezTo>
                    <a:pt x="85690" y="76203"/>
                    <a:pt x="87692" y="72326"/>
                    <a:pt x="90104" y="68707"/>
                  </a:cubicBezTo>
                  <a:cubicBezTo>
                    <a:pt x="92946" y="64159"/>
                    <a:pt x="97543" y="60987"/>
                    <a:pt x="102804" y="59944"/>
                  </a:cubicBezTo>
                  <a:cubicBezTo>
                    <a:pt x="108278" y="57962"/>
                    <a:pt x="114322" y="60792"/>
                    <a:pt x="116304" y="66266"/>
                  </a:cubicBezTo>
                  <a:cubicBezTo>
                    <a:pt x="116383" y="66485"/>
                    <a:pt x="116455" y="66706"/>
                    <a:pt x="116520" y="66929"/>
                  </a:cubicBezTo>
                  <a:cubicBezTo>
                    <a:pt x="118515" y="72560"/>
                    <a:pt x="119878" y="78396"/>
                    <a:pt x="120584" y="84328"/>
                  </a:cubicBezTo>
                  <a:cubicBezTo>
                    <a:pt x="121416" y="99842"/>
                    <a:pt x="118725" y="115343"/>
                    <a:pt x="112710" y="129667"/>
                  </a:cubicBezTo>
                  <a:cubicBezTo>
                    <a:pt x="107289" y="144811"/>
                    <a:pt x="99718" y="159097"/>
                    <a:pt x="90231" y="172085"/>
                  </a:cubicBezTo>
                  <a:cubicBezTo>
                    <a:pt x="89088" y="173609"/>
                    <a:pt x="87818" y="174879"/>
                    <a:pt x="85151" y="178054"/>
                  </a:cubicBezTo>
                  <a:cubicBezTo>
                    <a:pt x="82611" y="170053"/>
                    <a:pt x="79944" y="163830"/>
                    <a:pt x="78547" y="157353"/>
                  </a:cubicBezTo>
                  <a:cubicBezTo>
                    <a:pt x="73325" y="131629"/>
                    <a:pt x="75257" y="104966"/>
                    <a:pt x="84135" y="80264"/>
                  </a:cubicBezTo>
                  <a:close/>
                  <a:moveTo>
                    <a:pt x="90866" y="448564"/>
                  </a:moveTo>
                  <a:cubicBezTo>
                    <a:pt x="58990" y="437531"/>
                    <a:pt x="37220" y="407983"/>
                    <a:pt x="36129" y="374269"/>
                  </a:cubicBezTo>
                  <a:cubicBezTo>
                    <a:pt x="35298" y="354315"/>
                    <a:pt x="39674" y="334488"/>
                    <a:pt x="48829" y="316738"/>
                  </a:cubicBezTo>
                  <a:cubicBezTo>
                    <a:pt x="59834" y="295746"/>
                    <a:pt x="73353" y="276171"/>
                    <a:pt x="89088" y="258445"/>
                  </a:cubicBezTo>
                  <a:cubicBezTo>
                    <a:pt x="89968" y="257583"/>
                    <a:pt x="90902" y="256778"/>
                    <a:pt x="91882" y="256032"/>
                  </a:cubicBezTo>
                  <a:cubicBezTo>
                    <a:pt x="96454" y="269494"/>
                    <a:pt x="100899" y="282575"/>
                    <a:pt x="105471" y="296291"/>
                  </a:cubicBezTo>
                  <a:lnTo>
                    <a:pt x="100010" y="300609"/>
                  </a:lnTo>
                  <a:cubicBezTo>
                    <a:pt x="75128" y="319296"/>
                    <a:pt x="63216" y="350630"/>
                    <a:pt x="69403" y="381127"/>
                  </a:cubicBezTo>
                  <a:cubicBezTo>
                    <a:pt x="75038" y="406852"/>
                    <a:pt x="95660" y="426621"/>
                    <a:pt x="121600" y="431165"/>
                  </a:cubicBezTo>
                  <a:cubicBezTo>
                    <a:pt x="123496" y="431420"/>
                    <a:pt x="125418" y="431420"/>
                    <a:pt x="127315" y="431165"/>
                  </a:cubicBezTo>
                  <a:cubicBezTo>
                    <a:pt x="130169" y="430956"/>
                    <a:pt x="132493" y="428790"/>
                    <a:pt x="132903" y="425958"/>
                  </a:cubicBezTo>
                  <a:cubicBezTo>
                    <a:pt x="133488" y="423152"/>
                    <a:pt x="131995" y="420326"/>
                    <a:pt x="129347" y="419227"/>
                  </a:cubicBezTo>
                  <a:cubicBezTo>
                    <a:pt x="127900" y="418512"/>
                    <a:pt x="126361" y="418000"/>
                    <a:pt x="124775" y="417703"/>
                  </a:cubicBezTo>
                  <a:cubicBezTo>
                    <a:pt x="104177" y="410961"/>
                    <a:pt x="92945" y="388797"/>
                    <a:pt x="99687" y="368199"/>
                  </a:cubicBezTo>
                  <a:cubicBezTo>
                    <a:pt x="100746" y="364965"/>
                    <a:pt x="102220" y="361883"/>
                    <a:pt x="104074" y="359029"/>
                  </a:cubicBezTo>
                  <a:cubicBezTo>
                    <a:pt x="108230" y="351889"/>
                    <a:pt x="114242" y="346007"/>
                    <a:pt x="121473" y="342011"/>
                  </a:cubicBezTo>
                  <a:cubicBezTo>
                    <a:pt x="133411" y="377063"/>
                    <a:pt x="144968" y="411226"/>
                    <a:pt x="156652" y="445770"/>
                  </a:cubicBezTo>
                  <a:cubicBezTo>
                    <a:pt x="136031" y="455560"/>
                    <a:pt x="112363" y="456748"/>
                    <a:pt x="90866" y="449072"/>
                  </a:cubicBezTo>
                  <a:close/>
                  <a:moveTo>
                    <a:pt x="174686" y="436626"/>
                  </a:moveTo>
                  <a:cubicBezTo>
                    <a:pt x="162748" y="403733"/>
                    <a:pt x="151826" y="370586"/>
                    <a:pt x="140269" y="337693"/>
                  </a:cubicBezTo>
                  <a:cubicBezTo>
                    <a:pt x="163084" y="335677"/>
                    <a:pt x="184343" y="349448"/>
                    <a:pt x="191831" y="371094"/>
                  </a:cubicBezTo>
                  <a:cubicBezTo>
                    <a:pt x="200467" y="392430"/>
                    <a:pt x="195260" y="426085"/>
                    <a:pt x="174686" y="437134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F35FAC3F-9632-4E3A-919A-B0EE2C3D3748}"/>
              </a:ext>
            </a:extLst>
          </p:cNvPr>
          <p:cNvGrpSpPr/>
          <p:nvPr/>
        </p:nvGrpSpPr>
        <p:grpSpPr>
          <a:xfrm>
            <a:off x="2115618" y="954882"/>
            <a:ext cx="797965" cy="241092"/>
            <a:chOff x="4481195" y="2349095"/>
            <a:chExt cx="797965" cy="241092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E9DEF6CA-DCA9-47BE-AD29-7C96C2188854}"/>
                </a:ext>
              </a:extLst>
            </p:cNvPr>
            <p:cNvSpPr txBox="1"/>
            <p:nvPr/>
          </p:nvSpPr>
          <p:spPr>
            <a:xfrm>
              <a:off x="4481195" y="2349095"/>
              <a:ext cx="463268" cy="241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spc="0" normalizeH="0" baseline="0" dirty="0">
                  <a:ln>
                    <a:noFill/>
                  </a:ln>
                  <a:solidFill>
                    <a:srgbClr val="38405F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brand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E273E9C9-7C1F-4E85-A682-2818EADF20F4}"/>
                </a:ext>
              </a:extLst>
            </p:cNvPr>
            <p:cNvSpPr txBox="1"/>
            <p:nvPr/>
          </p:nvSpPr>
          <p:spPr>
            <a:xfrm>
              <a:off x="4831922" y="2349095"/>
              <a:ext cx="447238" cy="241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spc="0" normalizeH="0" baseline="0" dirty="0">
                  <a:ln>
                    <a:noFill/>
                  </a:ln>
                  <a:solidFill>
                    <a:srgbClr val="B3A597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name</a:t>
              </a:r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4261C01C-796D-40DC-9DCD-0C3F2396BD70}"/>
              </a:ext>
            </a:extLst>
          </p:cNvPr>
          <p:cNvSpPr txBox="1"/>
          <p:nvPr/>
        </p:nvSpPr>
        <p:spPr>
          <a:xfrm>
            <a:off x="2157131" y="1088263"/>
            <a:ext cx="714939" cy="1487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" b="0" i="0" u="none" strike="noStrike" cap="none" spc="0" normalizeH="0" baseline="0" dirty="0">
                <a:ln>
                  <a:noFill/>
                </a:ln>
                <a:solidFill>
                  <a:srgbClr val="38405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ENTERTAIMENT AND THE ARTS</a:t>
            </a:r>
          </a:p>
        </p:txBody>
      </p:sp>
      <p:pic>
        <p:nvPicPr>
          <p:cNvPr id="140" name="Image" descr="Image">
            <a:extLst>
              <a:ext uri="{FF2B5EF4-FFF2-40B4-BE49-F238E27FC236}">
                <a16:creationId xmlns:a16="http://schemas.microsoft.com/office/drawing/2014/main" id="{553BC589-E768-498B-8F74-9D0B559F3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41" name="Group 140">
            <a:extLst>
              <a:ext uri="{FF2B5EF4-FFF2-40B4-BE49-F238E27FC236}">
                <a16:creationId xmlns:a16="http://schemas.microsoft.com/office/drawing/2014/main" id="{E1A8D361-4B72-43BB-9816-26E2FACCA508}"/>
              </a:ext>
            </a:extLst>
          </p:cNvPr>
          <p:cNvGrpSpPr/>
          <p:nvPr/>
        </p:nvGrpSpPr>
        <p:grpSpPr>
          <a:xfrm>
            <a:off x="775697" y="3087853"/>
            <a:ext cx="1481897" cy="493670"/>
            <a:chOff x="791732" y="3087853"/>
            <a:chExt cx="1481897" cy="493670"/>
          </a:xfrm>
        </p:grpSpPr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9CE4E7C6-E4D3-45C9-8A30-AB72C3E816D8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38405F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65E0235B-E05C-4F06-9B4D-5257F2839049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+123 456 789">
              <a:extLst>
                <a:ext uri="{FF2B5EF4-FFF2-40B4-BE49-F238E27FC236}">
                  <a16:creationId xmlns:a16="http://schemas.microsoft.com/office/drawing/2014/main" id="{A3BB76F0-F8C2-45F0-AF2D-5BE960B5370C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45" name="www.yourwebsite.com">
              <a:extLst>
                <a:ext uri="{FF2B5EF4-FFF2-40B4-BE49-F238E27FC236}">
                  <a16:creationId xmlns:a16="http://schemas.microsoft.com/office/drawing/2014/main" id="{1602C23A-5A9B-419E-85FB-902499750A90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46" name="CONTACT US">
              <a:extLst>
                <a:ext uri="{FF2B5EF4-FFF2-40B4-BE49-F238E27FC236}">
                  <a16:creationId xmlns:a16="http://schemas.microsoft.com/office/drawing/2014/main" id="{A5F25A0C-2C2B-4C7C-9C46-57068D1C838A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339015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91271C5-075F-428B-8BAA-012C8A389ACB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1EB416D6-4F14-4A9F-A661-BA3E215A7FCA}"/>
              </a:ext>
            </a:extLst>
          </p:cNvPr>
          <p:cNvSpPr/>
          <p:nvPr/>
        </p:nvSpPr>
        <p:spPr>
          <a:xfrm rot="16750833">
            <a:off x="662761" y="3364295"/>
            <a:ext cx="218552" cy="218552"/>
          </a:xfrm>
          <a:custGeom>
            <a:avLst/>
            <a:gdLst>
              <a:gd name="connsiteX0" fmla="*/ 218553 w 218552"/>
              <a:gd name="connsiteY0" fmla="*/ 109276 h 218552"/>
              <a:gd name="connsiteX1" fmla="*/ 109277 w 218552"/>
              <a:gd name="connsiteY1" fmla="*/ 218552 h 218552"/>
              <a:gd name="connsiteX2" fmla="*/ 1 w 218552"/>
              <a:gd name="connsiteY2" fmla="*/ 109276 h 218552"/>
              <a:gd name="connsiteX3" fmla="*/ 109277 w 218552"/>
              <a:gd name="connsiteY3" fmla="*/ 0 h 218552"/>
              <a:gd name="connsiteX4" fmla="*/ 218553 w 218552"/>
              <a:gd name="connsiteY4" fmla="*/ 109276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6"/>
                </a:moveTo>
                <a:cubicBezTo>
                  <a:pt x="218553" y="169627"/>
                  <a:pt x="169628" y="218552"/>
                  <a:pt x="109277" y="218552"/>
                </a:cubicBezTo>
                <a:cubicBezTo>
                  <a:pt x="48925" y="218552"/>
                  <a:pt x="1" y="169627"/>
                  <a:pt x="1" y="109276"/>
                </a:cubicBezTo>
                <a:cubicBezTo>
                  <a:pt x="1" y="48924"/>
                  <a:pt x="48925" y="0"/>
                  <a:pt x="109277" y="0"/>
                </a:cubicBezTo>
                <a:cubicBezTo>
                  <a:pt x="169628" y="0"/>
                  <a:pt x="218553" y="48924"/>
                  <a:pt x="218553" y="109276"/>
                </a:cubicBezTo>
                <a:close/>
              </a:path>
            </a:pathLst>
          </a:custGeom>
          <a:gradFill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5345D621-FD08-44C3-8B3C-E216AA722768}"/>
              </a:ext>
            </a:extLst>
          </p:cNvPr>
          <p:cNvSpPr/>
          <p:nvPr/>
        </p:nvSpPr>
        <p:spPr>
          <a:xfrm>
            <a:off x="709729" y="3417930"/>
            <a:ext cx="124615" cy="123570"/>
          </a:xfrm>
          <a:custGeom>
            <a:avLst/>
            <a:gdLst>
              <a:gd name="connsiteX0" fmla="*/ 47899 w 124615"/>
              <a:gd name="connsiteY0" fmla="*/ 76391 h 123570"/>
              <a:gd name="connsiteX1" fmla="*/ 77109 w 124615"/>
              <a:gd name="connsiteY1" fmla="*/ 93028 h 123570"/>
              <a:gd name="connsiteX2" fmla="*/ 105049 w 124615"/>
              <a:gd name="connsiteY2" fmla="*/ 92138 h 123570"/>
              <a:gd name="connsiteX3" fmla="*/ 101874 w 124615"/>
              <a:gd name="connsiteY3" fmla="*/ 120968 h 123570"/>
              <a:gd name="connsiteX4" fmla="*/ 33040 w 124615"/>
              <a:gd name="connsiteY4" fmla="*/ 91376 h 123570"/>
              <a:gd name="connsiteX5" fmla="*/ 3068 w 124615"/>
              <a:gd name="connsiteY5" fmla="*/ 22669 h 123570"/>
              <a:gd name="connsiteX6" fmla="*/ 31770 w 124615"/>
              <a:gd name="connsiteY6" fmla="*/ 19241 h 123570"/>
              <a:gd name="connsiteX7" fmla="*/ 31770 w 124615"/>
              <a:gd name="connsiteY7" fmla="*/ 47181 h 123570"/>
              <a:gd name="connsiteX8" fmla="*/ 48534 w 124615"/>
              <a:gd name="connsiteY8" fmla="*/ 76391 h 123570"/>
              <a:gd name="connsiteX9" fmla="*/ 64155 w 124615"/>
              <a:gd name="connsiteY9" fmla="*/ 23305 h 123570"/>
              <a:gd name="connsiteX10" fmla="*/ 58440 w 124615"/>
              <a:gd name="connsiteY10" fmla="*/ 25083 h 123570"/>
              <a:gd name="connsiteX11" fmla="*/ 58440 w 124615"/>
              <a:gd name="connsiteY11" fmla="*/ 34354 h 123570"/>
              <a:gd name="connsiteX12" fmla="*/ 62123 w 124615"/>
              <a:gd name="connsiteY12" fmla="*/ 36132 h 123570"/>
              <a:gd name="connsiteX13" fmla="*/ 79522 w 124615"/>
              <a:gd name="connsiteY13" fmla="*/ 45022 h 123570"/>
              <a:gd name="connsiteX14" fmla="*/ 88286 w 124615"/>
              <a:gd name="connsiteY14" fmla="*/ 62167 h 123570"/>
              <a:gd name="connsiteX15" fmla="*/ 90064 w 124615"/>
              <a:gd name="connsiteY15" fmla="*/ 65851 h 123570"/>
              <a:gd name="connsiteX16" fmla="*/ 99208 w 124615"/>
              <a:gd name="connsiteY16" fmla="*/ 65851 h 123570"/>
              <a:gd name="connsiteX17" fmla="*/ 101113 w 124615"/>
              <a:gd name="connsiteY17" fmla="*/ 60009 h 123570"/>
              <a:gd name="connsiteX18" fmla="*/ 88413 w 124615"/>
              <a:gd name="connsiteY18" fmla="*/ 35752 h 123570"/>
              <a:gd name="connsiteX19" fmla="*/ 64155 w 124615"/>
              <a:gd name="connsiteY19" fmla="*/ 23052 h 123570"/>
              <a:gd name="connsiteX20" fmla="*/ 95905 w 124615"/>
              <a:gd name="connsiteY20" fmla="*/ 28385 h 123570"/>
              <a:gd name="connsiteX21" fmla="*/ 111526 w 124615"/>
              <a:gd name="connsiteY21" fmla="*/ 65850 h 123570"/>
              <a:gd name="connsiteX22" fmla="*/ 113304 w 124615"/>
              <a:gd name="connsiteY22" fmla="*/ 71692 h 123570"/>
              <a:gd name="connsiteX23" fmla="*/ 122575 w 124615"/>
              <a:gd name="connsiteY23" fmla="*/ 71692 h 123570"/>
              <a:gd name="connsiteX24" fmla="*/ 124480 w 124615"/>
              <a:gd name="connsiteY24" fmla="*/ 67628 h 123570"/>
              <a:gd name="connsiteX25" fmla="*/ 104922 w 124615"/>
              <a:gd name="connsiteY25" fmla="*/ 19622 h 123570"/>
              <a:gd name="connsiteX26" fmla="*/ 56536 w 124615"/>
              <a:gd name="connsiteY26" fmla="*/ 191 h 123570"/>
              <a:gd name="connsiteX27" fmla="*/ 52344 w 124615"/>
              <a:gd name="connsiteY27" fmla="*/ 2095 h 123570"/>
              <a:gd name="connsiteX28" fmla="*/ 52344 w 124615"/>
              <a:gd name="connsiteY28" fmla="*/ 11367 h 123570"/>
              <a:gd name="connsiteX29" fmla="*/ 58186 w 124615"/>
              <a:gd name="connsiteY29" fmla="*/ 13018 h 123570"/>
              <a:gd name="connsiteX30" fmla="*/ 96286 w 124615"/>
              <a:gd name="connsiteY30" fmla="*/ 28893 h 123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4615" h="123570">
                <a:moveTo>
                  <a:pt x="47899" y="76391"/>
                </a:moveTo>
                <a:cubicBezTo>
                  <a:pt x="59075" y="87567"/>
                  <a:pt x="72029" y="98107"/>
                  <a:pt x="77109" y="93028"/>
                </a:cubicBezTo>
                <a:cubicBezTo>
                  <a:pt x="84475" y="85662"/>
                  <a:pt x="88920" y="79185"/>
                  <a:pt x="105049" y="92138"/>
                </a:cubicBezTo>
                <a:cubicBezTo>
                  <a:pt x="121178" y="105093"/>
                  <a:pt x="108859" y="113729"/>
                  <a:pt x="101874" y="120968"/>
                </a:cubicBezTo>
                <a:cubicBezTo>
                  <a:pt x="94889" y="128206"/>
                  <a:pt x="63774" y="120968"/>
                  <a:pt x="33040" y="91376"/>
                </a:cubicBezTo>
                <a:cubicBezTo>
                  <a:pt x="2306" y="61786"/>
                  <a:pt x="-5060" y="30925"/>
                  <a:pt x="3068" y="22669"/>
                </a:cubicBezTo>
                <a:cubicBezTo>
                  <a:pt x="11196" y="14415"/>
                  <a:pt x="18816" y="3112"/>
                  <a:pt x="31770" y="19241"/>
                </a:cubicBezTo>
                <a:cubicBezTo>
                  <a:pt x="44724" y="35369"/>
                  <a:pt x="38374" y="39815"/>
                  <a:pt x="31770" y="47181"/>
                </a:cubicBezTo>
                <a:cubicBezTo>
                  <a:pt x="26690" y="52387"/>
                  <a:pt x="37358" y="65215"/>
                  <a:pt x="48534" y="76391"/>
                </a:cubicBezTo>
                <a:close/>
                <a:moveTo>
                  <a:pt x="64155" y="23305"/>
                </a:moveTo>
                <a:cubicBezTo>
                  <a:pt x="62079" y="22991"/>
                  <a:pt x="59973" y="23646"/>
                  <a:pt x="58440" y="25083"/>
                </a:cubicBezTo>
                <a:cubicBezTo>
                  <a:pt x="55973" y="27681"/>
                  <a:pt x="55973" y="31756"/>
                  <a:pt x="58440" y="34354"/>
                </a:cubicBezTo>
                <a:cubicBezTo>
                  <a:pt x="59463" y="35301"/>
                  <a:pt x="60746" y="35920"/>
                  <a:pt x="62123" y="36132"/>
                </a:cubicBezTo>
                <a:cubicBezTo>
                  <a:pt x="68739" y="37115"/>
                  <a:pt x="74850" y="40237"/>
                  <a:pt x="79522" y="45022"/>
                </a:cubicBezTo>
                <a:cubicBezTo>
                  <a:pt x="84257" y="49612"/>
                  <a:pt x="87339" y="55641"/>
                  <a:pt x="88286" y="62167"/>
                </a:cubicBezTo>
                <a:cubicBezTo>
                  <a:pt x="88497" y="63545"/>
                  <a:pt x="89117" y="64828"/>
                  <a:pt x="90064" y="65851"/>
                </a:cubicBezTo>
                <a:cubicBezTo>
                  <a:pt x="92644" y="68239"/>
                  <a:pt x="96627" y="68239"/>
                  <a:pt x="99208" y="65851"/>
                </a:cubicBezTo>
                <a:cubicBezTo>
                  <a:pt x="100663" y="64273"/>
                  <a:pt x="101359" y="62140"/>
                  <a:pt x="101113" y="60009"/>
                </a:cubicBezTo>
                <a:cubicBezTo>
                  <a:pt x="99545" y="50785"/>
                  <a:pt x="95100" y="42294"/>
                  <a:pt x="88413" y="35752"/>
                </a:cubicBezTo>
                <a:cubicBezTo>
                  <a:pt x="81908" y="29014"/>
                  <a:pt x="73399" y="24559"/>
                  <a:pt x="64155" y="23052"/>
                </a:cubicBezTo>
                <a:close/>
                <a:moveTo>
                  <a:pt x="95905" y="28385"/>
                </a:moveTo>
                <a:cubicBezTo>
                  <a:pt x="106691" y="37738"/>
                  <a:pt x="112472" y="51604"/>
                  <a:pt x="111526" y="65850"/>
                </a:cubicBezTo>
                <a:cubicBezTo>
                  <a:pt x="111263" y="67961"/>
                  <a:pt x="111909" y="70085"/>
                  <a:pt x="113304" y="71692"/>
                </a:cubicBezTo>
                <a:cubicBezTo>
                  <a:pt x="115875" y="74225"/>
                  <a:pt x="120004" y="74225"/>
                  <a:pt x="122575" y="71692"/>
                </a:cubicBezTo>
                <a:cubicBezTo>
                  <a:pt x="123574" y="70539"/>
                  <a:pt x="124233" y="69132"/>
                  <a:pt x="124480" y="67628"/>
                </a:cubicBezTo>
                <a:cubicBezTo>
                  <a:pt x="125708" y="49467"/>
                  <a:pt x="118492" y="31754"/>
                  <a:pt x="104922" y="19622"/>
                </a:cubicBezTo>
                <a:cubicBezTo>
                  <a:pt x="92739" y="5907"/>
                  <a:pt x="74821" y="-1289"/>
                  <a:pt x="56536" y="191"/>
                </a:cubicBezTo>
                <a:cubicBezTo>
                  <a:pt x="54978" y="386"/>
                  <a:pt x="53516" y="1051"/>
                  <a:pt x="52344" y="2095"/>
                </a:cubicBezTo>
                <a:cubicBezTo>
                  <a:pt x="49811" y="4667"/>
                  <a:pt x="49811" y="8795"/>
                  <a:pt x="52344" y="11367"/>
                </a:cubicBezTo>
                <a:cubicBezTo>
                  <a:pt x="53956" y="12746"/>
                  <a:pt x="56091" y="13350"/>
                  <a:pt x="58186" y="13018"/>
                </a:cubicBezTo>
                <a:cubicBezTo>
                  <a:pt x="72675" y="12031"/>
                  <a:pt x="86785" y="17910"/>
                  <a:pt x="96286" y="28893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AD2AD836-7FBF-4F7A-92C7-6F818302B22A}"/>
              </a:ext>
            </a:extLst>
          </p:cNvPr>
          <p:cNvSpPr/>
          <p:nvPr/>
        </p:nvSpPr>
        <p:spPr>
          <a:xfrm>
            <a:off x="3569770" y="3623023"/>
            <a:ext cx="236166" cy="129350"/>
          </a:xfrm>
          <a:custGeom>
            <a:avLst/>
            <a:gdLst>
              <a:gd name="connsiteX0" fmla="*/ 232101 w 236166"/>
              <a:gd name="connsiteY0" fmla="*/ 125762 h 129350"/>
              <a:gd name="connsiteX1" fmla="*/ 835 w 236166"/>
              <a:gd name="connsiteY1" fmla="*/ 8033 h 129350"/>
              <a:gd name="connsiteX2" fmla="*/ 2381 w 236166"/>
              <a:gd name="connsiteY2" fmla="*/ 834 h 129350"/>
              <a:gd name="connsiteX3" fmla="*/ 5788 w 236166"/>
              <a:gd name="connsiteY3" fmla="*/ 32 h 129350"/>
              <a:gd name="connsiteX4" fmla="*/ 234388 w 236166"/>
              <a:gd name="connsiteY4" fmla="*/ 84614 h 129350"/>
              <a:gd name="connsiteX5" fmla="*/ 232139 w 236166"/>
              <a:gd name="connsiteY5" fmla="*/ 91626 h 129350"/>
              <a:gd name="connsiteX6" fmla="*/ 226895 w 236166"/>
              <a:gd name="connsiteY6" fmla="*/ 91345 h 129350"/>
              <a:gd name="connsiteX7" fmla="*/ 107261 w 236166"/>
              <a:gd name="connsiteY7" fmla="*/ 38132 h 129350"/>
              <a:gd name="connsiteX8" fmla="*/ 234895 w 236166"/>
              <a:gd name="connsiteY8" fmla="*/ 117126 h 129350"/>
              <a:gd name="connsiteX9" fmla="*/ 234287 w 236166"/>
              <a:gd name="connsiteY9" fmla="*/ 124645 h 129350"/>
              <a:gd name="connsiteX10" fmla="*/ 232101 w 236166"/>
              <a:gd name="connsiteY10" fmla="*/ 125762 h 1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6166" h="129350">
                <a:moveTo>
                  <a:pt x="232101" y="125762"/>
                </a:moveTo>
                <a:cubicBezTo>
                  <a:pt x="156664" y="146082"/>
                  <a:pt x="47189" y="76486"/>
                  <a:pt x="835" y="8033"/>
                </a:cubicBezTo>
                <a:cubicBezTo>
                  <a:pt x="-727" y="5618"/>
                  <a:pt x="-34" y="2395"/>
                  <a:pt x="2381" y="834"/>
                </a:cubicBezTo>
                <a:cubicBezTo>
                  <a:pt x="3390" y="182"/>
                  <a:pt x="4594" y="-101"/>
                  <a:pt x="5788" y="32"/>
                </a:cubicBezTo>
                <a:cubicBezTo>
                  <a:pt x="120088" y="13748"/>
                  <a:pt x="184858" y="-6952"/>
                  <a:pt x="234388" y="84614"/>
                </a:cubicBezTo>
                <a:cubicBezTo>
                  <a:pt x="235703" y="87172"/>
                  <a:pt x="234696" y="90311"/>
                  <a:pt x="232139" y="91626"/>
                </a:cubicBezTo>
                <a:cubicBezTo>
                  <a:pt x="230468" y="92486"/>
                  <a:pt x="228464" y="92378"/>
                  <a:pt x="226895" y="91345"/>
                </a:cubicBezTo>
                <a:cubicBezTo>
                  <a:pt x="190837" y="66032"/>
                  <a:pt x="150207" y="47960"/>
                  <a:pt x="107261" y="38132"/>
                </a:cubicBezTo>
                <a:cubicBezTo>
                  <a:pt x="155792" y="53268"/>
                  <a:pt x="199701" y="80443"/>
                  <a:pt x="234895" y="117126"/>
                </a:cubicBezTo>
                <a:cubicBezTo>
                  <a:pt x="236804" y="119371"/>
                  <a:pt x="236531" y="122737"/>
                  <a:pt x="234287" y="124645"/>
                </a:cubicBezTo>
                <a:cubicBezTo>
                  <a:pt x="233656" y="125182"/>
                  <a:pt x="232907" y="125565"/>
                  <a:pt x="232101" y="125762"/>
                </a:cubicBezTo>
                <a:close/>
              </a:path>
            </a:pathLst>
          </a:custGeom>
          <a:solidFill>
            <a:srgbClr val="0FD99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295F799F-26EE-4466-BD1C-D965EE90633C}"/>
              </a:ext>
            </a:extLst>
          </p:cNvPr>
          <p:cNvSpPr/>
          <p:nvPr/>
        </p:nvSpPr>
        <p:spPr>
          <a:xfrm>
            <a:off x="3774001" y="3327920"/>
            <a:ext cx="245778" cy="446049"/>
          </a:xfrm>
          <a:custGeom>
            <a:avLst/>
            <a:gdLst>
              <a:gd name="connsiteX0" fmla="*/ 144584 w 245778"/>
              <a:gd name="connsiteY0" fmla="*/ 445250 h 446049"/>
              <a:gd name="connsiteX1" fmla="*/ 139409 w 245778"/>
              <a:gd name="connsiteY1" fmla="*/ 444658 h 446049"/>
              <a:gd name="connsiteX2" fmla="*/ 138741 w 245778"/>
              <a:gd name="connsiteY2" fmla="*/ 443345 h 446049"/>
              <a:gd name="connsiteX3" fmla="*/ 109913 w 245778"/>
              <a:gd name="connsiteY3" fmla="*/ 210300 h 446049"/>
              <a:gd name="connsiteX4" fmla="*/ 106195 w 245778"/>
              <a:gd name="connsiteY4" fmla="*/ 206913 h 446049"/>
              <a:gd name="connsiteX5" fmla="*/ 102928 w 245778"/>
              <a:gd name="connsiteY5" fmla="*/ 209538 h 446049"/>
              <a:gd name="connsiteX6" fmla="*/ 104833 w 245778"/>
              <a:gd name="connsiteY6" fmla="*/ 422263 h 446049"/>
              <a:gd name="connsiteX7" fmla="*/ 101660 w 245778"/>
              <a:gd name="connsiteY7" fmla="*/ 426165 h 446049"/>
              <a:gd name="connsiteX8" fmla="*/ 98483 w 245778"/>
              <a:gd name="connsiteY8" fmla="*/ 424803 h 446049"/>
              <a:gd name="connsiteX9" fmla="*/ 119819 w 245778"/>
              <a:gd name="connsiteY9" fmla="*/ 5703 h 446049"/>
              <a:gd name="connsiteX10" fmla="*/ 145219 w 245778"/>
              <a:gd name="connsiteY10" fmla="*/ 4179 h 446049"/>
              <a:gd name="connsiteX11" fmla="*/ 144584 w 245778"/>
              <a:gd name="connsiteY11" fmla="*/ 445250 h 446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778" h="446049">
                <a:moveTo>
                  <a:pt x="144584" y="445250"/>
                </a:moveTo>
                <a:cubicBezTo>
                  <a:pt x="142991" y="446515"/>
                  <a:pt x="140674" y="446250"/>
                  <a:pt x="139409" y="444658"/>
                </a:cubicBezTo>
                <a:cubicBezTo>
                  <a:pt x="139100" y="444269"/>
                  <a:pt x="138873" y="443823"/>
                  <a:pt x="138741" y="443345"/>
                </a:cubicBezTo>
                <a:cubicBezTo>
                  <a:pt x="117787" y="354445"/>
                  <a:pt x="106738" y="280277"/>
                  <a:pt x="109913" y="210300"/>
                </a:cubicBezTo>
                <a:cubicBezTo>
                  <a:pt x="109821" y="208338"/>
                  <a:pt x="108157" y="206822"/>
                  <a:pt x="106195" y="206913"/>
                </a:cubicBezTo>
                <a:cubicBezTo>
                  <a:pt x="104651" y="206985"/>
                  <a:pt x="103331" y="208046"/>
                  <a:pt x="102928" y="209538"/>
                </a:cubicBezTo>
                <a:cubicBezTo>
                  <a:pt x="92641" y="269482"/>
                  <a:pt x="94927" y="336538"/>
                  <a:pt x="104833" y="422263"/>
                </a:cubicBezTo>
                <a:cubicBezTo>
                  <a:pt x="105034" y="424217"/>
                  <a:pt x="103614" y="425964"/>
                  <a:pt x="101660" y="426165"/>
                </a:cubicBezTo>
                <a:cubicBezTo>
                  <a:pt x="100437" y="426291"/>
                  <a:pt x="99235" y="425776"/>
                  <a:pt x="98483" y="424803"/>
                </a:cubicBezTo>
                <a:cubicBezTo>
                  <a:pt x="-53917" y="220841"/>
                  <a:pt x="-15817" y="143244"/>
                  <a:pt x="119819" y="5703"/>
                </a:cubicBezTo>
                <a:cubicBezTo>
                  <a:pt x="126629" y="-1272"/>
                  <a:pt x="137623" y="-1931"/>
                  <a:pt x="145219" y="4179"/>
                </a:cubicBezTo>
                <a:cubicBezTo>
                  <a:pt x="281490" y="109589"/>
                  <a:pt x="277299" y="325870"/>
                  <a:pt x="144584" y="445250"/>
                </a:cubicBezTo>
                <a:close/>
              </a:path>
            </a:pathLst>
          </a:custGeom>
          <a:solidFill>
            <a:srgbClr val="0FD99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FB1ACC27-24E9-43E0-93FD-AB1E54D83CC2}"/>
              </a:ext>
            </a:extLst>
          </p:cNvPr>
          <p:cNvSpPr/>
          <p:nvPr/>
        </p:nvSpPr>
        <p:spPr>
          <a:xfrm>
            <a:off x="3994570" y="3580790"/>
            <a:ext cx="318126" cy="188938"/>
          </a:xfrm>
          <a:custGeom>
            <a:avLst/>
            <a:gdLst>
              <a:gd name="connsiteX0" fmla="*/ 13804 w 318126"/>
              <a:gd name="connsiteY0" fmla="*/ 157455 h 188938"/>
              <a:gd name="connsiteX1" fmla="*/ 140804 w 318126"/>
              <a:gd name="connsiteY1" fmla="*/ 93955 h 188938"/>
              <a:gd name="connsiteX2" fmla="*/ 142391 w 318126"/>
              <a:gd name="connsiteY2" fmla="*/ 90843 h 188938"/>
              <a:gd name="connsiteX3" fmla="*/ 139280 w 318126"/>
              <a:gd name="connsiteY3" fmla="*/ 89256 h 188938"/>
              <a:gd name="connsiteX4" fmla="*/ 4279 w 318126"/>
              <a:gd name="connsiteY4" fmla="*/ 138277 h 188938"/>
              <a:gd name="connsiteX5" fmla="*/ 260 w 318126"/>
              <a:gd name="connsiteY5" fmla="*/ 136720 h 188938"/>
              <a:gd name="connsiteX6" fmla="*/ 342 w 318126"/>
              <a:gd name="connsiteY6" fmla="*/ 134086 h 188938"/>
              <a:gd name="connsiteX7" fmla="*/ 314159 w 318126"/>
              <a:gd name="connsiteY7" fmla="*/ 101 h 188938"/>
              <a:gd name="connsiteX8" fmla="*/ 318026 w 318126"/>
              <a:gd name="connsiteY8" fmla="*/ 2383 h 188938"/>
              <a:gd name="connsiteX9" fmla="*/ 317969 w 318126"/>
              <a:gd name="connsiteY9" fmla="*/ 4165 h 188938"/>
              <a:gd name="connsiteX10" fmla="*/ 14693 w 318126"/>
              <a:gd name="connsiteY10" fmla="*/ 162788 h 188938"/>
              <a:gd name="connsiteX11" fmla="*/ 12949 w 318126"/>
              <a:gd name="connsiteY11" fmla="*/ 158651 h 188938"/>
              <a:gd name="connsiteX12" fmla="*/ 13804 w 318126"/>
              <a:gd name="connsiteY12" fmla="*/ 157455 h 18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126" h="188938">
                <a:moveTo>
                  <a:pt x="13804" y="157455"/>
                </a:moveTo>
                <a:cubicBezTo>
                  <a:pt x="53929" y="132134"/>
                  <a:pt x="96471" y="110863"/>
                  <a:pt x="140804" y="93955"/>
                </a:cubicBezTo>
                <a:cubicBezTo>
                  <a:pt x="142101" y="93534"/>
                  <a:pt x="142812" y="92141"/>
                  <a:pt x="142391" y="90843"/>
                </a:cubicBezTo>
                <a:cubicBezTo>
                  <a:pt x="141970" y="89546"/>
                  <a:pt x="140577" y="88835"/>
                  <a:pt x="139280" y="89256"/>
                </a:cubicBezTo>
                <a:cubicBezTo>
                  <a:pt x="93357" y="102935"/>
                  <a:pt x="48279" y="119303"/>
                  <a:pt x="4279" y="138277"/>
                </a:cubicBezTo>
                <a:cubicBezTo>
                  <a:pt x="2739" y="138957"/>
                  <a:pt x="939" y="138260"/>
                  <a:pt x="260" y="136720"/>
                </a:cubicBezTo>
                <a:cubicBezTo>
                  <a:pt x="-113" y="135875"/>
                  <a:pt x="-83" y="134906"/>
                  <a:pt x="342" y="134086"/>
                </a:cubicBezTo>
                <a:cubicBezTo>
                  <a:pt x="53428" y="30200"/>
                  <a:pt x="183984" y="40614"/>
                  <a:pt x="314159" y="101"/>
                </a:cubicBezTo>
                <a:cubicBezTo>
                  <a:pt x="315857" y="-337"/>
                  <a:pt x="317588" y="685"/>
                  <a:pt x="318026" y="2383"/>
                </a:cubicBezTo>
                <a:cubicBezTo>
                  <a:pt x="318178" y="2970"/>
                  <a:pt x="318158" y="3589"/>
                  <a:pt x="317969" y="4165"/>
                </a:cubicBezTo>
                <a:cubicBezTo>
                  <a:pt x="251548" y="185775"/>
                  <a:pt x="163791" y="221844"/>
                  <a:pt x="14693" y="162788"/>
                </a:cubicBezTo>
                <a:cubicBezTo>
                  <a:pt x="13069" y="162127"/>
                  <a:pt x="12288" y="160275"/>
                  <a:pt x="12949" y="158651"/>
                </a:cubicBezTo>
                <a:cubicBezTo>
                  <a:pt x="13137" y="158191"/>
                  <a:pt x="13429" y="157781"/>
                  <a:pt x="13804" y="157455"/>
                </a:cubicBezTo>
                <a:close/>
              </a:path>
            </a:pathLst>
          </a:custGeom>
          <a:solidFill>
            <a:srgbClr val="0FD99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B4998A1-A84E-4A32-9E84-E5342F61E68E}"/>
              </a:ext>
            </a:extLst>
          </p:cNvPr>
          <p:cNvSpPr txBox="1"/>
          <p:nvPr/>
        </p:nvSpPr>
        <p:spPr>
          <a:xfrm>
            <a:off x="876652" y="1497246"/>
            <a:ext cx="3275897" cy="7335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100" b="1" i="0" u="none" strike="noStrike" cap="none" spc="82" normalizeH="0" baseline="0" dirty="0">
                <a:ln>
                  <a:noFill/>
                </a:ln>
                <a:solidFill>
                  <a:srgbClr val="10C47F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THANK YOU!</a:t>
            </a: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E5616A40-17D2-4992-9B9A-D9CD83434381}"/>
              </a:ext>
            </a:extLst>
          </p:cNvPr>
          <p:cNvSpPr/>
          <p:nvPr/>
        </p:nvSpPr>
        <p:spPr>
          <a:xfrm>
            <a:off x="2056002" y="3021434"/>
            <a:ext cx="2973197" cy="864765"/>
          </a:xfrm>
          <a:custGeom>
            <a:avLst/>
            <a:gdLst>
              <a:gd name="connsiteX0" fmla="*/ 2102358 w 2973197"/>
              <a:gd name="connsiteY0" fmla="*/ 22 h 864765"/>
              <a:gd name="connsiteX1" fmla="*/ 0 w 2973197"/>
              <a:gd name="connsiteY1" fmla="*/ 864765 h 864765"/>
              <a:gd name="connsiteX2" fmla="*/ 1511300 w 2973197"/>
              <a:gd name="connsiteY2" fmla="*/ 864765 h 864765"/>
              <a:gd name="connsiteX3" fmla="*/ 1645122 w 2973197"/>
              <a:gd name="connsiteY3" fmla="*/ 250557 h 864765"/>
              <a:gd name="connsiteX4" fmla="*/ 2259330 w 2973197"/>
              <a:gd name="connsiteY4" fmla="*/ 384378 h 864765"/>
              <a:gd name="connsiteX5" fmla="*/ 2259330 w 2973197"/>
              <a:gd name="connsiteY5" fmla="*/ 864765 h 864765"/>
              <a:gd name="connsiteX6" fmla="*/ 2973197 w 2973197"/>
              <a:gd name="connsiteY6" fmla="*/ 864765 h 864765"/>
              <a:gd name="connsiteX7" fmla="*/ 2973197 w 2973197"/>
              <a:gd name="connsiteY7" fmla="*/ 90827 h 864765"/>
              <a:gd name="connsiteX8" fmla="*/ 2102358 w 2973197"/>
              <a:gd name="connsiteY8" fmla="*/ 22 h 86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3197" h="864765">
                <a:moveTo>
                  <a:pt x="2102358" y="22"/>
                </a:moveTo>
                <a:cubicBezTo>
                  <a:pt x="1049528" y="22"/>
                  <a:pt x="174879" y="373529"/>
                  <a:pt x="0" y="864765"/>
                </a:cubicBezTo>
                <a:lnTo>
                  <a:pt x="1511300" y="864765"/>
                </a:lnTo>
                <a:cubicBezTo>
                  <a:pt x="1378645" y="658202"/>
                  <a:pt x="1438559" y="383212"/>
                  <a:pt x="1645122" y="250557"/>
                </a:cubicBezTo>
                <a:cubicBezTo>
                  <a:pt x="1851685" y="117901"/>
                  <a:pt x="2126675" y="177815"/>
                  <a:pt x="2259330" y="384378"/>
                </a:cubicBezTo>
                <a:cubicBezTo>
                  <a:pt x="2353310" y="530718"/>
                  <a:pt x="2353310" y="718425"/>
                  <a:pt x="2259330" y="864765"/>
                </a:cubicBezTo>
                <a:lnTo>
                  <a:pt x="2973197" y="864765"/>
                </a:lnTo>
                <a:lnTo>
                  <a:pt x="2973197" y="90827"/>
                </a:lnTo>
                <a:cubicBezTo>
                  <a:pt x="2687001" y="29501"/>
                  <a:pt x="2395050" y="-942"/>
                  <a:pt x="2102358" y="22"/>
                </a:cubicBezTo>
                <a:close/>
              </a:path>
            </a:pathLst>
          </a:custGeom>
          <a:gradFill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6" name="Image" descr="Image">
            <a:extLst>
              <a:ext uri="{FF2B5EF4-FFF2-40B4-BE49-F238E27FC236}">
                <a16:creationId xmlns:a16="http://schemas.microsoft.com/office/drawing/2014/main" id="{E6C4C42A-071D-4252-AA15-A8BCA666B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8" name="Group 117">
            <a:extLst>
              <a:ext uri="{FF2B5EF4-FFF2-40B4-BE49-F238E27FC236}">
                <a16:creationId xmlns:a16="http://schemas.microsoft.com/office/drawing/2014/main" id="{B99C3FF4-A82C-40D6-B527-812E686C3BBF}"/>
              </a:ext>
            </a:extLst>
          </p:cNvPr>
          <p:cNvGrpSpPr/>
          <p:nvPr/>
        </p:nvGrpSpPr>
        <p:grpSpPr>
          <a:xfrm>
            <a:off x="894365" y="3218811"/>
            <a:ext cx="1214606" cy="493670"/>
            <a:chOff x="2095500" y="3218811"/>
            <a:chExt cx="1214606" cy="493670"/>
          </a:xfrm>
        </p:grpSpPr>
        <p:sp>
          <p:nvSpPr>
            <p:cNvPr id="119" name="+123 456 789">
              <a:extLst>
                <a:ext uri="{FF2B5EF4-FFF2-40B4-BE49-F238E27FC236}">
                  <a16:creationId xmlns:a16="http://schemas.microsoft.com/office/drawing/2014/main" id="{C33FA169-2A07-4ECA-8851-9C6B654C7CF8}"/>
                </a:ext>
              </a:extLst>
            </p:cNvPr>
            <p:cNvSpPr/>
            <p:nvPr/>
          </p:nvSpPr>
          <p:spPr>
            <a:xfrm>
              <a:off x="2095500" y="3332187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0" name="www.yourwebsite.com">
              <a:extLst>
                <a:ext uri="{FF2B5EF4-FFF2-40B4-BE49-F238E27FC236}">
                  <a16:creationId xmlns:a16="http://schemas.microsoft.com/office/drawing/2014/main" id="{BDCED9E4-3196-4CC1-9057-83A462CB6EEC}"/>
                </a:ext>
              </a:extLst>
            </p:cNvPr>
            <p:cNvSpPr/>
            <p:nvPr/>
          </p:nvSpPr>
          <p:spPr>
            <a:xfrm>
              <a:off x="2095500" y="3521980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21" name="CONTACT US">
              <a:extLst>
                <a:ext uri="{FF2B5EF4-FFF2-40B4-BE49-F238E27FC236}">
                  <a16:creationId xmlns:a16="http://schemas.microsoft.com/office/drawing/2014/main" id="{0E1EA5F0-67D4-4BBC-AC7F-FAEADE0E9AE7}"/>
                </a:ext>
              </a:extLst>
            </p:cNvPr>
            <p:cNvSpPr/>
            <p:nvPr/>
          </p:nvSpPr>
          <p:spPr>
            <a:xfrm>
              <a:off x="2095500" y="3218811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A695AB7A-BC8E-4E82-BFD1-92478F899596}"/>
              </a:ext>
            </a:extLst>
          </p:cNvPr>
          <p:cNvGrpSpPr/>
          <p:nvPr/>
        </p:nvGrpSpPr>
        <p:grpSpPr>
          <a:xfrm>
            <a:off x="2053253" y="1015427"/>
            <a:ext cx="922694" cy="335711"/>
            <a:chOff x="3003988" y="1190466"/>
            <a:chExt cx="922694" cy="335711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0922B444-2DF7-4141-8DF9-37D15DA94FF9}"/>
                </a:ext>
              </a:extLst>
            </p:cNvPr>
            <p:cNvSpPr txBox="1"/>
            <p:nvPr/>
          </p:nvSpPr>
          <p:spPr>
            <a:xfrm>
              <a:off x="3003988" y="1190466"/>
              <a:ext cx="922694" cy="287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36" normalizeH="0" baseline="0" dirty="0" err="1">
                  <a:ln>
                    <a:noFill/>
                  </a:ln>
                  <a:solidFill>
                    <a:srgbClr val="10C47F"/>
                  </a:solidFill>
                  <a:effectLst/>
                  <a:uFillTx/>
                  <a:latin typeface="HarabaraMaisBold-HarabaraMaisBold"/>
                  <a:ea typeface="+mn-ea"/>
                  <a:cs typeface="+mn-cs"/>
                  <a:sym typeface="HarabaraMaisBold-HarabaraMaisBold"/>
                  <a:rtl val="0"/>
                </a:rPr>
                <a:t>BrandName</a:t>
              </a:r>
              <a:endParaRPr kumimoji="0" lang="en-US" sz="1200" b="1" i="0" u="none" strike="noStrike" cap="none" spc="36" normalizeH="0" baseline="0" dirty="0">
                <a:ln>
                  <a:noFill/>
                </a:ln>
                <a:solidFill>
                  <a:srgbClr val="10C47F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C6205218-7379-479F-8765-33EE45AB80E3}"/>
                </a:ext>
              </a:extLst>
            </p:cNvPr>
            <p:cNvSpPr txBox="1"/>
            <p:nvPr/>
          </p:nvSpPr>
          <p:spPr>
            <a:xfrm>
              <a:off x="3141967" y="1362029"/>
              <a:ext cx="646736" cy="1641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" b="1" i="0" u="none" strike="noStrike" cap="none" spc="114" normalizeH="0" baseline="0" dirty="0">
                  <a:ln>
                    <a:noFill/>
                  </a:ln>
                  <a:solidFill>
                    <a:srgbClr val="D3D3D3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AGRICULTURE</a:t>
              </a:r>
              <a:endParaRPr kumimoji="0" lang="en-US" sz="600" b="1" i="0" u="none" strike="noStrike" cap="none" spc="114" normalizeH="0" baseline="0" dirty="0">
                <a:ln>
                  <a:noFill/>
                </a:ln>
                <a:solidFill>
                  <a:srgbClr val="D3D3D3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endParaRP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DA26C345-6525-47A5-BCDA-4361D26781BA}"/>
              </a:ext>
            </a:extLst>
          </p:cNvPr>
          <p:cNvGrpSpPr/>
          <p:nvPr/>
        </p:nvGrpSpPr>
        <p:grpSpPr>
          <a:xfrm>
            <a:off x="2236393" y="523462"/>
            <a:ext cx="556415" cy="537082"/>
            <a:chOff x="3217586" y="192874"/>
            <a:chExt cx="935074" cy="902584"/>
          </a:xfrm>
        </p:grpSpPr>
        <p:sp>
          <p:nvSpPr>
            <p:cNvPr id="124" name="Shape">
              <a:extLst>
                <a:ext uri="{FF2B5EF4-FFF2-40B4-BE49-F238E27FC236}">
                  <a16:creationId xmlns:a16="http://schemas.microsoft.com/office/drawing/2014/main" id="{533E9DAB-A125-4A3C-9D6A-E41E990109AC}"/>
                </a:ext>
              </a:extLst>
            </p:cNvPr>
            <p:cNvSpPr/>
            <p:nvPr/>
          </p:nvSpPr>
          <p:spPr>
            <a:xfrm>
              <a:off x="4019820" y="690814"/>
              <a:ext cx="132840" cy="213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4" h="20415" extrusionOk="0">
                  <a:moveTo>
                    <a:pt x="20117" y="12"/>
                  </a:moveTo>
                  <a:cubicBezTo>
                    <a:pt x="19960" y="27"/>
                    <a:pt x="19805" y="55"/>
                    <a:pt x="19657" y="86"/>
                  </a:cubicBezTo>
                  <a:cubicBezTo>
                    <a:pt x="18805" y="268"/>
                    <a:pt x="18018" y="546"/>
                    <a:pt x="17326" y="893"/>
                  </a:cubicBezTo>
                  <a:cubicBezTo>
                    <a:pt x="13356" y="2882"/>
                    <a:pt x="9616" y="5034"/>
                    <a:pt x="6140" y="7326"/>
                  </a:cubicBezTo>
                  <a:cubicBezTo>
                    <a:pt x="4512" y="8399"/>
                    <a:pt x="2942" y="9503"/>
                    <a:pt x="1433" y="10636"/>
                  </a:cubicBezTo>
                  <a:cubicBezTo>
                    <a:pt x="790" y="11119"/>
                    <a:pt x="-155" y="11512"/>
                    <a:pt x="22" y="12164"/>
                  </a:cubicBezTo>
                  <a:cubicBezTo>
                    <a:pt x="196" y="12808"/>
                    <a:pt x="1398" y="13352"/>
                    <a:pt x="2184" y="13736"/>
                  </a:cubicBezTo>
                  <a:cubicBezTo>
                    <a:pt x="4914" y="15069"/>
                    <a:pt x="7495" y="16508"/>
                    <a:pt x="9907" y="18041"/>
                  </a:cubicBezTo>
                  <a:cubicBezTo>
                    <a:pt x="10780" y="18596"/>
                    <a:pt x="14080" y="21593"/>
                    <a:pt x="15165" y="19906"/>
                  </a:cubicBezTo>
                  <a:cubicBezTo>
                    <a:pt x="19050" y="13865"/>
                    <a:pt x="20550" y="7586"/>
                    <a:pt x="21388" y="1174"/>
                  </a:cubicBezTo>
                  <a:cubicBezTo>
                    <a:pt x="21445" y="741"/>
                    <a:pt x="21381" y="189"/>
                    <a:pt x="20696" y="36"/>
                  </a:cubicBezTo>
                  <a:cubicBezTo>
                    <a:pt x="20511" y="-5"/>
                    <a:pt x="20313" y="-7"/>
                    <a:pt x="20117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5" name="Shape">
              <a:extLst>
                <a:ext uri="{FF2B5EF4-FFF2-40B4-BE49-F238E27FC236}">
                  <a16:creationId xmlns:a16="http://schemas.microsoft.com/office/drawing/2014/main" id="{A401DBD5-C013-4263-8EEC-8892D21FA62A}"/>
                </a:ext>
              </a:extLst>
            </p:cNvPr>
            <p:cNvSpPr/>
            <p:nvPr/>
          </p:nvSpPr>
          <p:spPr>
            <a:xfrm>
              <a:off x="3355899" y="912121"/>
              <a:ext cx="550200" cy="183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5" h="20663" extrusionOk="0">
                  <a:moveTo>
                    <a:pt x="17633" y="8307"/>
                  </a:moveTo>
                  <a:cubicBezTo>
                    <a:pt x="16502" y="6237"/>
                    <a:pt x="15312" y="4533"/>
                    <a:pt x="14077" y="3222"/>
                  </a:cubicBezTo>
                  <a:cubicBezTo>
                    <a:pt x="12373" y="1410"/>
                    <a:pt x="10581" y="333"/>
                    <a:pt x="8727" y="65"/>
                  </a:cubicBezTo>
                  <a:cubicBezTo>
                    <a:pt x="5674" y="-370"/>
                    <a:pt x="2781" y="1377"/>
                    <a:pt x="171" y="4619"/>
                  </a:cubicBezTo>
                  <a:cubicBezTo>
                    <a:pt x="-25" y="4862"/>
                    <a:pt x="-61" y="5620"/>
                    <a:pt x="108" y="5998"/>
                  </a:cubicBezTo>
                  <a:lnTo>
                    <a:pt x="111" y="6006"/>
                  </a:lnTo>
                  <a:cubicBezTo>
                    <a:pt x="3299" y="13114"/>
                    <a:pt x="7692" y="18228"/>
                    <a:pt x="12539" y="20057"/>
                  </a:cubicBezTo>
                  <a:cubicBezTo>
                    <a:pt x="15734" y="21230"/>
                    <a:pt x="18738" y="20725"/>
                    <a:pt x="21321" y="18323"/>
                  </a:cubicBezTo>
                  <a:cubicBezTo>
                    <a:pt x="21322" y="18322"/>
                    <a:pt x="21323" y="18321"/>
                    <a:pt x="21324" y="18320"/>
                  </a:cubicBezTo>
                  <a:cubicBezTo>
                    <a:pt x="21487" y="18175"/>
                    <a:pt x="21539" y="17578"/>
                    <a:pt x="21421" y="17226"/>
                  </a:cubicBezTo>
                  <a:cubicBezTo>
                    <a:pt x="21183" y="16521"/>
                    <a:pt x="20941" y="15834"/>
                    <a:pt x="20694" y="15167"/>
                  </a:cubicBezTo>
                  <a:cubicBezTo>
                    <a:pt x="19733" y="12572"/>
                    <a:pt x="18709" y="10275"/>
                    <a:pt x="17633" y="83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83A757AD-9C12-4140-A41C-618B57553C9C}"/>
                </a:ext>
              </a:extLst>
            </p:cNvPr>
            <p:cNvSpPr/>
            <p:nvPr/>
          </p:nvSpPr>
          <p:spPr>
            <a:xfrm>
              <a:off x="3272912" y="746138"/>
              <a:ext cx="791357" cy="277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1" h="21354" extrusionOk="0">
                  <a:moveTo>
                    <a:pt x="18512" y="10244"/>
                  </a:moveTo>
                  <a:cubicBezTo>
                    <a:pt x="18094" y="9274"/>
                    <a:pt x="17666" y="8369"/>
                    <a:pt x="17228" y="7533"/>
                  </a:cubicBezTo>
                  <a:cubicBezTo>
                    <a:pt x="17063" y="7215"/>
                    <a:pt x="16895" y="6908"/>
                    <a:pt x="16727" y="6610"/>
                  </a:cubicBezTo>
                  <a:cubicBezTo>
                    <a:pt x="16523" y="6250"/>
                    <a:pt x="16316" y="5902"/>
                    <a:pt x="16109" y="5571"/>
                  </a:cubicBezTo>
                  <a:cubicBezTo>
                    <a:pt x="13837" y="1950"/>
                    <a:pt x="11352" y="76"/>
                    <a:pt x="8733" y="2"/>
                  </a:cubicBezTo>
                  <a:cubicBezTo>
                    <a:pt x="7011" y="-47"/>
                    <a:pt x="5294" y="732"/>
                    <a:pt x="3641" y="2107"/>
                  </a:cubicBezTo>
                  <a:cubicBezTo>
                    <a:pt x="2823" y="2788"/>
                    <a:pt x="2022" y="3621"/>
                    <a:pt x="1235" y="4562"/>
                  </a:cubicBezTo>
                  <a:cubicBezTo>
                    <a:pt x="812" y="5069"/>
                    <a:pt x="-285" y="5971"/>
                    <a:pt x="69" y="7892"/>
                  </a:cubicBezTo>
                  <a:cubicBezTo>
                    <a:pt x="275" y="9009"/>
                    <a:pt x="524" y="10058"/>
                    <a:pt x="811" y="11014"/>
                  </a:cubicBezTo>
                  <a:cubicBezTo>
                    <a:pt x="855" y="11162"/>
                    <a:pt x="903" y="11313"/>
                    <a:pt x="966" y="11383"/>
                  </a:cubicBezTo>
                  <a:cubicBezTo>
                    <a:pt x="1260" y="11706"/>
                    <a:pt x="2022" y="10173"/>
                    <a:pt x="2297" y="9832"/>
                  </a:cubicBezTo>
                  <a:cubicBezTo>
                    <a:pt x="2794" y="9217"/>
                    <a:pt x="3301" y="8664"/>
                    <a:pt x="3818" y="8206"/>
                  </a:cubicBezTo>
                  <a:cubicBezTo>
                    <a:pt x="5399" y="6805"/>
                    <a:pt x="7055" y="6130"/>
                    <a:pt x="8708" y="6268"/>
                  </a:cubicBezTo>
                  <a:cubicBezTo>
                    <a:pt x="10603" y="6432"/>
                    <a:pt x="12417" y="7660"/>
                    <a:pt x="14109" y="9890"/>
                  </a:cubicBezTo>
                  <a:cubicBezTo>
                    <a:pt x="14944" y="10989"/>
                    <a:pt x="15750" y="12335"/>
                    <a:pt x="16519" y="13910"/>
                  </a:cubicBezTo>
                  <a:cubicBezTo>
                    <a:pt x="17246" y="15400"/>
                    <a:pt x="17941" y="17096"/>
                    <a:pt x="18598" y="18984"/>
                  </a:cubicBezTo>
                  <a:cubicBezTo>
                    <a:pt x="18800" y="19560"/>
                    <a:pt x="18997" y="20156"/>
                    <a:pt x="19191" y="20769"/>
                  </a:cubicBezTo>
                  <a:cubicBezTo>
                    <a:pt x="19410" y="21460"/>
                    <a:pt x="19776" y="21553"/>
                    <a:pt x="20030" y="20972"/>
                  </a:cubicBezTo>
                  <a:cubicBezTo>
                    <a:pt x="20392" y="20145"/>
                    <a:pt x="21315" y="18827"/>
                    <a:pt x="20994" y="17145"/>
                  </a:cubicBezTo>
                  <a:cubicBezTo>
                    <a:pt x="20779" y="16013"/>
                    <a:pt x="20298" y="14954"/>
                    <a:pt x="19981" y="14051"/>
                  </a:cubicBezTo>
                  <a:cubicBezTo>
                    <a:pt x="19513" y="12718"/>
                    <a:pt x="19025" y="11432"/>
                    <a:pt x="18512" y="10244"/>
                  </a:cubicBezTo>
                  <a:close/>
                </a:path>
              </a:pathLst>
            </a:custGeom>
            <a:solidFill>
              <a:srgbClr val="DBDBD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C6193080-BE2B-4209-A6B6-A1B5B5FE6057}"/>
                </a:ext>
              </a:extLst>
            </p:cNvPr>
            <p:cNvSpPr/>
            <p:nvPr/>
          </p:nvSpPr>
          <p:spPr>
            <a:xfrm>
              <a:off x="3853840" y="469507"/>
              <a:ext cx="275529" cy="27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0" h="20959" extrusionOk="0">
                  <a:moveTo>
                    <a:pt x="13502" y="3097"/>
                  </a:moveTo>
                  <a:cubicBezTo>
                    <a:pt x="8306" y="7005"/>
                    <a:pt x="3668" y="11737"/>
                    <a:pt x="110" y="17247"/>
                  </a:cubicBezTo>
                  <a:cubicBezTo>
                    <a:pt x="-513" y="18212"/>
                    <a:pt x="1682" y="19238"/>
                    <a:pt x="2254" y="19531"/>
                  </a:cubicBezTo>
                  <a:cubicBezTo>
                    <a:pt x="3134" y="19983"/>
                    <a:pt x="3987" y="20522"/>
                    <a:pt x="4943" y="20800"/>
                  </a:cubicBezTo>
                  <a:cubicBezTo>
                    <a:pt x="5328" y="20911"/>
                    <a:pt x="5883" y="21055"/>
                    <a:pt x="6271" y="20870"/>
                  </a:cubicBezTo>
                  <a:cubicBezTo>
                    <a:pt x="6921" y="20560"/>
                    <a:pt x="7234" y="19657"/>
                    <a:pt x="7585" y="19080"/>
                  </a:cubicBezTo>
                  <a:cubicBezTo>
                    <a:pt x="9170" y="16471"/>
                    <a:pt x="11197" y="14181"/>
                    <a:pt x="13475" y="12166"/>
                  </a:cubicBezTo>
                  <a:cubicBezTo>
                    <a:pt x="14635" y="11141"/>
                    <a:pt x="15855" y="10186"/>
                    <a:pt x="17117" y="9291"/>
                  </a:cubicBezTo>
                  <a:cubicBezTo>
                    <a:pt x="18074" y="8612"/>
                    <a:pt x="19040" y="8017"/>
                    <a:pt x="20063" y="7445"/>
                  </a:cubicBezTo>
                  <a:cubicBezTo>
                    <a:pt x="20270" y="7330"/>
                    <a:pt x="20484" y="7200"/>
                    <a:pt x="20593" y="6988"/>
                  </a:cubicBezTo>
                  <a:cubicBezTo>
                    <a:pt x="21087" y="6029"/>
                    <a:pt x="18704" y="-545"/>
                    <a:pt x="17715" y="37"/>
                  </a:cubicBezTo>
                  <a:cubicBezTo>
                    <a:pt x="16237" y="910"/>
                    <a:pt x="14874" y="2065"/>
                    <a:pt x="13502" y="3097"/>
                  </a:cubicBezTo>
                  <a:close/>
                </a:path>
              </a:pathLst>
            </a:custGeom>
            <a:solidFill>
              <a:srgbClr val="DBDBD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513333C5-DD9B-4807-AEA0-37A3E403A57D}"/>
                </a:ext>
              </a:extLst>
            </p:cNvPr>
            <p:cNvSpPr/>
            <p:nvPr/>
          </p:nvSpPr>
          <p:spPr>
            <a:xfrm>
              <a:off x="3217586" y="192874"/>
              <a:ext cx="810930" cy="534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5" h="20890" extrusionOk="0">
                  <a:moveTo>
                    <a:pt x="7293" y="12597"/>
                  </a:moveTo>
                  <a:cubicBezTo>
                    <a:pt x="7267" y="12601"/>
                    <a:pt x="7248" y="12559"/>
                    <a:pt x="7261" y="12525"/>
                  </a:cubicBezTo>
                  <a:cubicBezTo>
                    <a:pt x="7488" y="11932"/>
                    <a:pt x="7789" y="11355"/>
                    <a:pt x="8138" y="10763"/>
                  </a:cubicBezTo>
                  <a:cubicBezTo>
                    <a:pt x="8159" y="10727"/>
                    <a:pt x="8125" y="10676"/>
                    <a:pt x="8101" y="10710"/>
                  </a:cubicBezTo>
                  <a:cubicBezTo>
                    <a:pt x="7747" y="11206"/>
                    <a:pt x="7410" y="11747"/>
                    <a:pt x="7081" y="12333"/>
                  </a:cubicBezTo>
                  <a:cubicBezTo>
                    <a:pt x="7062" y="12367"/>
                    <a:pt x="7023" y="12348"/>
                    <a:pt x="7023" y="12304"/>
                  </a:cubicBezTo>
                  <a:cubicBezTo>
                    <a:pt x="7022" y="10503"/>
                    <a:pt x="8285" y="9727"/>
                    <a:pt x="9301" y="8253"/>
                  </a:cubicBezTo>
                  <a:cubicBezTo>
                    <a:pt x="9320" y="8226"/>
                    <a:pt x="9353" y="8243"/>
                    <a:pt x="9356" y="8282"/>
                  </a:cubicBezTo>
                  <a:cubicBezTo>
                    <a:pt x="9604" y="11244"/>
                    <a:pt x="8961" y="12358"/>
                    <a:pt x="7293" y="12597"/>
                  </a:cubicBezTo>
                  <a:close/>
                  <a:moveTo>
                    <a:pt x="6592" y="13637"/>
                  </a:moveTo>
                  <a:cubicBezTo>
                    <a:pt x="6582" y="13675"/>
                    <a:pt x="6547" y="13683"/>
                    <a:pt x="6528" y="13652"/>
                  </a:cubicBezTo>
                  <a:cubicBezTo>
                    <a:pt x="5911" y="12579"/>
                    <a:pt x="5454" y="11638"/>
                    <a:pt x="5150" y="10655"/>
                  </a:cubicBezTo>
                  <a:cubicBezTo>
                    <a:pt x="5131" y="10593"/>
                    <a:pt x="5068" y="10628"/>
                    <a:pt x="5082" y="10693"/>
                  </a:cubicBezTo>
                  <a:cubicBezTo>
                    <a:pt x="5272" y="11590"/>
                    <a:pt x="5615" y="12499"/>
                    <a:pt x="6113" y="13601"/>
                  </a:cubicBezTo>
                  <a:cubicBezTo>
                    <a:pt x="6134" y="13647"/>
                    <a:pt x="6100" y="13704"/>
                    <a:pt x="6067" y="13680"/>
                  </a:cubicBezTo>
                  <a:cubicBezTo>
                    <a:pt x="3678" y="11953"/>
                    <a:pt x="3668" y="10614"/>
                    <a:pt x="4266" y="7770"/>
                  </a:cubicBezTo>
                  <a:cubicBezTo>
                    <a:pt x="4296" y="7628"/>
                    <a:pt x="4394" y="7544"/>
                    <a:pt x="4492" y="7571"/>
                  </a:cubicBezTo>
                  <a:cubicBezTo>
                    <a:pt x="6265" y="8063"/>
                    <a:pt x="7256" y="11063"/>
                    <a:pt x="6592" y="13637"/>
                  </a:cubicBezTo>
                  <a:close/>
                  <a:moveTo>
                    <a:pt x="5391" y="14124"/>
                  </a:moveTo>
                  <a:cubicBezTo>
                    <a:pt x="4788" y="14935"/>
                    <a:pt x="3439" y="14749"/>
                    <a:pt x="2682" y="14135"/>
                  </a:cubicBezTo>
                  <a:cubicBezTo>
                    <a:pt x="2641" y="14102"/>
                    <a:pt x="2646" y="14013"/>
                    <a:pt x="2690" y="13989"/>
                  </a:cubicBezTo>
                  <a:cubicBezTo>
                    <a:pt x="3823" y="13369"/>
                    <a:pt x="4321" y="12633"/>
                    <a:pt x="5216" y="13544"/>
                  </a:cubicBezTo>
                  <a:cubicBezTo>
                    <a:pt x="5263" y="13592"/>
                    <a:pt x="5235" y="13700"/>
                    <a:pt x="5178" y="13688"/>
                  </a:cubicBezTo>
                  <a:cubicBezTo>
                    <a:pt x="4694" y="13589"/>
                    <a:pt x="4261" y="13641"/>
                    <a:pt x="3812" y="13800"/>
                  </a:cubicBezTo>
                  <a:cubicBezTo>
                    <a:pt x="4365" y="13686"/>
                    <a:pt x="4854" y="13711"/>
                    <a:pt x="5375" y="13987"/>
                  </a:cubicBezTo>
                  <a:cubicBezTo>
                    <a:pt x="5414" y="14008"/>
                    <a:pt x="5422" y="14083"/>
                    <a:pt x="5391" y="14124"/>
                  </a:cubicBezTo>
                  <a:close/>
                  <a:moveTo>
                    <a:pt x="21164" y="5354"/>
                  </a:moveTo>
                  <a:cubicBezTo>
                    <a:pt x="18904" y="1297"/>
                    <a:pt x="15699" y="-554"/>
                    <a:pt x="12162" y="145"/>
                  </a:cubicBezTo>
                  <a:cubicBezTo>
                    <a:pt x="10163" y="540"/>
                    <a:pt x="8222" y="1662"/>
                    <a:pt x="6518" y="3240"/>
                  </a:cubicBezTo>
                  <a:cubicBezTo>
                    <a:pt x="4835" y="4800"/>
                    <a:pt x="3348" y="6845"/>
                    <a:pt x="2205" y="9251"/>
                  </a:cubicBezTo>
                  <a:cubicBezTo>
                    <a:pt x="1115" y="11547"/>
                    <a:pt x="338" y="14194"/>
                    <a:pt x="83" y="16984"/>
                  </a:cubicBezTo>
                  <a:cubicBezTo>
                    <a:pt x="11" y="17767"/>
                    <a:pt x="-5" y="18549"/>
                    <a:pt x="2" y="19338"/>
                  </a:cubicBezTo>
                  <a:cubicBezTo>
                    <a:pt x="5" y="19710"/>
                    <a:pt x="-7" y="20156"/>
                    <a:pt x="108" y="20499"/>
                  </a:cubicBezTo>
                  <a:cubicBezTo>
                    <a:pt x="292" y="21046"/>
                    <a:pt x="754" y="20909"/>
                    <a:pt x="1071" y="20746"/>
                  </a:cubicBezTo>
                  <a:cubicBezTo>
                    <a:pt x="1646" y="20450"/>
                    <a:pt x="2180" y="19992"/>
                    <a:pt x="2750" y="19668"/>
                  </a:cubicBezTo>
                  <a:cubicBezTo>
                    <a:pt x="3332" y="19337"/>
                    <a:pt x="3924" y="19044"/>
                    <a:pt x="4524" y="18790"/>
                  </a:cubicBezTo>
                  <a:cubicBezTo>
                    <a:pt x="5737" y="18278"/>
                    <a:pt x="6982" y="17931"/>
                    <a:pt x="8238" y="17768"/>
                  </a:cubicBezTo>
                  <a:cubicBezTo>
                    <a:pt x="8711" y="17707"/>
                    <a:pt x="9186" y="17671"/>
                    <a:pt x="9661" y="17663"/>
                  </a:cubicBezTo>
                  <a:cubicBezTo>
                    <a:pt x="9758" y="17661"/>
                    <a:pt x="9854" y="17661"/>
                    <a:pt x="9950" y="17662"/>
                  </a:cubicBezTo>
                  <a:cubicBezTo>
                    <a:pt x="10034" y="17661"/>
                    <a:pt x="10118" y="17664"/>
                    <a:pt x="10202" y="17666"/>
                  </a:cubicBezTo>
                  <a:cubicBezTo>
                    <a:pt x="10264" y="17667"/>
                    <a:pt x="10325" y="17670"/>
                    <a:pt x="10387" y="17673"/>
                  </a:cubicBezTo>
                  <a:cubicBezTo>
                    <a:pt x="10422" y="17674"/>
                    <a:pt x="10457" y="17675"/>
                    <a:pt x="10493" y="17677"/>
                  </a:cubicBezTo>
                  <a:cubicBezTo>
                    <a:pt x="10753" y="17691"/>
                    <a:pt x="11013" y="17713"/>
                    <a:pt x="11273" y="17744"/>
                  </a:cubicBezTo>
                  <a:cubicBezTo>
                    <a:pt x="11328" y="17750"/>
                    <a:pt x="11385" y="17757"/>
                    <a:pt x="11441" y="17765"/>
                  </a:cubicBezTo>
                  <a:cubicBezTo>
                    <a:pt x="11499" y="17771"/>
                    <a:pt x="11558" y="17780"/>
                    <a:pt x="11617" y="17789"/>
                  </a:cubicBezTo>
                  <a:cubicBezTo>
                    <a:pt x="11663" y="17796"/>
                    <a:pt x="11709" y="17802"/>
                    <a:pt x="11756" y="17810"/>
                  </a:cubicBezTo>
                  <a:cubicBezTo>
                    <a:pt x="11831" y="17821"/>
                    <a:pt x="11905" y="17834"/>
                    <a:pt x="11979" y="17848"/>
                  </a:cubicBezTo>
                  <a:cubicBezTo>
                    <a:pt x="12054" y="17861"/>
                    <a:pt x="12128" y="17875"/>
                    <a:pt x="12203" y="17890"/>
                  </a:cubicBezTo>
                  <a:cubicBezTo>
                    <a:pt x="12224" y="17894"/>
                    <a:pt x="12245" y="17897"/>
                    <a:pt x="12266" y="17903"/>
                  </a:cubicBezTo>
                  <a:cubicBezTo>
                    <a:pt x="12348" y="17919"/>
                    <a:pt x="12428" y="17936"/>
                    <a:pt x="12509" y="17954"/>
                  </a:cubicBezTo>
                  <a:lnTo>
                    <a:pt x="12523" y="17957"/>
                  </a:lnTo>
                  <a:cubicBezTo>
                    <a:pt x="12923" y="18046"/>
                    <a:pt x="13183" y="17356"/>
                    <a:pt x="12922" y="16900"/>
                  </a:cubicBezTo>
                  <a:cubicBezTo>
                    <a:pt x="12380" y="15956"/>
                    <a:pt x="11902" y="14942"/>
                    <a:pt x="11212" y="14291"/>
                  </a:cubicBezTo>
                  <a:cubicBezTo>
                    <a:pt x="9738" y="12906"/>
                    <a:pt x="7679" y="13585"/>
                    <a:pt x="6108" y="14940"/>
                  </a:cubicBezTo>
                  <a:cubicBezTo>
                    <a:pt x="7336" y="13264"/>
                    <a:pt x="9006" y="11804"/>
                    <a:pt x="10626" y="12253"/>
                  </a:cubicBezTo>
                  <a:cubicBezTo>
                    <a:pt x="11711" y="12555"/>
                    <a:pt x="12594" y="13696"/>
                    <a:pt x="13683" y="14123"/>
                  </a:cubicBezTo>
                  <a:cubicBezTo>
                    <a:pt x="14439" y="14418"/>
                    <a:pt x="15268" y="14336"/>
                    <a:pt x="15975" y="13864"/>
                  </a:cubicBezTo>
                  <a:cubicBezTo>
                    <a:pt x="16413" y="13570"/>
                    <a:pt x="16793" y="13140"/>
                    <a:pt x="17151" y="12658"/>
                  </a:cubicBezTo>
                  <a:cubicBezTo>
                    <a:pt x="17776" y="11680"/>
                    <a:pt x="18441" y="10753"/>
                    <a:pt x="19139" y="9880"/>
                  </a:cubicBezTo>
                  <a:cubicBezTo>
                    <a:pt x="19144" y="9875"/>
                    <a:pt x="19149" y="9869"/>
                    <a:pt x="19154" y="9862"/>
                  </a:cubicBezTo>
                  <a:cubicBezTo>
                    <a:pt x="19670" y="9217"/>
                    <a:pt x="20205" y="8604"/>
                    <a:pt x="20758" y="8021"/>
                  </a:cubicBezTo>
                  <a:cubicBezTo>
                    <a:pt x="20810" y="7965"/>
                    <a:pt x="20864" y="7910"/>
                    <a:pt x="20916" y="7856"/>
                  </a:cubicBezTo>
                  <a:lnTo>
                    <a:pt x="20926" y="7846"/>
                  </a:lnTo>
                  <a:cubicBezTo>
                    <a:pt x="21479" y="7274"/>
                    <a:pt x="21593" y="6124"/>
                    <a:pt x="21164" y="53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64386018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F56257-8E90-4F6C-98C7-36B2F77A9B7D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B8AF4FF-CC79-4813-BD7C-0D2D83F332EA}"/>
              </a:ext>
            </a:extLst>
          </p:cNvPr>
          <p:cNvSpPr txBox="1"/>
          <p:nvPr/>
        </p:nvSpPr>
        <p:spPr>
          <a:xfrm>
            <a:off x="851218" y="1520163"/>
            <a:ext cx="3326765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THANK YOU!</a:t>
            </a: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411FF6DA-FA94-4ED5-96F7-B0CE38CA7D2F}"/>
              </a:ext>
            </a:extLst>
          </p:cNvPr>
          <p:cNvSpPr/>
          <p:nvPr/>
        </p:nvSpPr>
        <p:spPr>
          <a:xfrm>
            <a:off x="0" y="3014472"/>
            <a:ext cx="1979041" cy="871727"/>
          </a:xfrm>
          <a:custGeom>
            <a:avLst/>
            <a:gdLst>
              <a:gd name="connsiteX0" fmla="*/ 0 w 1979041"/>
              <a:gd name="connsiteY0" fmla="*/ 493014 h 871727"/>
              <a:gd name="connsiteX1" fmla="*/ 0 w 1979041"/>
              <a:gd name="connsiteY1" fmla="*/ 569214 h 871727"/>
              <a:gd name="connsiteX2" fmla="*/ 1270 w 1979041"/>
              <a:gd name="connsiteY2" fmla="*/ 534162 h 871727"/>
              <a:gd name="connsiteX3" fmla="*/ 0 w 1979041"/>
              <a:gd name="connsiteY3" fmla="*/ 646049 h 871727"/>
              <a:gd name="connsiteX4" fmla="*/ 0 w 1979041"/>
              <a:gd name="connsiteY4" fmla="*/ 702437 h 871727"/>
              <a:gd name="connsiteX5" fmla="*/ 0 w 1979041"/>
              <a:gd name="connsiteY5" fmla="*/ 492633 h 871727"/>
              <a:gd name="connsiteX6" fmla="*/ 212471 w 1979041"/>
              <a:gd name="connsiteY6" fmla="*/ 871728 h 871727"/>
              <a:gd name="connsiteX7" fmla="*/ 260096 w 1979041"/>
              <a:gd name="connsiteY7" fmla="*/ 871728 h 871727"/>
              <a:gd name="connsiteX8" fmla="*/ 244348 w 1979041"/>
              <a:gd name="connsiteY8" fmla="*/ 808990 h 871727"/>
              <a:gd name="connsiteX9" fmla="*/ 270891 w 1979041"/>
              <a:gd name="connsiteY9" fmla="*/ 871728 h 871727"/>
              <a:gd name="connsiteX10" fmla="*/ 311150 w 1979041"/>
              <a:gd name="connsiteY10" fmla="*/ 871728 h 871727"/>
              <a:gd name="connsiteX11" fmla="*/ 247650 w 1979041"/>
              <a:gd name="connsiteY11" fmla="*/ 760476 h 871727"/>
              <a:gd name="connsiteX12" fmla="*/ 212725 w 1979041"/>
              <a:gd name="connsiteY12" fmla="*/ 871728 h 871727"/>
              <a:gd name="connsiteX13" fmla="*/ 393700 w 1979041"/>
              <a:gd name="connsiteY13" fmla="*/ 871728 h 871727"/>
              <a:gd name="connsiteX14" fmla="*/ 424688 w 1979041"/>
              <a:gd name="connsiteY14" fmla="*/ 871728 h 871727"/>
              <a:gd name="connsiteX15" fmla="*/ 426593 w 1979041"/>
              <a:gd name="connsiteY15" fmla="*/ 868807 h 871727"/>
              <a:gd name="connsiteX16" fmla="*/ 425577 w 1979041"/>
              <a:gd name="connsiteY16" fmla="*/ 871728 h 871727"/>
              <a:gd name="connsiteX17" fmla="*/ 444500 w 1979041"/>
              <a:gd name="connsiteY17" fmla="*/ 871728 h 871727"/>
              <a:gd name="connsiteX18" fmla="*/ 436118 w 1979041"/>
              <a:gd name="connsiteY18" fmla="*/ 820928 h 871727"/>
              <a:gd name="connsiteX19" fmla="*/ 393700 w 1979041"/>
              <a:gd name="connsiteY19" fmla="*/ 871728 h 871727"/>
              <a:gd name="connsiteX20" fmla="*/ 487934 w 1979041"/>
              <a:gd name="connsiteY20" fmla="*/ 871728 h 871727"/>
              <a:gd name="connsiteX21" fmla="*/ 451485 w 1979041"/>
              <a:gd name="connsiteY21" fmla="*/ 700024 h 871727"/>
              <a:gd name="connsiteX22" fmla="*/ 421640 w 1979041"/>
              <a:gd name="connsiteY22" fmla="*/ 534924 h 871727"/>
              <a:gd name="connsiteX23" fmla="*/ 257302 w 1979041"/>
              <a:gd name="connsiteY23" fmla="*/ 518541 h 871727"/>
              <a:gd name="connsiteX24" fmla="*/ 418338 w 1979041"/>
              <a:gd name="connsiteY24" fmla="*/ 522351 h 871727"/>
              <a:gd name="connsiteX25" fmla="*/ 245872 w 1979041"/>
              <a:gd name="connsiteY25" fmla="*/ 366268 h 871727"/>
              <a:gd name="connsiteX26" fmla="*/ 469900 w 1979041"/>
              <a:gd name="connsiteY26" fmla="*/ 632079 h 871727"/>
              <a:gd name="connsiteX27" fmla="*/ 595884 w 1979041"/>
              <a:gd name="connsiteY27" fmla="*/ 493268 h 871727"/>
              <a:gd name="connsiteX28" fmla="*/ 749808 w 1979041"/>
              <a:gd name="connsiteY28" fmla="*/ 331851 h 871727"/>
              <a:gd name="connsiteX29" fmla="*/ 619760 w 1979041"/>
              <a:gd name="connsiteY29" fmla="*/ 477012 h 871727"/>
              <a:gd name="connsiteX30" fmla="*/ 1060323 w 1979041"/>
              <a:gd name="connsiteY30" fmla="*/ 291465 h 871727"/>
              <a:gd name="connsiteX31" fmla="*/ 544830 w 1979041"/>
              <a:gd name="connsiteY31" fmla="*/ 579628 h 871727"/>
              <a:gd name="connsiteX32" fmla="*/ 870966 w 1979041"/>
              <a:gd name="connsiteY32" fmla="*/ 566928 h 871727"/>
              <a:gd name="connsiteX33" fmla="*/ 526034 w 1979041"/>
              <a:gd name="connsiteY33" fmla="*/ 608584 h 871727"/>
              <a:gd name="connsiteX34" fmla="*/ 520700 w 1979041"/>
              <a:gd name="connsiteY34" fmla="*/ 871728 h 871727"/>
              <a:gd name="connsiteX35" fmla="*/ 734568 w 1979041"/>
              <a:gd name="connsiteY35" fmla="*/ 871728 h 871727"/>
              <a:gd name="connsiteX36" fmla="*/ 756920 w 1979041"/>
              <a:gd name="connsiteY36" fmla="*/ 871728 h 871727"/>
              <a:gd name="connsiteX37" fmla="*/ 738759 w 1979041"/>
              <a:gd name="connsiteY37" fmla="*/ 844677 h 871727"/>
              <a:gd name="connsiteX38" fmla="*/ 734441 w 1979041"/>
              <a:gd name="connsiteY38" fmla="*/ 871728 h 871727"/>
              <a:gd name="connsiteX39" fmla="*/ 973709 w 1979041"/>
              <a:gd name="connsiteY39" fmla="*/ 871728 h 871727"/>
              <a:gd name="connsiteX40" fmla="*/ 991743 w 1979041"/>
              <a:gd name="connsiteY40" fmla="*/ 871728 h 871727"/>
              <a:gd name="connsiteX41" fmla="*/ 988060 w 1979041"/>
              <a:gd name="connsiteY41" fmla="*/ 848995 h 871727"/>
              <a:gd name="connsiteX42" fmla="*/ 973582 w 1979041"/>
              <a:gd name="connsiteY42" fmla="*/ 871728 h 871727"/>
              <a:gd name="connsiteX43" fmla="*/ 1238885 w 1979041"/>
              <a:gd name="connsiteY43" fmla="*/ 871728 h 871727"/>
              <a:gd name="connsiteX44" fmla="*/ 1260094 w 1979041"/>
              <a:gd name="connsiteY44" fmla="*/ 871728 h 871727"/>
              <a:gd name="connsiteX45" fmla="*/ 1260094 w 1979041"/>
              <a:gd name="connsiteY45" fmla="*/ 866140 h 871727"/>
              <a:gd name="connsiteX46" fmla="*/ 1596009 w 1979041"/>
              <a:gd name="connsiteY46" fmla="*/ 525399 h 871727"/>
              <a:gd name="connsiteX47" fmla="*/ 1262761 w 1979041"/>
              <a:gd name="connsiteY47" fmla="*/ 823087 h 871727"/>
              <a:gd name="connsiteX48" fmla="*/ 1259459 w 1979041"/>
              <a:gd name="connsiteY48" fmla="*/ 601218 h 871727"/>
              <a:gd name="connsiteX49" fmla="*/ 1238758 w 1979041"/>
              <a:gd name="connsiteY49" fmla="*/ 871728 h 871727"/>
              <a:gd name="connsiteX50" fmla="*/ 1647698 w 1979041"/>
              <a:gd name="connsiteY50" fmla="*/ 871728 h 871727"/>
              <a:gd name="connsiteX51" fmla="*/ 1701038 w 1979041"/>
              <a:gd name="connsiteY51" fmla="*/ 871728 h 871727"/>
              <a:gd name="connsiteX52" fmla="*/ 1704975 w 1979041"/>
              <a:gd name="connsiteY52" fmla="*/ 830453 h 871727"/>
              <a:gd name="connsiteX53" fmla="*/ 1710055 w 1979041"/>
              <a:gd name="connsiteY53" fmla="*/ 871728 h 871727"/>
              <a:gd name="connsiteX54" fmla="*/ 1757807 w 1979041"/>
              <a:gd name="connsiteY54" fmla="*/ 871728 h 871727"/>
              <a:gd name="connsiteX55" fmla="*/ 1725930 w 1979041"/>
              <a:gd name="connsiteY55" fmla="*/ 752856 h 871727"/>
              <a:gd name="connsiteX56" fmla="*/ 1647698 w 1979041"/>
              <a:gd name="connsiteY56" fmla="*/ 871728 h 871727"/>
              <a:gd name="connsiteX57" fmla="*/ 1879600 w 1979041"/>
              <a:gd name="connsiteY57" fmla="*/ 871728 h 871727"/>
              <a:gd name="connsiteX58" fmla="*/ 1923288 w 1979041"/>
              <a:gd name="connsiteY58" fmla="*/ 871728 h 871727"/>
              <a:gd name="connsiteX59" fmla="*/ 1926590 w 1979041"/>
              <a:gd name="connsiteY59" fmla="*/ 841375 h 871727"/>
              <a:gd name="connsiteX60" fmla="*/ 1930400 w 1979041"/>
              <a:gd name="connsiteY60" fmla="*/ 871728 h 871727"/>
              <a:gd name="connsiteX61" fmla="*/ 1979041 w 1979041"/>
              <a:gd name="connsiteY61" fmla="*/ 871728 h 871727"/>
              <a:gd name="connsiteX62" fmla="*/ 1906016 w 1979041"/>
              <a:gd name="connsiteY62" fmla="*/ 763778 h 871727"/>
              <a:gd name="connsiteX63" fmla="*/ 1879600 w 1979041"/>
              <a:gd name="connsiteY63" fmla="*/ 871728 h 871727"/>
              <a:gd name="connsiteX64" fmla="*/ 1555750 w 1979041"/>
              <a:gd name="connsiteY64" fmla="*/ 298958 h 871727"/>
              <a:gd name="connsiteX65" fmla="*/ 1591564 w 1979041"/>
              <a:gd name="connsiteY65" fmla="*/ 509397 h 871727"/>
              <a:gd name="connsiteX66" fmla="*/ 1588262 w 1979041"/>
              <a:gd name="connsiteY66" fmla="*/ 350901 h 871727"/>
              <a:gd name="connsiteX67" fmla="*/ 1580896 w 1979041"/>
              <a:gd name="connsiteY67" fmla="*/ 500634 h 871727"/>
              <a:gd name="connsiteX68" fmla="*/ 1555496 w 1979041"/>
              <a:gd name="connsiteY68" fmla="*/ 298958 h 871727"/>
              <a:gd name="connsiteX69" fmla="*/ 1443863 w 1979041"/>
              <a:gd name="connsiteY69" fmla="*/ 400558 h 871727"/>
              <a:gd name="connsiteX70" fmla="*/ 1558163 w 1979041"/>
              <a:gd name="connsiteY70" fmla="*/ 568833 h 871727"/>
              <a:gd name="connsiteX71" fmla="*/ 1454023 w 1979041"/>
              <a:gd name="connsiteY71" fmla="*/ 461137 h 871727"/>
              <a:gd name="connsiteX72" fmla="*/ 1555623 w 1979041"/>
              <a:gd name="connsiteY72" fmla="*/ 582549 h 871727"/>
              <a:gd name="connsiteX73" fmla="*/ 1444117 w 1979041"/>
              <a:gd name="connsiteY73" fmla="*/ 400558 h 871727"/>
              <a:gd name="connsiteX74" fmla="*/ 1436243 w 1979041"/>
              <a:gd name="connsiteY74" fmla="*/ 587629 h 871727"/>
              <a:gd name="connsiteX75" fmla="*/ 1271143 w 1979041"/>
              <a:gd name="connsiteY75" fmla="*/ 631063 h 871727"/>
              <a:gd name="connsiteX76" fmla="*/ 1397000 w 1979041"/>
              <a:gd name="connsiteY76" fmla="*/ 617728 h 871727"/>
              <a:gd name="connsiteX77" fmla="*/ 1276985 w 1979041"/>
              <a:gd name="connsiteY77" fmla="*/ 622300 h 871727"/>
              <a:gd name="connsiteX78" fmla="*/ 1436243 w 1979041"/>
              <a:gd name="connsiteY78" fmla="*/ 588137 h 871727"/>
              <a:gd name="connsiteX79" fmla="*/ 1133856 w 1979041"/>
              <a:gd name="connsiteY79" fmla="*/ 516763 h 871727"/>
              <a:gd name="connsiteX80" fmla="*/ 1225169 w 1979041"/>
              <a:gd name="connsiteY80" fmla="*/ 651637 h 871727"/>
              <a:gd name="connsiteX81" fmla="*/ 1141730 w 1979041"/>
              <a:gd name="connsiteY81" fmla="*/ 565277 h 871727"/>
              <a:gd name="connsiteX82" fmla="*/ 1223264 w 1979041"/>
              <a:gd name="connsiteY82" fmla="*/ 662559 h 871727"/>
              <a:gd name="connsiteX83" fmla="*/ 1134364 w 1979041"/>
              <a:gd name="connsiteY83" fmla="*/ 516763 h 871727"/>
              <a:gd name="connsiteX84" fmla="*/ 936752 w 1979041"/>
              <a:gd name="connsiteY84" fmla="*/ 394208 h 871727"/>
              <a:gd name="connsiteX85" fmla="*/ 832231 w 1979041"/>
              <a:gd name="connsiteY85" fmla="*/ 554482 h 871727"/>
              <a:gd name="connsiteX86" fmla="*/ 891413 w 1979041"/>
              <a:gd name="connsiteY86" fmla="*/ 425323 h 871727"/>
              <a:gd name="connsiteX87" fmla="*/ 844169 w 1979041"/>
              <a:gd name="connsiteY87" fmla="*/ 551180 h 871727"/>
              <a:gd name="connsiteX88" fmla="*/ 936752 w 1979041"/>
              <a:gd name="connsiteY88" fmla="*/ 394208 h 871727"/>
              <a:gd name="connsiteX89" fmla="*/ 998474 w 1979041"/>
              <a:gd name="connsiteY89" fmla="*/ 757428 h 871727"/>
              <a:gd name="connsiteX90" fmla="*/ 869188 w 1979041"/>
              <a:gd name="connsiteY90" fmla="*/ 628904 h 871727"/>
              <a:gd name="connsiteX91" fmla="*/ 946658 w 1979041"/>
              <a:gd name="connsiteY91" fmla="*/ 738759 h 871727"/>
              <a:gd name="connsiteX92" fmla="*/ 856742 w 1979041"/>
              <a:gd name="connsiteY92" fmla="*/ 628777 h 871727"/>
              <a:gd name="connsiteX93" fmla="*/ 998474 w 1979041"/>
              <a:gd name="connsiteY93" fmla="*/ 757428 h 871727"/>
              <a:gd name="connsiteX94" fmla="*/ 908431 w 1979041"/>
              <a:gd name="connsiteY94" fmla="*/ 33528 h 871727"/>
              <a:gd name="connsiteX95" fmla="*/ 992124 w 1979041"/>
              <a:gd name="connsiteY95" fmla="*/ 287528 h 871727"/>
              <a:gd name="connsiteX96" fmla="*/ 903224 w 1979041"/>
              <a:gd name="connsiteY96" fmla="*/ 109728 h 871727"/>
              <a:gd name="connsiteX97" fmla="*/ 999236 w 1979041"/>
              <a:gd name="connsiteY97" fmla="*/ 271018 h 871727"/>
              <a:gd name="connsiteX98" fmla="*/ 908812 w 1979041"/>
              <a:gd name="connsiteY98" fmla="*/ 33020 h 871727"/>
              <a:gd name="connsiteX99" fmla="*/ 1359662 w 1979041"/>
              <a:gd name="connsiteY99" fmla="*/ 317627 h 871727"/>
              <a:gd name="connsiteX100" fmla="*/ 1078611 w 1979041"/>
              <a:gd name="connsiteY100" fmla="*/ 303530 h 871727"/>
              <a:gd name="connsiteX101" fmla="*/ 1283462 w 1979041"/>
              <a:gd name="connsiteY101" fmla="*/ 344424 h 871727"/>
              <a:gd name="connsiteX102" fmla="*/ 1092962 w 1979041"/>
              <a:gd name="connsiteY102" fmla="*/ 292227 h 871727"/>
              <a:gd name="connsiteX103" fmla="*/ 1359662 w 1979041"/>
              <a:gd name="connsiteY103" fmla="*/ 317627 h 871727"/>
              <a:gd name="connsiteX104" fmla="*/ 631825 w 1979041"/>
              <a:gd name="connsiteY104" fmla="*/ 245618 h 871727"/>
              <a:gd name="connsiteX105" fmla="*/ 699897 w 1979041"/>
              <a:gd name="connsiteY105" fmla="*/ 327914 h 871727"/>
              <a:gd name="connsiteX106" fmla="*/ 661035 w 1979041"/>
              <a:gd name="connsiteY106" fmla="*/ 259461 h 871727"/>
              <a:gd name="connsiteX107" fmla="*/ 707136 w 1979041"/>
              <a:gd name="connsiteY107" fmla="*/ 328803 h 871727"/>
              <a:gd name="connsiteX108" fmla="*/ 631825 w 1979041"/>
              <a:gd name="connsiteY108" fmla="*/ 245618 h 871727"/>
              <a:gd name="connsiteX109" fmla="*/ 753999 w 1979041"/>
              <a:gd name="connsiteY109" fmla="*/ 209169 h 871727"/>
              <a:gd name="connsiteX110" fmla="*/ 744982 w 1979041"/>
              <a:gd name="connsiteY110" fmla="*/ 315595 h 871727"/>
              <a:gd name="connsiteX111" fmla="*/ 765048 w 1979041"/>
              <a:gd name="connsiteY111" fmla="*/ 239395 h 871727"/>
              <a:gd name="connsiteX112" fmla="*/ 749300 w 1979041"/>
              <a:gd name="connsiteY112" fmla="*/ 321056 h 871727"/>
              <a:gd name="connsiteX113" fmla="*/ 753618 w 1979041"/>
              <a:gd name="connsiteY113" fmla="*/ 208915 h 871727"/>
              <a:gd name="connsiteX114" fmla="*/ 818134 w 1979041"/>
              <a:gd name="connsiteY114" fmla="*/ 296037 h 871727"/>
              <a:gd name="connsiteX115" fmla="*/ 735457 w 1979041"/>
              <a:gd name="connsiteY115" fmla="*/ 363728 h 871727"/>
              <a:gd name="connsiteX116" fmla="*/ 804037 w 1979041"/>
              <a:gd name="connsiteY116" fmla="*/ 325628 h 871727"/>
              <a:gd name="connsiteX117" fmla="*/ 734568 w 1979041"/>
              <a:gd name="connsiteY117" fmla="*/ 371475 h 871727"/>
              <a:gd name="connsiteX118" fmla="*/ 818134 w 1979041"/>
              <a:gd name="connsiteY118" fmla="*/ 296545 h 871727"/>
              <a:gd name="connsiteX119" fmla="*/ 289941 w 1979041"/>
              <a:gd name="connsiteY119" fmla="*/ 105537 h 871727"/>
              <a:gd name="connsiteX120" fmla="*/ 272161 w 1979041"/>
              <a:gd name="connsiteY120" fmla="*/ 305181 h 871727"/>
              <a:gd name="connsiteX121" fmla="*/ 310261 w 1979041"/>
              <a:gd name="connsiteY121" fmla="*/ 162433 h 871727"/>
              <a:gd name="connsiteX122" fmla="*/ 280543 w 1979041"/>
              <a:gd name="connsiteY122" fmla="*/ 315849 h 871727"/>
              <a:gd name="connsiteX123" fmla="*/ 289687 w 1979041"/>
              <a:gd name="connsiteY123" fmla="*/ 105537 h 871727"/>
              <a:gd name="connsiteX124" fmla="*/ 195199 w 1979041"/>
              <a:gd name="connsiteY124" fmla="*/ 531876 h 871727"/>
              <a:gd name="connsiteX125" fmla="*/ 287274 w 1979041"/>
              <a:gd name="connsiteY125" fmla="*/ 576072 h 871727"/>
              <a:gd name="connsiteX126" fmla="*/ 214757 w 1979041"/>
              <a:gd name="connsiteY126" fmla="*/ 553720 h 871727"/>
              <a:gd name="connsiteX127" fmla="*/ 284607 w 1979041"/>
              <a:gd name="connsiteY127" fmla="*/ 569976 h 871727"/>
              <a:gd name="connsiteX128" fmla="*/ 195707 w 1979041"/>
              <a:gd name="connsiteY128" fmla="*/ 531876 h 871727"/>
              <a:gd name="connsiteX129" fmla="*/ 261112 w 1979041"/>
              <a:gd name="connsiteY129" fmla="*/ 424053 h 871727"/>
              <a:gd name="connsiteX130" fmla="*/ 293243 w 1979041"/>
              <a:gd name="connsiteY130" fmla="*/ 515874 h 871727"/>
              <a:gd name="connsiteX131" fmla="*/ 281559 w 1979041"/>
              <a:gd name="connsiteY131" fmla="*/ 445135 h 871727"/>
              <a:gd name="connsiteX132" fmla="*/ 299085 w 1979041"/>
              <a:gd name="connsiteY132" fmla="*/ 518922 h 871727"/>
              <a:gd name="connsiteX133" fmla="*/ 260985 w 1979041"/>
              <a:gd name="connsiteY133" fmla="*/ 424053 h 871727"/>
              <a:gd name="connsiteX134" fmla="*/ 243840 w 1979041"/>
              <a:gd name="connsiteY134" fmla="*/ 704469 h 871727"/>
              <a:gd name="connsiteX135" fmla="*/ 2540 w 1979041"/>
              <a:gd name="connsiteY135" fmla="*/ 734568 h 871727"/>
              <a:gd name="connsiteX136" fmla="*/ 183261 w 1979041"/>
              <a:gd name="connsiteY136" fmla="*/ 738759 h 871727"/>
              <a:gd name="connsiteX137" fmla="*/ 13081 w 1979041"/>
              <a:gd name="connsiteY137" fmla="*/ 722757 h 871727"/>
              <a:gd name="connsiteX138" fmla="*/ 244221 w 1979041"/>
              <a:gd name="connsiteY138" fmla="*/ 704469 h 871727"/>
              <a:gd name="connsiteX139" fmla="*/ 1821053 w 1979041"/>
              <a:gd name="connsiteY139" fmla="*/ 489458 h 871727"/>
              <a:gd name="connsiteX140" fmla="*/ 1622425 w 1979041"/>
              <a:gd name="connsiteY140" fmla="*/ 532257 h 871727"/>
              <a:gd name="connsiteX141" fmla="*/ 1772158 w 1979041"/>
              <a:gd name="connsiteY141" fmla="*/ 526415 h 871727"/>
              <a:gd name="connsiteX142" fmla="*/ 1614678 w 1979041"/>
              <a:gd name="connsiteY142" fmla="*/ 543687 h 871727"/>
              <a:gd name="connsiteX143" fmla="*/ 1821053 w 1979041"/>
              <a:gd name="connsiteY143" fmla="*/ 489458 h 871727"/>
              <a:gd name="connsiteX144" fmla="*/ 1223391 w 1979041"/>
              <a:gd name="connsiteY144" fmla="*/ 435483 h 871727"/>
              <a:gd name="connsiteX145" fmla="*/ 1252093 w 1979041"/>
              <a:gd name="connsiteY145" fmla="*/ 604012 h 871727"/>
              <a:gd name="connsiteX146" fmla="*/ 1249426 w 1979041"/>
              <a:gd name="connsiteY146" fmla="*/ 477012 h 871727"/>
              <a:gd name="connsiteX147" fmla="*/ 1243457 w 1979041"/>
              <a:gd name="connsiteY147" fmla="*/ 596900 h 871727"/>
              <a:gd name="connsiteX148" fmla="*/ 1223391 w 1979041"/>
              <a:gd name="connsiteY148" fmla="*/ 435356 h 871727"/>
              <a:gd name="connsiteX149" fmla="*/ 1067816 w 1979041"/>
              <a:gd name="connsiteY149" fmla="*/ 522732 h 871727"/>
              <a:gd name="connsiteX150" fmla="*/ 893191 w 1979041"/>
              <a:gd name="connsiteY150" fmla="*/ 574929 h 871727"/>
              <a:gd name="connsiteX151" fmla="*/ 1026668 w 1979041"/>
              <a:gd name="connsiteY151" fmla="*/ 559181 h 871727"/>
              <a:gd name="connsiteX152" fmla="*/ 886968 w 1979041"/>
              <a:gd name="connsiteY152" fmla="*/ 585724 h 871727"/>
              <a:gd name="connsiteX153" fmla="*/ 1067689 w 1979041"/>
              <a:gd name="connsiteY153" fmla="*/ 522224 h 871727"/>
              <a:gd name="connsiteX154" fmla="*/ 1163066 w 1979041"/>
              <a:gd name="connsiteY154" fmla="*/ 381 h 871727"/>
              <a:gd name="connsiteX155" fmla="*/ 1079373 w 1979041"/>
              <a:gd name="connsiteY155" fmla="*/ 254381 h 871727"/>
              <a:gd name="connsiteX156" fmla="*/ 1168273 w 1979041"/>
              <a:gd name="connsiteY156" fmla="*/ 76581 h 871727"/>
              <a:gd name="connsiteX157" fmla="*/ 1072261 w 1979041"/>
              <a:gd name="connsiteY157" fmla="*/ 237871 h 871727"/>
              <a:gd name="connsiteX158" fmla="*/ 1162812 w 1979041"/>
              <a:gd name="connsiteY158" fmla="*/ 0 h 871727"/>
              <a:gd name="connsiteX159" fmla="*/ 84836 w 1979041"/>
              <a:gd name="connsiteY159" fmla="*/ 183642 h 871727"/>
              <a:gd name="connsiteX160" fmla="*/ 232029 w 1979041"/>
              <a:gd name="connsiteY160" fmla="*/ 319786 h 871727"/>
              <a:gd name="connsiteX161" fmla="*/ 107823 w 1979041"/>
              <a:gd name="connsiteY161" fmla="*/ 239649 h 871727"/>
              <a:gd name="connsiteX162" fmla="*/ 232791 w 1979041"/>
              <a:gd name="connsiteY162" fmla="*/ 333502 h 871727"/>
              <a:gd name="connsiteX163" fmla="*/ 84836 w 1979041"/>
              <a:gd name="connsiteY163" fmla="*/ 183642 h 871727"/>
              <a:gd name="connsiteX164" fmla="*/ 518287 w 1979041"/>
              <a:gd name="connsiteY164" fmla="*/ 230124 h 871727"/>
              <a:gd name="connsiteX165" fmla="*/ 352044 w 1979041"/>
              <a:gd name="connsiteY165" fmla="*/ 342265 h 871727"/>
              <a:gd name="connsiteX166" fmla="*/ 487045 w 1979041"/>
              <a:gd name="connsiteY166" fmla="*/ 281940 h 871727"/>
              <a:gd name="connsiteX167" fmla="*/ 349123 w 1979041"/>
              <a:gd name="connsiteY167" fmla="*/ 355600 h 871727"/>
              <a:gd name="connsiteX168" fmla="*/ 518287 w 1979041"/>
              <a:gd name="connsiteY168" fmla="*/ 230124 h 871727"/>
              <a:gd name="connsiteX169" fmla="*/ 152400 w 1979041"/>
              <a:gd name="connsiteY169" fmla="*/ 477139 h 871727"/>
              <a:gd name="connsiteX170" fmla="*/ 242443 w 1979041"/>
              <a:gd name="connsiteY170" fmla="*/ 513715 h 871727"/>
              <a:gd name="connsiteX171" fmla="*/ 181610 w 1979041"/>
              <a:gd name="connsiteY171" fmla="*/ 475615 h 871727"/>
              <a:gd name="connsiteX172" fmla="*/ 248666 w 1979041"/>
              <a:gd name="connsiteY172" fmla="*/ 511175 h 871727"/>
              <a:gd name="connsiteX173" fmla="*/ 152400 w 1979041"/>
              <a:gd name="connsiteY173" fmla="*/ 477139 h 871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1979041" h="871727">
                <a:moveTo>
                  <a:pt x="0" y="493014"/>
                </a:moveTo>
                <a:lnTo>
                  <a:pt x="0" y="569214"/>
                </a:lnTo>
                <a:cubicBezTo>
                  <a:pt x="889" y="557911"/>
                  <a:pt x="1270" y="546227"/>
                  <a:pt x="1270" y="534162"/>
                </a:cubicBezTo>
                <a:cubicBezTo>
                  <a:pt x="11528" y="570815"/>
                  <a:pt x="11087" y="609638"/>
                  <a:pt x="0" y="646049"/>
                </a:cubicBezTo>
                <a:lnTo>
                  <a:pt x="0" y="702437"/>
                </a:lnTo>
                <a:cubicBezTo>
                  <a:pt x="105283" y="666750"/>
                  <a:pt x="88138" y="592328"/>
                  <a:pt x="0" y="492633"/>
                </a:cubicBezTo>
                <a:close/>
                <a:moveTo>
                  <a:pt x="212471" y="871728"/>
                </a:moveTo>
                <a:lnTo>
                  <a:pt x="260096" y="871728"/>
                </a:lnTo>
                <a:cubicBezTo>
                  <a:pt x="250153" y="852282"/>
                  <a:pt x="244768" y="830827"/>
                  <a:pt x="244348" y="808990"/>
                </a:cubicBezTo>
                <a:cubicBezTo>
                  <a:pt x="250451" y="830961"/>
                  <a:pt x="259373" y="852049"/>
                  <a:pt x="270891" y="871728"/>
                </a:cubicBezTo>
                <a:lnTo>
                  <a:pt x="311150" y="871728"/>
                </a:lnTo>
                <a:cubicBezTo>
                  <a:pt x="301498" y="837819"/>
                  <a:pt x="254762" y="816229"/>
                  <a:pt x="247650" y="760476"/>
                </a:cubicBezTo>
                <a:cubicBezTo>
                  <a:pt x="223774" y="806196"/>
                  <a:pt x="210693" y="844169"/>
                  <a:pt x="212725" y="871728"/>
                </a:cubicBezTo>
                <a:close/>
                <a:moveTo>
                  <a:pt x="393700" y="871728"/>
                </a:moveTo>
                <a:lnTo>
                  <a:pt x="424688" y="871728"/>
                </a:lnTo>
                <a:lnTo>
                  <a:pt x="426593" y="868807"/>
                </a:lnTo>
                <a:lnTo>
                  <a:pt x="425577" y="871728"/>
                </a:lnTo>
                <a:lnTo>
                  <a:pt x="444500" y="871728"/>
                </a:lnTo>
                <a:cubicBezTo>
                  <a:pt x="442595" y="854660"/>
                  <a:pt x="439797" y="837703"/>
                  <a:pt x="436118" y="820928"/>
                </a:cubicBezTo>
                <a:cubicBezTo>
                  <a:pt x="427127" y="841569"/>
                  <a:pt x="412406" y="859199"/>
                  <a:pt x="393700" y="871728"/>
                </a:cubicBezTo>
                <a:close/>
                <a:moveTo>
                  <a:pt x="487934" y="871728"/>
                </a:moveTo>
                <a:cubicBezTo>
                  <a:pt x="463677" y="815848"/>
                  <a:pt x="445643" y="758444"/>
                  <a:pt x="451485" y="700024"/>
                </a:cubicBezTo>
                <a:cubicBezTo>
                  <a:pt x="442849" y="642366"/>
                  <a:pt x="434467" y="585724"/>
                  <a:pt x="421640" y="534924"/>
                </a:cubicBezTo>
                <a:cubicBezTo>
                  <a:pt x="372745" y="518668"/>
                  <a:pt x="276733" y="584073"/>
                  <a:pt x="257302" y="518541"/>
                </a:cubicBezTo>
                <a:cubicBezTo>
                  <a:pt x="303530" y="563372"/>
                  <a:pt x="376682" y="502285"/>
                  <a:pt x="418338" y="522351"/>
                </a:cubicBezTo>
                <a:cubicBezTo>
                  <a:pt x="391668" y="426212"/>
                  <a:pt x="346202" y="358648"/>
                  <a:pt x="245872" y="366268"/>
                </a:cubicBezTo>
                <a:cubicBezTo>
                  <a:pt x="412369" y="338328"/>
                  <a:pt x="445770" y="472821"/>
                  <a:pt x="469900" y="632079"/>
                </a:cubicBezTo>
                <a:cubicBezTo>
                  <a:pt x="490728" y="586359"/>
                  <a:pt x="530098" y="540004"/>
                  <a:pt x="595884" y="493268"/>
                </a:cubicBezTo>
                <a:cubicBezTo>
                  <a:pt x="614553" y="402844"/>
                  <a:pt x="650113" y="329184"/>
                  <a:pt x="749808" y="331851"/>
                </a:cubicBezTo>
                <a:cubicBezTo>
                  <a:pt x="672592" y="348361"/>
                  <a:pt x="638302" y="406527"/>
                  <a:pt x="619760" y="477012"/>
                </a:cubicBezTo>
                <a:cubicBezTo>
                  <a:pt x="713740" y="415798"/>
                  <a:pt x="854329" y="353822"/>
                  <a:pt x="1060323" y="291465"/>
                </a:cubicBezTo>
                <a:cubicBezTo>
                  <a:pt x="766445" y="389128"/>
                  <a:pt x="615315" y="485394"/>
                  <a:pt x="544830" y="579628"/>
                </a:cubicBezTo>
                <a:cubicBezTo>
                  <a:pt x="672592" y="610743"/>
                  <a:pt x="789051" y="678815"/>
                  <a:pt x="870966" y="566928"/>
                </a:cubicBezTo>
                <a:cubicBezTo>
                  <a:pt x="807466" y="720090"/>
                  <a:pt x="676021" y="644398"/>
                  <a:pt x="526034" y="608584"/>
                </a:cubicBezTo>
                <a:cubicBezTo>
                  <a:pt x="473075" y="699008"/>
                  <a:pt x="489966" y="787527"/>
                  <a:pt x="520700" y="871728"/>
                </a:cubicBezTo>
                <a:close/>
                <a:moveTo>
                  <a:pt x="734568" y="871728"/>
                </a:moveTo>
                <a:lnTo>
                  <a:pt x="756920" y="871728"/>
                </a:lnTo>
                <a:cubicBezTo>
                  <a:pt x="749523" y="863689"/>
                  <a:pt x="743399" y="854567"/>
                  <a:pt x="738759" y="844677"/>
                </a:cubicBezTo>
                <a:cubicBezTo>
                  <a:pt x="737320" y="854244"/>
                  <a:pt x="735880" y="863261"/>
                  <a:pt x="734441" y="871728"/>
                </a:cubicBezTo>
                <a:close/>
                <a:moveTo>
                  <a:pt x="973709" y="871728"/>
                </a:moveTo>
                <a:lnTo>
                  <a:pt x="991743" y="871728"/>
                </a:lnTo>
                <a:cubicBezTo>
                  <a:pt x="990727" y="864362"/>
                  <a:pt x="989457" y="856742"/>
                  <a:pt x="988060" y="848995"/>
                </a:cubicBezTo>
                <a:cubicBezTo>
                  <a:pt x="984228" y="857161"/>
                  <a:pt x="979362" y="864802"/>
                  <a:pt x="973582" y="871728"/>
                </a:cubicBezTo>
                <a:close/>
                <a:moveTo>
                  <a:pt x="1238885" y="871728"/>
                </a:moveTo>
                <a:lnTo>
                  <a:pt x="1260094" y="871728"/>
                </a:lnTo>
                <a:lnTo>
                  <a:pt x="1260094" y="866140"/>
                </a:lnTo>
                <a:cubicBezTo>
                  <a:pt x="1453134" y="819658"/>
                  <a:pt x="1609598" y="739140"/>
                  <a:pt x="1596009" y="525399"/>
                </a:cubicBezTo>
                <a:cubicBezTo>
                  <a:pt x="1564767" y="703199"/>
                  <a:pt x="1426972" y="779399"/>
                  <a:pt x="1262761" y="823087"/>
                </a:cubicBezTo>
                <a:cubicBezTo>
                  <a:pt x="1265507" y="749123"/>
                  <a:pt x="1264405" y="675067"/>
                  <a:pt x="1259459" y="601218"/>
                </a:cubicBezTo>
                <a:cubicBezTo>
                  <a:pt x="1260514" y="691821"/>
                  <a:pt x="1253587" y="782341"/>
                  <a:pt x="1238758" y="871728"/>
                </a:cubicBezTo>
                <a:close/>
                <a:moveTo>
                  <a:pt x="1647698" y="871728"/>
                </a:moveTo>
                <a:lnTo>
                  <a:pt x="1701038" y="871728"/>
                </a:lnTo>
                <a:cubicBezTo>
                  <a:pt x="1701332" y="857892"/>
                  <a:pt x="1702648" y="844096"/>
                  <a:pt x="1704975" y="830453"/>
                </a:cubicBezTo>
                <a:cubicBezTo>
                  <a:pt x="1706245" y="844677"/>
                  <a:pt x="1707896" y="858520"/>
                  <a:pt x="1710055" y="871728"/>
                </a:cubicBezTo>
                <a:lnTo>
                  <a:pt x="1757807" y="871728"/>
                </a:lnTo>
                <a:cubicBezTo>
                  <a:pt x="1740027" y="838962"/>
                  <a:pt x="1722501" y="801751"/>
                  <a:pt x="1725930" y="752856"/>
                </a:cubicBezTo>
                <a:cubicBezTo>
                  <a:pt x="1694994" y="789060"/>
                  <a:pt x="1668712" y="828994"/>
                  <a:pt x="1647698" y="871728"/>
                </a:cubicBezTo>
                <a:close/>
                <a:moveTo>
                  <a:pt x="1879600" y="871728"/>
                </a:moveTo>
                <a:lnTo>
                  <a:pt x="1923288" y="871728"/>
                </a:lnTo>
                <a:cubicBezTo>
                  <a:pt x="1924685" y="861949"/>
                  <a:pt x="1925701" y="851789"/>
                  <a:pt x="1926590" y="841375"/>
                </a:cubicBezTo>
                <a:cubicBezTo>
                  <a:pt x="1928387" y="851419"/>
                  <a:pt x="1929659" y="861551"/>
                  <a:pt x="1930400" y="871728"/>
                </a:cubicBezTo>
                <a:lnTo>
                  <a:pt x="1979041" y="871728"/>
                </a:lnTo>
                <a:cubicBezTo>
                  <a:pt x="1958530" y="833297"/>
                  <a:pt x="1934055" y="797117"/>
                  <a:pt x="1906016" y="763778"/>
                </a:cubicBezTo>
                <a:cubicBezTo>
                  <a:pt x="1907791" y="801554"/>
                  <a:pt x="1898618" y="839040"/>
                  <a:pt x="1879600" y="871728"/>
                </a:cubicBezTo>
                <a:close/>
                <a:moveTo>
                  <a:pt x="1555750" y="298958"/>
                </a:moveTo>
                <a:cubicBezTo>
                  <a:pt x="1678178" y="381508"/>
                  <a:pt x="1715135" y="452628"/>
                  <a:pt x="1591564" y="509397"/>
                </a:cubicBezTo>
                <a:cubicBezTo>
                  <a:pt x="1615381" y="458971"/>
                  <a:pt x="1614158" y="400292"/>
                  <a:pt x="1588262" y="350901"/>
                </a:cubicBezTo>
                <a:cubicBezTo>
                  <a:pt x="1600962" y="410210"/>
                  <a:pt x="1600962" y="461772"/>
                  <a:pt x="1580896" y="500634"/>
                </a:cubicBezTo>
                <a:cubicBezTo>
                  <a:pt x="1510284" y="449834"/>
                  <a:pt x="1589405" y="386334"/>
                  <a:pt x="1555496" y="298958"/>
                </a:cubicBezTo>
                <a:close/>
                <a:moveTo>
                  <a:pt x="1443863" y="400558"/>
                </a:moveTo>
                <a:cubicBezTo>
                  <a:pt x="1476375" y="488823"/>
                  <a:pt x="1577467" y="484124"/>
                  <a:pt x="1558163" y="568833"/>
                </a:cubicBezTo>
                <a:cubicBezTo>
                  <a:pt x="1517396" y="552831"/>
                  <a:pt x="1483614" y="513969"/>
                  <a:pt x="1454023" y="461137"/>
                </a:cubicBezTo>
                <a:cubicBezTo>
                  <a:pt x="1467010" y="515285"/>
                  <a:pt x="1504613" y="560221"/>
                  <a:pt x="1555623" y="582549"/>
                </a:cubicBezTo>
                <a:cubicBezTo>
                  <a:pt x="1425321" y="620649"/>
                  <a:pt x="1406271" y="543306"/>
                  <a:pt x="1444117" y="400558"/>
                </a:cubicBezTo>
                <a:close/>
                <a:moveTo>
                  <a:pt x="1436243" y="587629"/>
                </a:moveTo>
                <a:cubicBezTo>
                  <a:pt x="1378966" y="691134"/>
                  <a:pt x="1324737" y="725678"/>
                  <a:pt x="1271143" y="631063"/>
                </a:cubicBezTo>
                <a:cubicBezTo>
                  <a:pt x="1312874" y="646535"/>
                  <a:pt x="1359438" y="641601"/>
                  <a:pt x="1397000" y="617728"/>
                </a:cubicBezTo>
                <a:cubicBezTo>
                  <a:pt x="1350645" y="631952"/>
                  <a:pt x="1309497" y="635635"/>
                  <a:pt x="1276985" y="622300"/>
                </a:cubicBezTo>
                <a:cubicBezTo>
                  <a:pt x="1312672" y="562483"/>
                  <a:pt x="1368425" y="621157"/>
                  <a:pt x="1436243" y="588137"/>
                </a:cubicBezTo>
                <a:close/>
                <a:moveTo>
                  <a:pt x="1133856" y="516763"/>
                </a:moveTo>
                <a:cubicBezTo>
                  <a:pt x="1159256" y="587502"/>
                  <a:pt x="1240917" y="583692"/>
                  <a:pt x="1225169" y="651637"/>
                </a:cubicBezTo>
                <a:cubicBezTo>
                  <a:pt x="1192530" y="638937"/>
                  <a:pt x="1165352" y="607695"/>
                  <a:pt x="1141730" y="565277"/>
                </a:cubicBezTo>
                <a:cubicBezTo>
                  <a:pt x="1152112" y="608715"/>
                  <a:pt x="1182310" y="644745"/>
                  <a:pt x="1223264" y="662559"/>
                </a:cubicBezTo>
                <a:cubicBezTo>
                  <a:pt x="1118743" y="693547"/>
                  <a:pt x="1103630" y="631190"/>
                  <a:pt x="1134364" y="516763"/>
                </a:cubicBezTo>
                <a:close/>
                <a:moveTo>
                  <a:pt x="936752" y="394208"/>
                </a:moveTo>
                <a:cubicBezTo>
                  <a:pt x="806577" y="418465"/>
                  <a:pt x="750697" y="463804"/>
                  <a:pt x="832231" y="554482"/>
                </a:cubicBezTo>
                <a:cubicBezTo>
                  <a:pt x="830598" y="504527"/>
                  <a:pt x="852511" y="456704"/>
                  <a:pt x="891413" y="425323"/>
                </a:cubicBezTo>
                <a:cubicBezTo>
                  <a:pt x="859917" y="469646"/>
                  <a:pt x="841502" y="511937"/>
                  <a:pt x="844169" y="551180"/>
                </a:cubicBezTo>
                <a:cubicBezTo>
                  <a:pt x="920369" y="534416"/>
                  <a:pt x="877697" y="454533"/>
                  <a:pt x="936752" y="394208"/>
                </a:cubicBezTo>
                <a:close/>
                <a:moveTo>
                  <a:pt x="998474" y="757428"/>
                </a:moveTo>
                <a:cubicBezTo>
                  <a:pt x="926084" y="713994"/>
                  <a:pt x="947674" y="625856"/>
                  <a:pt x="869188" y="628904"/>
                </a:cubicBezTo>
                <a:cubicBezTo>
                  <a:pt x="876427" y="667004"/>
                  <a:pt x="905002" y="703834"/>
                  <a:pt x="946658" y="738759"/>
                </a:cubicBezTo>
                <a:cubicBezTo>
                  <a:pt x="901102" y="718221"/>
                  <a:pt x="867816" y="677506"/>
                  <a:pt x="856742" y="628777"/>
                </a:cubicBezTo>
                <a:cubicBezTo>
                  <a:pt x="800862" y="736981"/>
                  <a:pt x="866394" y="766826"/>
                  <a:pt x="998474" y="757428"/>
                </a:cubicBezTo>
                <a:close/>
                <a:moveTo>
                  <a:pt x="908431" y="33528"/>
                </a:moveTo>
                <a:cubicBezTo>
                  <a:pt x="821309" y="196723"/>
                  <a:pt x="822071" y="297180"/>
                  <a:pt x="992124" y="287528"/>
                </a:cubicBezTo>
                <a:cubicBezTo>
                  <a:pt x="938149" y="243459"/>
                  <a:pt x="904748" y="189230"/>
                  <a:pt x="903224" y="109728"/>
                </a:cubicBezTo>
                <a:cubicBezTo>
                  <a:pt x="924052" y="182753"/>
                  <a:pt x="954024" y="239776"/>
                  <a:pt x="999236" y="271018"/>
                </a:cubicBezTo>
                <a:cubicBezTo>
                  <a:pt x="1047496" y="173355"/>
                  <a:pt x="923036" y="149987"/>
                  <a:pt x="908812" y="33020"/>
                </a:cubicBezTo>
                <a:close/>
                <a:moveTo>
                  <a:pt x="1359662" y="317627"/>
                </a:moveTo>
                <a:cubicBezTo>
                  <a:pt x="1219200" y="451358"/>
                  <a:pt x="1116457" y="478663"/>
                  <a:pt x="1078611" y="303530"/>
                </a:cubicBezTo>
                <a:cubicBezTo>
                  <a:pt x="1138555" y="345948"/>
                  <a:pt x="1202817" y="364617"/>
                  <a:pt x="1283462" y="344424"/>
                </a:cubicBezTo>
                <a:cubicBezTo>
                  <a:pt x="1203579" y="343662"/>
                  <a:pt x="1137285" y="329057"/>
                  <a:pt x="1092962" y="292227"/>
                </a:cubicBezTo>
                <a:cubicBezTo>
                  <a:pt x="1178560" y="216027"/>
                  <a:pt x="1236980" y="335534"/>
                  <a:pt x="1359662" y="317627"/>
                </a:cubicBezTo>
                <a:close/>
                <a:moveTo>
                  <a:pt x="631825" y="245618"/>
                </a:moveTo>
                <a:cubicBezTo>
                  <a:pt x="671576" y="275082"/>
                  <a:pt x="654177" y="325247"/>
                  <a:pt x="699897" y="327914"/>
                </a:cubicBezTo>
                <a:cubicBezTo>
                  <a:pt x="697865" y="305054"/>
                  <a:pt x="683260" y="282194"/>
                  <a:pt x="661035" y="259461"/>
                </a:cubicBezTo>
                <a:cubicBezTo>
                  <a:pt x="686431" y="274061"/>
                  <a:pt x="703501" y="299736"/>
                  <a:pt x="707136" y="328803"/>
                </a:cubicBezTo>
                <a:cubicBezTo>
                  <a:pt x="745998" y="268859"/>
                  <a:pt x="709549" y="247650"/>
                  <a:pt x="631825" y="245618"/>
                </a:cubicBezTo>
                <a:close/>
                <a:moveTo>
                  <a:pt x="753999" y="209169"/>
                </a:moveTo>
                <a:cubicBezTo>
                  <a:pt x="761746" y="257937"/>
                  <a:pt x="714248" y="281813"/>
                  <a:pt x="744982" y="315595"/>
                </a:cubicBezTo>
                <a:cubicBezTo>
                  <a:pt x="759587" y="297815"/>
                  <a:pt x="765175" y="271272"/>
                  <a:pt x="765048" y="239395"/>
                </a:cubicBezTo>
                <a:cubicBezTo>
                  <a:pt x="772844" y="267581"/>
                  <a:pt x="767018" y="297791"/>
                  <a:pt x="749300" y="321056"/>
                </a:cubicBezTo>
                <a:cubicBezTo>
                  <a:pt x="818896" y="305181"/>
                  <a:pt x="807593" y="264668"/>
                  <a:pt x="753618" y="208915"/>
                </a:cubicBezTo>
                <a:close/>
                <a:moveTo>
                  <a:pt x="818134" y="296037"/>
                </a:moveTo>
                <a:cubicBezTo>
                  <a:pt x="788416" y="335661"/>
                  <a:pt x="738251" y="318135"/>
                  <a:pt x="735457" y="363728"/>
                </a:cubicBezTo>
                <a:cubicBezTo>
                  <a:pt x="758444" y="361823"/>
                  <a:pt x="781304" y="347345"/>
                  <a:pt x="804037" y="325628"/>
                </a:cubicBezTo>
                <a:cubicBezTo>
                  <a:pt x="789383" y="350988"/>
                  <a:pt x="763647" y="367972"/>
                  <a:pt x="734568" y="371475"/>
                </a:cubicBezTo>
                <a:cubicBezTo>
                  <a:pt x="794385" y="410591"/>
                  <a:pt x="815721" y="374142"/>
                  <a:pt x="818134" y="296545"/>
                </a:cubicBezTo>
                <a:close/>
                <a:moveTo>
                  <a:pt x="289941" y="105537"/>
                </a:moveTo>
                <a:cubicBezTo>
                  <a:pt x="304165" y="197231"/>
                  <a:pt x="214757" y="241427"/>
                  <a:pt x="272161" y="305181"/>
                </a:cubicBezTo>
                <a:cubicBezTo>
                  <a:pt x="299720" y="271907"/>
                  <a:pt x="310261" y="222250"/>
                  <a:pt x="310261" y="162433"/>
                </a:cubicBezTo>
                <a:cubicBezTo>
                  <a:pt x="325004" y="215401"/>
                  <a:pt x="313998" y="272218"/>
                  <a:pt x="280543" y="315849"/>
                </a:cubicBezTo>
                <a:cubicBezTo>
                  <a:pt x="411480" y="286893"/>
                  <a:pt x="390652" y="210566"/>
                  <a:pt x="289687" y="105537"/>
                </a:cubicBezTo>
                <a:close/>
                <a:moveTo>
                  <a:pt x="195199" y="531876"/>
                </a:moveTo>
                <a:cubicBezTo>
                  <a:pt x="217043" y="599059"/>
                  <a:pt x="244856" y="625475"/>
                  <a:pt x="287274" y="576072"/>
                </a:cubicBezTo>
                <a:cubicBezTo>
                  <a:pt x="260934" y="580409"/>
                  <a:pt x="234085" y="572134"/>
                  <a:pt x="214757" y="553720"/>
                </a:cubicBezTo>
                <a:cubicBezTo>
                  <a:pt x="240157" y="567309"/>
                  <a:pt x="264160" y="574167"/>
                  <a:pt x="284607" y="569976"/>
                </a:cubicBezTo>
                <a:cubicBezTo>
                  <a:pt x="270510" y="530860"/>
                  <a:pt x="231140" y="558927"/>
                  <a:pt x="195707" y="531876"/>
                </a:cubicBezTo>
                <a:close/>
                <a:moveTo>
                  <a:pt x="261112" y="424053"/>
                </a:moveTo>
                <a:cubicBezTo>
                  <a:pt x="285750" y="462153"/>
                  <a:pt x="255016" y="499237"/>
                  <a:pt x="293243" y="515874"/>
                </a:cubicBezTo>
                <a:cubicBezTo>
                  <a:pt x="297501" y="491652"/>
                  <a:pt x="293380" y="466702"/>
                  <a:pt x="281559" y="445135"/>
                </a:cubicBezTo>
                <a:cubicBezTo>
                  <a:pt x="298682" y="465605"/>
                  <a:pt x="305174" y="492939"/>
                  <a:pt x="299085" y="518922"/>
                </a:cubicBezTo>
                <a:cubicBezTo>
                  <a:pt x="351155" y="479933"/>
                  <a:pt x="326644" y="450342"/>
                  <a:pt x="260985" y="424053"/>
                </a:cubicBezTo>
                <a:close/>
                <a:moveTo>
                  <a:pt x="243840" y="704469"/>
                </a:moveTo>
                <a:cubicBezTo>
                  <a:pt x="143510" y="839724"/>
                  <a:pt x="60452" y="878332"/>
                  <a:pt x="2540" y="734568"/>
                </a:cubicBezTo>
                <a:cubicBezTo>
                  <a:pt x="58808" y="764159"/>
                  <a:pt x="125682" y="765710"/>
                  <a:pt x="183261" y="738759"/>
                </a:cubicBezTo>
                <a:cubicBezTo>
                  <a:pt x="115062" y="750189"/>
                  <a:pt x="56261" y="747649"/>
                  <a:pt x="13081" y="722757"/>
                </a:cubicBezTo>
                <a:cubicBezTo>
                  <a:pt x="74549" y="644906"/>
                  <a:pt x="142367" y="738251"/>
                  <a:pt x="244221" y="704469"/>
                </a:cubicBezTo>
                <a:close/>
                <a:moveTo>
                  <a:pt x="1821053" y="489458"/>
                </a:moveTo>
                <a:cubicBezTo>
                  <a:pt x="1736471" y="530733"/>
                  <a:pt x="1666875" y="457454"/>
                  <a:pt x="1622425" y="532257"/>
                </a:cubicBezTo>
                <a:cubicBezTo>
                  <a:pt x="1662938" y="548767"/>
                  <a:pt x="1714246" y="544195"/>
                  <a:pt x="1772158" y="526415"/>
                </a:cubicBezTo>
                <a:cubicBezTo>
                  <a:pt x="1725272" y="556533"/>
                  <a:pt x="1666977" y="562926"/>
                  <a:pt x="1614678" y="543687"/>
                </a:cubicBezTo>
                <a:cubicBezTo>
                  <a:pt x="1681988" y="661797"/>
                  <a:pt x="1749552" y="618744"/>
                  <a:pt x="1821053" y="489458"/>
                </a:cubicBezTo>
                <a:close/>
                <a:moveTo>
                  <a:pt x="1223391" y="435483"/>
                </a:moveTo>
                <a:cubicBezTo>
                  <a:pt x="1321435" y="501523"/>
                  <a:pt x="1351153" y="558673"/>
                  <a:pt x="1252093" y="604012"/>
                </a:cubicBezTo>
                <a:cubicBezTo>
                  <a:pt x="1271266" y="563624"/>
                  <a:pt x="1270278" y="516560"/>
                  <a:pt x="1249426" y="477012"/>
                </a:cubicBezTo>
                <a:cubicBezTo>
                  <a:pt x="1259586" y="524510"/>
                  <a:pt x="1259586" y="565912"/>
                  <a:pt x="1243457" y="596900"/>
                </a:cubicBezTo>
                <a:cubicBezTo>
                  <a:pt x="1186942" y="556133"/>
                  <a:pt x="1250315" y="505714"/>
                  <a:pt x="1223391" y="435356"/>
                </a:cubicBezTo>
                <a:close/>
                <a:moveTo>
                  <a:pt x="1067816" y="522732"/>
                </a:moveTo>
                <a:cubicBezTo>
                  <a:pt x="995045" y="565531"/>
                  <a:pt x="928116" y="504952"/>
                  <a:pt x="893191" y="574929"/>
                </a:cubicBezTo>
                <a:cubicBezTo>
                  <a:pt x="930529" y="586994"/>
                  <a:pt x="976122" y="579247"/>
                  <a:pt x="1026668" y="559181"/>
                </a:cubicBezTo>
                <a:cubicBezTo>
                  <a:pt x="986856" y="589481"/>
                  <a:pt x="935119" y="599311"/>
                  <a:pt x="886968" y="585724"/>
                </a:cubicBezTo>
                <a:cubicBezTo>
                  <a:pt x="955421" y="686562"/>
                  <a:pt x="1012952" y="643255"/>
                  <a:pt x="1067689" y="522224"/>
                </a:cubicBezTo>
                <a:close/>
                <a:moveTo>
                  <a:pt x="1163066" y="381"/>
                </a:moveTo>
                <a:cubicBezTo>
                  <a:pt x="1250061" y="163576"/>
                  <a:pt x="1249299" y="264033"/>
                  <a:pt x="1079373" y="254381"/>
                </a:cubicBezTo>
                <a:cubicBezTo>
                  <a:pt x="1133348" y="210312"/>
                  <a:pt x="1166749" y="156083"/>
                  <a:pt x="1168273" y="76581"/>
                </a:cubicBezTo>
                <a:cubicBezTo>
                  <a:pt x="1147445" y="149606"/>
                  <a:pt x="1117473" y="206629"/>
                  <a:pt x="1072261" y="237871"/>
                </a:cubicBezTo>
                <a:cubicBezTo>
                  <a:pt x="1024001" y="140208"/>
                  <a:pt x="1148461" y="116967"/>
                  <a:pt x="1162812" y="0"/>
                </a:cubicBezTo>
                <a:close/>
                <a:moveTo>
                  <a:pt x="84836" y="183642"/>
                </a:moveTo>
                <a:cubicBezTo>
                  <a:pt x="135636" y="261112"/>
                  <a:pt x="231902" y="234442"/>
                  <a:pt x="232029" y="319786"/>
                </a:cubicBezTo>
                <a:cubicBezTo>
                  <a:pt x="189230" y="313563"/>
                  <a:pt x="148082" y="283845"/>
                  <a:pt x="107823" y="239649"/>
                </a:cubicBezTo>
                <a:cubicBezTo>
                  <a:pt x="132468" y="288790"/>
                  <a:pt x="178728" y="323532"/>
                  <a:pt x="232791" y="333502"/>
                </a:cubicBezTo>
                <a:cubicBezTo>
                  <a:pt x="116332" y="399796"/>
                  <a:pt x="80391" y="329311"/>
                  <a:pt x="84836" y="183642"/>
                </a:cubicBezTo>
                <a:close/>
                <a:moveTo>
                  <a:pt x="518287" y="230124"/>
                </a:moveTo>
                <a:cubicBezTo>
                  <a:pt x="455930" y="298958"/>
                  <a:pt x="365887" y="257429"/>
                  <a:pt x="352044" y="342265"/>
                </a:cubicBezTo>
                <a:cubicBezTo>
                  <a:pt x="395224" y="342265"/>
                  <a:pt x="440944" y="319532"/>
                  <a:pt x="487045" y="281940"/>
                </a:cubicBezTo>
                <a:cubicBezTo>
                  <a:pt x="455165" y="326762"/>
                  <a:pt x="404104" y="354032"/>
                  <a:pt x="349123" y="355600"/>
                </a:cubicBezTo>
                <a:cubicBezTo>
                  <a:pt x="454152" y="439039"/>
                  <a:pt x="500253" y="374650"/>
                  <a:pt x="518287" y="230124"/>
                </a:cubicBezTo>
                <a:close/>
                <a:moveTo>
                  <a:pt x="152400" y="477139"/>
                </a:moveTo>
                <a:cubicBezTo>
                  <a:pt x="196977" y="483616"/>
                  <a:pt x="204724" y="531368"/>
                  <a:pt x="242443" y="513715"/>
                </a:cubicBezTo>
                <a:cubicBezTo>
                  <a:pt x="230886" y="496316"/>
                  <a:pt x="209423" y="484378"/>
                  <a:pt x="181610" y="475615"/>
                </a:cubicBezTo>
                <a:cubicBezTo>
                  <a:pt x="208298" y="476310"/>
                  <a:pt x="233118" y="489472"/>
                  <a:pt x="248666" y="511175"/>
                </a:cubicBezTo>
                <a:cubicBezTo>
                  <a:pt x="254000" y="446405"/>
                  <a:pt x="214884" y="445262"/>
                  <a:pt x="152400" y="477139"/>
                </a:cubicBezTo>
                <a:close/>
              </a:path>
            </a:pathLst>
          </a:custGeom>
          <a:gradFill flip="none" rotWithShape="1">
            <a:gsLst>
              <a:gs pos="49000">
                <a:srgbClr val="52CE23"/>
              </a:gs>
              <a:gs pos="100000">
                <a:srgbClr val="A6FA00"/>
              </a:gs>
            </a:gsLst>
            <a:lin ang="1620000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F55B2C78-A07E-44F0-BF8A-16CE6DF62F85}"/>
              </a:ext>
            </a:extLst>
          </p:cNvPr>
          <p:cNvSpPr/>
          <p:nvPr/>
        </p:nvSpPr>
        <p:spPr>
          <a:xfrm>
            <a:off x="2830829" y="2586814"/>
            <a:ext cx="2198370" cy="1299385"/>
          </a:xfrm>
          <a:custGeom>
            <a:avLst/>
            <a:gdLst>
              <a:gd name="connsiteX0" fmla="*/ 2198370 w 2198370"/>
              <a:gd name="connsiteY0" fmla="*/ 8811 h 1299385"/>
              <a:gd name="connsiteX1" fmla="*/ 2198370 w 2198370"/>
              <a:gd name="connsiteY1" fmla="*/ 908987 h 1299385"/>
              <a:gd name="connsiteX2" fmla="*/ 1944370 w 2198370"/>
              <a:gd name="connsiteY2" fmla="*/ 936165 h 1299385"/>
              <a:gd name="connsiteX3" fmla="*/ 1672336 w 2198370"/>
              <a:gd name="connsiteY3" fmla="*/ 913686 h 1299385"/>
              <a:gd name="connsiteX4" fmla="*/ 1685036 w 2198370"/>
              <a:gd name="connsiteY4" fmla="*/ 953691 h 1299385"/>
              <a:gd name="connsiteX5" fmla="*/ 1817370 w 2198370"/>
              <a:gd name="connsiteY5" fmla="*/ 1022779 h 1299385"/>
              <a:gd name="connsiteX6" fmla="*/ 2066290 w 2198370"/>
              <a:gd name="connsiteY6" fmla="*/ 1088311 h 1299385"/>
              <a:gd name="connsiteX7" fmla="*/ 2198370 w 2198370"/>
              <a:gd name="connsiteY7" fmla="*/ 1104186 h 1299385"/>
              <a:gd name="connsiteX8" fmla="*/ 2198370 w 2198370"/>
              <a:gd name="connsiteY8" fmla="*/ 1299385 h 1299385"/>
              <a:gd name="connsiteX9" fmla="*/ 976503 w 2198370"/>
              <a:gd name="connsiteY9" fmla="*/ 1299385 h 1299385"/>
              <a:gd name="connsiteX10" fmla="*/ 0 w 2198370"/>
              <a:gd name="connsiteY10" fmla="*/ 511985 h 1299385"/>
              <a:gd name="connsiteX11" fmla="*/ 2198370 w 2198370"/>
              <a:gd name="connsiteY11" fmla="*/ 8811 h 1299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8370" h="1299385">
                <a:moveTo>
                  <a:pt x="2198370" y="8811"/>
                </a:moveTo>
                <a:lnTo>
                  <a:pt x="2198370" y="908987"/>
                </a:lnTo>
                <a:cubicBezTo>
                  <a:pt x="2116201" y="919020"/>
                  <a:pt x="2025142" y="933498"/>
                  <a:pt x="1944370" y="936165"/>
                </a:cubicBezTo>
                <a:cubicBezTo>
                  <a:pt x="1816354" y="940610"/>
                  <a:pt x="1712976" y="915845"/>
                  <a:pt x="1672336" y="913686"/>
                </a:cubicBezTo>
                <a:cubicBezTo>
                  <a:pt x="1631696" y="911527"/>
                  <a:pt x="1653413" y="931847"/>
                  <a:pt x="1685036" y="953691"/>
                </a:cubicBezTo>
                <a:cubicBezTo>
                  <a:pt x="1726223" y="981935"/>
                  <a:pt x="1770652" y="1005130"/>
                  <a:pt x="1817370" y="1022779"/>
                </a:cubicBezTo>
                <a:cubicBezTo>
                  <a:pt x="1897708" y="1053626"/>
                  <a:pt x="1981177" y="1075601"/>
                  <a:pt x="2066290" y="1088311"/>
                </a:cubicBezTo>
                <a:cubicBezTo>
                  <a:pt x="2107946" y="1094789"/>
                  <a:pt x="2153412" y="1100122"/>
                  <a:pt x="2198370" y="1104186"/>
                </a:cubicBezTo>
                <a:lnTo>
                  <a:pt x="2198370" y="1299385"/>
                </a:lnTo>
                <a:lnTo>
                  <a:pt x="976503" y="1299385"/>
                </a:lnTo>
                <a:cubicBezTo>
                  <a:pt x="677545" y="1111933"/>
                  <a:pt x="350774" y="844598"/>
                  <a:pt x="0" y="511985"/>
                </a:cubicBezTo>
                <a:cubicBezTo>
                  <a:pt x="990854" y="658797"/>
                  <a:pt x="1565021" y="-88725"/>
                  <a:pt x="2198370" y="8811"/>
                </a:cubicBezTo>
                <a:close/>
              </a:path>
            </a:pathLst>
          </a:custGeom>
          <a:gradFill>
            <a:gsLst>
              <a:gs pos="49000">
                <a:srgbClr val="52CE23"/>
              </a:gs>
              <a:gs pos="100000">
                <a:srgbClr val="A6FA00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5" name="Image" descr="Image">
            <a:extLst>
              <a:ext uri="{FF2B5EF4-FFF2-40B4-BE49-F238E27FC236}">
                <a16:creationId xmlns:a16="http://schemas.microsoft.com/office/drawing/2014/main" id="{AF61BCEC-8478-4173-8B8F-94564184A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8E71D0D5-315E-44B8-86EA-D9A2A0FB58F5}"/>
              </a:ext>
            </a:extLst>
          </p:cNvPr>
          <p:cNvSpPr/>
          <p:nvPr/>
        </p:nvSpPr>
        <p:spPr>
          <a:xfrm rot="16750833">
            <a:off x="3327973" y="3156934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solidFill>
            <a:schemeClr val="bg1"/>
          </a:soli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790D2C43-43C3-4015-8C21-85B8AA5D4E50}"/>
              </a:ext>
            </a:extLst>
          </p:cNvPr>
          <p:cNvSpPr/>
          <p:nvPr/>
        </p:nvSpPr>
        <p:spPr>
          <a:xfrm>
            <a:off x="3374932" y="3204199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6CB82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+123 456 789">
            <a:extLst>
              <a:ext uri="{FF2B5EF4-FFF2-40B4-BE49-F238E27FC236}">
                <a16:creationId xmlns:a16="http://schemas.microsoft.com/office/drawing/2014/main" id="{F1479D87-C41B-41C1-8CDB-C4244DF868C4}"/>
              </a:ext>
            </a:extLst>
          </p:cNvPr>
          <p:cNvSpPr/>
          <p:nvPr/>
        </p:nvSpPr>
        <p:spPr>
          <a:xfrm>
            <a:off x="3595264" y="3127848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+123 456 789 </a:t>
            </a:r>
          </a:p>
        </p:txBody>
      </p:sp>
      <p:sp>
        <p:nvSpPr>
          <p:cNvPr id="120" name="www.yourwebsite.com">
            <a:extLst>
              <a:ext uri="{FF2B5EF4-FFF2-40B4-BE49-F238E27FC236}">
                <a16:creationId xmlns:a16="http://schemas.microsoft.com/office/drawing/2014/main" id="{A8620C95-F15E-47DC-A418-DF8A3A94B445}"/>
              </a:ext>
            </a:extLst>
          </p:cNvPr>
          <p:cNvSpPr/>
          <p:nvPr/>
        </p:nvSpPr>
        <p:spPr>
          <a:xfrm>
            <a:off x="3595264" y="3323123"/>
            <a:ext cx="1120500" cy="179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www.yourwebsite.com</a:t>
            </a:r>
          </a:p>
        </p:txBody>
      </p:sp>
      <p:sp>
        <p:nvSpPr>
          <p:cNvPr id="121" name="CONTACT US">
            <a:extLst>
              <a:ext uri="{FF2B5EF4-FFF2-40B4-BE49-F238E27FC236}">
                <a16:creationId xmlns:a16="http://schemas.microsoft.com/office/drawing/2014/main" id="{91512097-B82B-4497-B055-D0515E50D553}"/>
              </a:ext>
            </a:extLst>
          </p:cNvPr>
          <p:cNvSpPr/>
          <p:nvPr/>
        </p:nvSpPr>
        <p:spPr>
          <a:xfrm>
            <a:off x="3595264" y="3020016"/>
            <a:ext cx="613951" cy="166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CONTACT US</a:t>
            </a: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4CF49996-3260-4C3F-958E-B1FE76C41FFA}"/>
              </a:ext>
            </a:extLst>
          </p:cNvPr>
          <p:cNvGrpSpPr/>
          <p:nvPr/>
        </p:nvGrpSpPr>
        <p:grpSpPr>
          <a:xfrm>
            <a:off x="2043858" y="1037293"/>
            <a:ext cx="941484" cy="271869"/>
            <a:chOff x="1829597" y="1037293"/>
            <a:chExt cx="941484" cy="271869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0294126A-ED8B-445A-B16E-97185D08F225}"/>
                </a:ext>
              </a:extLst>
            </p:cNvPr>
            <p:cNvSpPr txBox="1"/>
            <p:nvPr/>
          </p:nvSpPr>
          <p:spPr>
            <a:xfrm>
              <a:off x="1829597" y="1037293"/>
              <a:ext cx="530594" cy="2718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Gotham-Bold"/>
                  <a:ea typeface="+mn-ea"/>
                  <a:cs typeface="+mn-cs"/>
                  <a:sym typeface="Gotham-Bold"/>
                  <a:rtl val="0"/>
                </a:rPr>
                <a:t>Brand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8091E572-17FA-4280-96ED-B4F0D996FB8F}"/>
                </a:ext>
              </a:extLst>
            </p:cNvPr>
            <p:cNvSpPr txBox="1"/>
            <p:nvPr/>
          </p:nvSpPr>
          <p:spPr>
            <a:xfrm>
              <a:off x="2258120" y="1037293"/>
              <a:ext cx="512961" cy="2718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Gotham-Light"/>
                  <a:ea typeface="+mn-ea"/>
                  <a:cs typeface="+mn-cs"/>
                  <a:sym typeface="Gotham-Light"/>
                  <a:rtl val="0"/>
                </a:rPr>
                <a:t>Name</a:t>
              </a:r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7CA5DEAF-3567-400B-A12C-58FFE36A2D07}"/>
              </a:ext>
            </a:extLst>
          </p:cNvPr>
          <p:cNvSpPr txBox="1"/>
          <p:nvPr/>
        </p:nvSpPr>
        <p:spPr>
          <a:xfrm>
            <a:off x="2165146" y="1207540"/>
            <a:ext cx="698909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ENVIRONMENTAL</a:t>
            </a:r>
          </a:p>
        </p:txBody>
      </p:sp>
      <p:grpSp>
        <p:nvGrpSpPr>
          <p:cNvPr id="127" name="Group">
            <a:extLst>
              <a:ext uri="{FF2B5EF4-FFF2-40B4-BE49-F238E27FC236}">
                <a16:creationId xmlns:a16="http://schemas.microsoft.com/office/drawing/2014/main" id="{48159BF3-7E14-4E10-8588-9187EDCA77AB}"/>
              </a:ext>
            </a:extLst>
          </p:cNvPr>
          <p:cNvGrpSpPr/>
          <p:nvPr/>
        </p:nvGrpSpPr>
        <p:grpSpPr>
          <a:xfrm>
            <a:off x="2263243" y="601018"/>
            <a:ext cx="502714" cy="486100"/>
            <a:chOff x="0" y="0"/>
            <a:chExt cx="6259720" cy="6052839"/>
          </a:xfrm>
        </p:grpSpPr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C4D545AC-AC89-449F-BFD3-8FBA3C5136C7}"/>
                </a:ext>
              </a:extLst>
            </p:cNvPr>
            <p:cNvSpPr/>
            <p:nvPr/>
          </p:nvSpPr>
          <p:spPr>
            <a:xfrm>
              <a:off x="0" y="0"/>
              <a:ext cx="6259721" cy="6052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19" extrusionOk="0">
                  <a:moveTo>
                    <a:pt x="10800" y="0"/>
                  </a:moveTo>
                  <a:cubicBezTo>
                    <a:pt x="16765" y="0"/>
                    <a:pt x="21600" y="4843"/>
                    <a:pt x="21600" y="10817"/>
                  </a:cubicBezTo>
                  <a:cubicBezTo>
                    <a:pt x="21600" y="13470"/>
                    <a:pt x="20647" y="15899"/>
                    <a:pt x="19065" y="17780"/>
                  </a:cubicBezTo>
                  <a:cubicBezTo>
                    <a:pt x="17741" y="19355"/>
                    <a:pt x="15667" y="20143"/>
                    <a:pt x="13672" y="19647"/>
                  </a:cubicBezTo>
                  <a:cubicBezTo>
                    <a:pt x="11846" y="19194"/>
                    <a:pt x="11325" y="17973"/>
                    <a:pt x="11787" y="16372"/>
                  </a:cubicBezTo>
                  <a:cubicBezTo>
                    <a:pt x="12289" y="14634"/>
                    <a:pt x="12920" y="13591"/>
                    <a:pt x="13850" y="12541"/>
                  </a:cubicBezTo>
                  <a:cubicBezTo>
                    <a:pt x="15397" y="13390"/>
                    <a:pt x="16153" y="13846"/>
                    <a:pt x="17548" y="14505"/>
                  </a:cubicBezTo>
                  <a:cubicBezTo>
                    <a:pt x="17172" y="14127"/>
                    <a:pt x="16743" y="13736"/>
                    <a:pt x="16326" y="13365"/>
                  </a:cubicBezTo>
                  <a:lnTo>
                    <a:pt x="15382" y="12535"/>
                  </a:lnTo>
                  <a:cubicBezTo>
                    <a:pt x="15042" y="12236"/>
                    <a:pt x="14760" y="11981"/>
                    <a:pt x="14590" y="11800"/>
                  </a:cubicBezTo>
                  <a:cubicBezTo>
                    <a:pt x="16932" y="10782"/>
                    <a:pt x="17486" y="8961"/>
                    <a:pt x="16993" y="6739"/>
                  </a:cubicBezTo>
                  <a:cubicBezTo>
                    <a:pt x="16839" y="9671"/>
                    <a:pt x="15946" y="10720"/>
                    <a:pt x="14621" y="10689"/>
                  </a:cubicBezTo>
                  <a:lnTo>
                    <a:pt x="14621" y="10689"/>
                  </a:lnTo>
                  <a:cubicBezTo>
                    <a:pt x="13820" y="9301"/>
                    <a:pt x="13758" y="7788"/>
                    <a:pt x="14991" y="6153"/>
                  </a:cubicBezTo>
                  <a:cubicBezTo>
                    <a:pt x="13388" y="7449"/>
                    <a:pt x="13049" y="9146"/>
                    <a:pt x="13850" y="11245"/>
                  </a:cubicBezTo>
                  <a:cubicBezTo>
                    <a:pt x="13080" y="11492"/>
                    <a:pt x="12556" y="11893"/>
                    <a:pt x="12372" y="12418"/>
                  </a:cubicBezTo>
                  <a:cubicBezTo>
                    <a:pt x="12402" y="12016"/>
                    <a:pt x="12556" y="11677"/>
                    <a:pt x="12834" y="11492"/>
                  </a:cubicBezTo>
                  <a:cubicBezTo>
                    <a:pt x="12772" y="10412"/>
                    <a:pt x="12526" y="9455"/>
                    <a:pt x="12002" y="8652"/>
                  </a:cubicBezTo>
                  <a:cubicBezTo>
                    <a:pt x="12526" y="7048"/>
                    <a:pt x="12649" y="5289"/>
                    <a:pt x="12341" y="3375"/>
                  </a:cubicBezTo>
                  <a:cubicBezTo>
                    <a:pt x="12372" y="5443"/>
                    <a:pt x="11848" y="6554"/>
                    <a:pt x="11231" y="7449"/>
                  </a:cubicBezTo>
                  <a:cubicBezTo>
                    <a:pt x="10245" y="6369"/>
                    <a:pt x="9136" y="5566"/>
                    <a:pt x="7873" y="5134"/>
                  </a:cubicBezTo>
                  <a:cubicBezTo>
                    <a:pt x="11262" y="7758"/>
                    <a:pt x="12002" y="11183"/>
                    <a:pt x="10769" y="15226"/>
                  </a:cubicBezTo>
                  <a:cubicBezTo>
                    <a:pt x="10727" y="15218"/>
                    <a:pt x="10214" y="14719"/>
                    <a:pt x="9708" y="14215"/>
                  </a:cubicBezTo>
                  <a:cubicBezTo>
                    <a:pt x="9708" y="14215"/>
                    <a:pt x="7960" y="12908"/>
                    <a:pt x="7596" y="12942"/>
                  </a:cubicBezTo>
                  <a:cubicBezTo>
                    <a:pt x="6575" y="13891"/>
                    <a:pt x="5182" y="15401"/>
                    <a:pt x="4052" y="16950"/>
                  </a:cubicBezTo>
                  <a:cubicBezTo>
                    <a:pt x="5125" y="16191"/>
                    <a:pt x="6301" y="14995"/>
                    <a:pt x="7742" y="14075"/>
                  </a:cubicBezTo>
                  <a:cubicBezTo>
                    <a:pt x="8667" y="15402"/>
                    <a:pt x="9598" y="16954"/>
                    <a:pt x="10985" y="17880"/>
                  </a:cubicBezTo>
                  <a:cubicBezTo>
                    <a:pt x="10615" y="17849"/>
                    <a:pt x="10492" y="17664"/>
                    <a:pt x="10245" y="17448"/>
                  </a:cubicBezTo>
                  <a:cubicBezTo>
                    <a:pt x="9662" y="21139"/>
                    <a:pt x="7910" y="21600"/>
                    <a:pt x="5366" y="20167"/>
                  </a:cubicBezTo>
                  <a:cubicBezTo>
                    <a:pt x="2157" y="18292"/>
                    <a:pt x="0" y="14807"/>
                    <a:pt x="0" y="10817"/>
                  </a:cubicBezTo>
                  <a:cubicBezTo>
                    <a:pt x="0" y="4843"/>
                    <a:pt x="4835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2CE23"/>
                </a:gs>
                <a:gs pos="100000">
                  <a:srgbClr val="A6FA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29" name="Shape">
              <a:extLst>
                <a:ext uri="{FF2B5EF4-FFF2-40B4-BE49-F238E27FC236}">
                  <a16:creationId xmlns:a16="http://schemas.microsoft.com/office/drawing/2014/main" id="{8CD3A1AC-2498-4193-922A-41A286CB9635}"/>
                </a:ext>
              </a:extLst>
            </p:cNvPr>
            <p:cNvSpPr/>
            <p:nvPr/>
          </p:nvSpPr>
          <p:spPr>
            <a:xfrm>
              <a:off x="0" y="-1"/>
              <a:ext cx="5773367" cy="54750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189"/>
                  </a:moveTo>
                  <a:cubicBezTo>
                    <a:pt x="21600" y="7292"/>
                    <a:pt x="20575" y="4649"/>
                    <a:pt x="18888" y="2636"/>
                  </a:cubicBezTo>
                  <a:cubicBezTo>
                    <a:pt x="16898" y="987"/>
                    <a:pt x="14390" y="0"/>
                    <a:pt x="11661" y="0"/>
                  </a:cubicBezTo>
                  <a:cubicBezTo>
                    <a:pt x="5545" y="0"/>
                    <a:pt x="526" y="4946"/>
                    <a:pt x="0" y="11252"/>
                  </a:cubicBezTo>
                  <a:cubicBezTo>
                    <a:pt x="506" y="17024"/>
                    <a:pt x="5086" y="21549"/>
                    <a:pt x="10681" y="21600"/>
                  </a:cubicBezTo>
                  <a:cubicBezTo>
                    <a:pt x="10836" y="21122"/>
                    <a:pt x="10963" y="20563"/>
                    <a:pt x="11060" y="19917"/>
                  </a:cubicBezTo>
                  <a:cubicBezTo>
                    <a:pt x="11327" y="20163"/>
                    <a:pt x="11461" y="20375"/>
                    <a:pt x="11862" y="20410"/>
                  </a:cubicBezTo>
                  <a:cubicBezTo>
                    <a:pt x="10359" y="19353"/>
                    <a:pt x="9348" y="17582"/>
                    <a:pt x="8346" y="16067"/>
                  </a:cubicBezTo>
                  <a:cubicBezTo>
                    <a:pt x="6784" y="17117"/>
                    <a:pt x="5508" y="18482"/>
                    <a:pt x="4344" y="19349"/>
                  </a:cubicBezTo>
                  <a:cubicBezTo>
                    <a:pt x="5570" y="17581"/>
                    <a:pt x="7081" y="15857"/>
                    <a:pt x="8187" y="14774"/>
                  </a:cubicBezTo>
                  <a:cubicBezTo>
                    <a:pt x="8582" y="14734"/>
                    <a:pt x="10477" y="16226"/>
                    <a:pt x="10477" y="16226"/>
                  </a:cubicBezTo>
                  <a:cubicBezTo>
                    <a:pt x="11026" y="16802"/>
                    <a:pt x="11582" y="17371"/>
                    <a:pt x="11628" y="17381"/>
                  </a:cubicBezTo>
                  <a:cubicBezTo>
                    <a:pt x="12964" y="12766"/>
                    <a:pt x="12163" y="8855"/>
                    <a:pt x="8488" y="5861"/>
                  </a:cubicBezTo>
                  <a:cubicBezTo>
                    <a:pt x="9857" y="6354"/>
                    <a:pt x="11060" y="7270"/>
                    <a:pt x="12129" y="8503"/>
                  </a:cubicBezTo>
                  <a:cubicBezTo>
                    <a:pt x="12797" y="7481"/>
                    <a:pt x="13365" y="6213"/>
                    <a:pt x="13332" y="3853"/>
                  </a:cubicBezTo>
                  <a:cubicBezTo>
                    <a:pt x="13666" y="6037"/>
                    <a:pt x="13532" y="8045"/>
                    <a:pt x="12964" y="9877"/>
                  </a:cubicBezTo>
                  <a:cubicBezTo>
                    <a:pt x="13532" y="10793"/>
                    <a:pt x="13800" y="11885"/>
                    <a:pt x="13866" y="13118"/>
                  </a:cubicBezTo>
                  <a:cubicBezTo>
                    <a:pt x="13566" y="13329"/>
                    <a:pt x="13399" y="13717"/>
                    <a:pt x="13365" y="14175"/>
                  </a:cubicBezTo>
                  <a:cubicBezTo>
                    <a:pt x="13566" y="13576"/>
                    <a:pt x="14134" y="13118"/>
                    <a:pt x="14969" y="12836"/>
                  </a:cubicBezTo>
                  <a:cubicBezTo>
                    <a:pt x="14100" y="10441"/>
                    <a:pt x="14468" y="8503"/>
                    <a:pt x="16205" y="7023"/>
                  </a:cubicBezTo>
                  <a:cubicBezTo>
                    <a:pt x="14869" y="8891"/>
                    <a:pt x="14935" y="10617"/>
                    <a:pt x="15804" y="12202"/>
                  </a:cubicBezTo>
                  <a:cubicBezTo>
                    <a:pt x="17241" y="12237"/>
                    <a:pt x="18209" y="11039"/>
                    <a:pt x="18376" y="7693"/>
                  </a:cubicBezTo>
                  <a:cubicBezTo>
                    <a:pt x="18911" y="10229"/>
                    <a:pt x="18310" y="12308"/>
                    <a:pt x="15771" y="13470"/>
                  </a:cubicBezTo>
                  <a:cubicBezTo>
                    <a:pt x="15955" y="13677"/>
                    <a:pt x="16261" y="13968"/>
                    <a:pt x="16629" y="14309"/>
                  </a:cubicBezTo>
                  <a:lnTo>
                    <a:pt x="17652" y="15256"/>
                  </a:lnTo>
                  <a:cubicBezTo>
                    <a:pt x="18105" y="15679"/>
                    <a:pt x="18570" y="16126"/>
                    <a:pt x="18978" y="16558"/>
                  </a:cubicBezTo>
                  <a:cubicBezTo>
                    <a:pt x="17466" y="15805"/>
                    <a:pt x="16646" y="15285"/>
                    <a:pt x="14969" y="14316"/>
                  </a:cubicBezTo>
                  <a:cubicBezTo>
                    <a:pt x="13959" y="15515"/>
                    <a:pt x="13276" y="16705"/>
                    <a:pt x="12732" y="18689"/>
                  </a:cubicBezTo>
                  <a:cubicBezTo>
                    <a:pt x="12439" y="19756"/>
                    <a:pt x="12513" y="20673"/>
                    <a:pt x="13017" y="21356"/>
                  </a:cubicBezTo>
                  <a:cubicBezTo>
                    <a:pt x="17919" y="20268"/>
                    <a:pt x="21600" y="15682"/>
                    <a:pt x="21600" y="101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8D722"/>
                </a:gs>
                <a:gs pos="100000">
                  <a:srgbClr val="ABFA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30" name="Shape">
              <a:extLst>
                <a:ext uri="{FF2B5EF4-FFF2-40B4-BE49-F238E27FC236}">
                  <a16:creationId xmlns:a16="http://schemas.microsoft.com/office/drawing/2014/main" id="{80742208-1FD7-40B3-84FB-E91F99195404}"/>
                </a:ext>
              </a:extLst>
            </p:cNvPr>
            <p:cNvSpPr/>
            <p:nvPr/>
          </p:nvSpPr>
          <p:spPr>
            <a:xfrm>
              <a:off x="619384" y="3716309"/>
              <a:ext cx="918036" cy="49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3" extrusionOk="0">
                  <a:moveTo>
                    <a:pt x="20854" y="4121"/>
                  </a:moveTo>
                  <a:cubicBezTo>
                    <a:pt x="13034" y="-3248"/>
                    <a:pt x="6042" y="-760"/>
                    <a:pt x="0" y="11784"/>
                  </a:cubicBezTo>
                  <a:cubicBezTo>
                    <a:pt x="7036" y="11067"/>
                    <a:pt x="15321" y="18352"/>
                    <a:pt x="21600" y="8322"/>
                  </a:cubicBezTo>
                  <a:cubicBezTo>
                    <a:pt x="18665" y="9854"/>
                    <a:pt x="16001" y="10558"/>
                    <a:pt x="13414" y="9691"/>
                  </a:cubicBezTo>
                  <a:cubicBezTo>
                    <a:pt x="18228" y="8709"/>
                    <a:pt x="20748" y="6919"/>
                    <a:pt x="20854" y="4121"/>
                  </a:cubicBezTo>
                  <a:cubicBezTo>
                    <a:pt x="20854" y="4121"/>
                    <a:pt x="20854" y="4121"/>
                    <a:pt x="20854" y="41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1" name="Shape">
              <a:extLst>
                <a:ext uri="{FF2B5EF4-FFF2-40B4-BE49-F238E27FC236}">
                  <a16:creationId xmlns:a16="http://schemas.microsoft.com/office/drawing/2014/main" id="{97B4BA84-4D54-486C-953B-2B18F499B0E5}"/>
                </a:ext>
              </a:extLst>
            </p:cNvPr>
            <p:cNvSpPr/>
            <p:nvPr/>
          </p:nvSpPr>
          <p:spPr>
            <a:xfrm>
              <a:off x="1858154" y="2875715"/>
              <a:ext cx="780833" cy="65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839" extrusionOk="0">
                  <a:moveTo>
                    <a:pt x="21600" y="15276"/>
                  </a:moveTo>
                  <a:cubicBezTo>
                    <a:pt x="21418" y="2941"/>
                    <a:pt x="14240" y="-1993"/>
                    <a:pt x="0" y="725"/>
                  </a:cubicBezTo>
                  <a:cubicBezTo>
                    <a:pt x="5843" y="6890"/>
                    <a:pt x="6439" y="19607"/>
                    <a:pt x="18913" y="18802"/>
                  </a:cubicBezTo>
                  <a:cubicBezTo>
                    <a:pt x="15522" y="17058"/>
                    <a:pt x="12976" y="15015"/>
                    <a:pt x="11702" y="11990"/>
                  </a:cubicBezTo>
                  <a:cubicBezTo>
                    <a:pt x="16078" y="15878"/>
                    <a:pt x="19357" y="17056"/>
                    <a:pt x="21600" y="15276"/>
                  </a:cubicBezTo>
                  <a:cubicBezTo>
                    <a:pt x="21600" y="15276"/>
                    <a:pt x="21600" y="15276"/>
                    <a:pt x="21600" y="152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45FA9B37-AEBE-457B-AA01-4FDF82BD248B}"/>
                </a:ext>
              </a:extLst>
            </p:cNvPr>
            <p:cNvSpPr/>
            <p:nvPr/>
          </p:nvSpPr>
          <p:spPr>
            <a:xfrm>
              <a:off x="752110" y="2477539"/>
              <a:ext cx="780806" cy="651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840" extrusionOk="0">
                  <a:moveTo>
                    <a:pt x="21600" y="15277"/>
                  </a:moveTo>
                  <a:cubicBezTo>
                    <a:pt x="21419" y="2941"/>
                    <a:pt x="14240" y="-1992"/>
                    <a:pt x="0" y="725"/>
                  </a:cubicBezTo>
                  <a:cubicBezTo>
                    <a:pt x="5843" y="6890"/>
                    <a:pt x="6438" y="19608"/>
                    <a:pt x="18913" y="18803"/>
                  </a:cubicBezTo>
                  <a:cubicBezTo>
                    <a:pt x="15523" y="17060"/>
                    <a:pt x="12976" y="15016"/>
                    <a:pt x="11701" y="11991"/>
                  </a:cubicBezTo>
                  <a:cubicBezTo>
                    <a:pt x="16079" y="15879"/>
                    <a:pt x="19358" y="17057"/>
                    <a:pt x="21600" y="15277"/>
                  </a:cubicBezTo>
                  <a:cubicBezTo>
                    <a:pt x="21600" y="15277"/>
                    <a:pt x="21600" y="15277"/>
                    <a:pt x="21600" y="1527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3" name="Shape">
              <a:extLst>
                <a:ext uri="{FF2B5EF4-FFF2-40B4-BE49-F238E27FC236}">
                  <a16:creationId xmlns:a16="http://schemas.microsoft.com/office/drawing/2014/main" id="{E8B1ED2F-9B04-476F-AE0A-2F963E4DFAFB}"/>
                </a:ext>
              </a:extLst>
            </p:cNvPr>
            <p:cNvSpPr/>
            <p:nvPr/>
          </p:nvSpPr>
          <p:spPr>
            <a:xfrm>
              <a:off x="1548462" y="840593"/>
              <a:ext cx="504463" cy="926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778" h="21600" extrusionOk="0">
                  <a:moveTo>
                    <a:pt x="8202" y="21387"/>
                  </a:moveTo>
                  <a:cubicBezTo>
                    <a:pt x="16760" y="14630"/>
                    <a:pt x="15498" y="7469"/>
                    <a:pt x="4199" y="0"/>
                  </a:cubicBezTo>
                  <a:cubicBezTo>
                    <a:pt x="3714" y="6985"/>
                    <a:pt x="-4840" y="14208"/>
                    <a:pt x="3950" y="21600"/>
                  </a:cubicBezTo>
                  <a:cubicBezTo>
                    <a:pt x="2942" y="18534"/>
                    <a:pt x="2700" y="15836"/>
                    <a:pt x="3988" y="13408"/>
                  </a:cubicBezTo>
                  <a:cubicBezTo>
                    <a:pt x="4139" y="18247"/>
                    <a:pt x="5471" y="20939"/>
                    <a:pt x="8202" y="21387"/>
                  </a:cubicBezTo>
                  <a:cubicBezTo>
                    <a:pt x="8202" y="21387"/>
                    <a:pt x="8202" y="21387"/>
                    <a:pt x="8202" y="213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4" name="Shape">
              <a:extLst>
                <a:ext uri="{FF2B5EF4-FFF2-40B4-BE49-F238E27FC236}">
                  <a16:creationId xmlns:a16="http://schemas.microsoft.com/office/drawing/2014/main" id="{7B54E4B3-7C0E-4B27-999F-A4AC51488FCD}"/>
                </a:ext>
              </a:extLst>
            </p:cNvPr>
            <p:cNvSpPr/>
            <p:nvPr/>
          </p:nvSpPr>
          <p:spPr>
            <a:xfrm>
              <a:off x="2698748" y="442417"/>
              <a:ext cx="719339" cy="706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5" h="20785" extrusionOk="0">
                  <a:moveTo>
                    <a:pt x="20310" y="17571"/>
                  </a:moveTo>
                  <a:cubicBezTo>
                    <a:pt x="21600" y="5093"/>
                    <a:pt x="14861" y="-815"/>
                    <a:pt x="0" y="91"/>
                  </a:cubicBezTo>
                  <a:cubicBezTo>
                    <a:pt x="5227" y="7069"/>
                    <a:pt x="4315" y="19988"/>
                    <a:pt x="17145" y="20785"/>
                  </a:cubicBezTo>
                  <a:cubicBezTo>
                    <a:pt x="13893" y="18587"/>
                    <a:pt x="11537" y="16195"/>
                    <a:pt x="10598" y="12975"/>
                  </a:cubicBezTo>
                  <a:cubicBezTo>
                    <a:pt x="14602" y="17466"/>
                    <a:pt x="17808" y="19080"/>
                    <a:pt x="20310" y="17571"/>
                  </a:cubicBezTo>
                  <a:cubicBezTo>
                    <a:pt x="20310" y="17571"/>
                    <a:pt x="20310" y="17571"/>
                    <a:pt x="20310" y="1757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">
              <a:extLst>
                <a:ext uri="{FF2B5EF4-FFF2-40B4-BE49-F238E27FC236}">
                  <a16:creationId xmlns:a16="http://schemas.microsoft.com/office/drawing/2014/main" id="{EAC8D2B7-9377-49E4-A374-C0555505F4F8}"/>
                </a:ext>
              </a:extLst>
            </p:cNvPr>
            <p:cNvSpPr/>
            <p:nvPr/>
          </p:nvSpPr>
          <p:spPr>
            <a:xfrm>
              <a:off x="4556903" y="1017560"/>
              <a:ext cx="532095" cy="925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509" h="21600" extrusionOk="0">
                  <a:moveTo>
                    <a:pt x="6274" y="21600"/>
                  </a:moveTo>
                  <a:cubicBezTo>
                    <a:pt x="16460" y="16782"/>
                    <a:pt x="17239" y="9566"/>
                    <a:pt x="8375" y="0"/>
                  </a:cubicBezTo>
                  <a:cubicBezTo>
                    <a:pt x="5952" y="6689"/>
                    <a:pt x="-4361" y="11960"/>
                    <a:pt x="2092" y="20939"/>
                  </a:cubicBezTo>
                  <a:cubicBezTo>
                    <a:pt x="1972" y="17753"/>
                    <a:pt x="2493" y="15082"/>
                    <a:pt x="4421" y="12985"/>
                  </a:cubicBezTo>
                  <a:cubicBezTo>
                    <a:pt x="3213" y="17719"/>
                    <a:pt x="3752" y="20607"/>
                    <a:pt x="6274" y="21600"/>
                  </a:cubicBezTo>
                  <a:cubicBezTo>
                    <a:pt x="6274" y="21600"/>
                    <a:pt x="6274" y="21600"/>
                    <a:pt x="627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6" name="Shape">
              <a:extLst>
                <a:ext uri="{FF2B5EF4-FFF2-40B4-BE49-F238E27FC236}">
                  <a16:creationId xmlns:a16="http://schemas.microsoft.com/office/drawing/2014/main" id="{5E1B181B-BC1C-4857-B22A-C82A992F1DC4}"/>
                </a:ext>
              </a:extLst>
            </p:cNvPr>
            <p:cNvSpPr/>
            <p:nvPr/>
          </p:nvSpPr>
          <p:spPr>
            <a:xfrm>
              <a:off x="4955079" y="2610264"/>
              <a:ext cx="925738" cy="50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81" extrusionOk="0">
                  <a:moveTo>
                    <a:pt x="404" y="8653"/>
                  </a:moveTo>
                  <a:cubicBezTo>
                    <a:pt x="7542" y="16784"/>
                    <a:pt x="14642" y="15082"/>
                    <a:pt x="21600" y="3336"/>
                  </a:cubicBezTo>
                  <a:cubicBezTo>
                    <a:pt x="14597" y="3283"/>
                    <a:pt x="6993" y="-4816"/>
                    <a:pt x="0" y="4419"/>
                  </a:cubicBezTo>
                  <a:cubicBezTo>
                    <a:pt x="3019" y="3223"/>
                    <a:pt x="5705" y="2815"/>
                    <a:pt x="8190" y="3952"/>
                  </a:cubicBezTo>
                  <a:cubicBezTo>
                    <a:pt x="3359" y="4401"/>
                    <a:pt x="729" y="5898"/>
                    <a:pt x="404" y="8653"/>
                  </a:cubicBezTo>
                  <a:cubicBezTo>
                    <a:pt x="404" y="8653"/>
                    <a:pt x="404" y="8653"/>
                    <a:pt x="404" y="86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7" name="Shape">
              <a:extLst>
                <a:ext uri="{FF2B5EF4-FFF2-40B4-BE49-F238E27FC236}">
                  <a16:creationId xmlns:a16="http://schemas.microsoft.com/office/drawing/2014/main" id="{3F69A101-2530-481A-AF52-CA471EED705B}"/>
                </a:ext>
              </a:extLst>
            </p:cNvPr>
            <p:cNvSpPr/>
            <p:nvPr/>
          </p:nvSpPr>
          <p:spPr>
            <a:xfrm>
              <a:off x="5132046" y="3362374"/>
              <a:ext cx="672872" cy="755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9" h="21199" extrusionOk="0">
                  <a:moveTo>
                    <a:pt x="3452" y="21182"/>
                  </a:moveTo>
                  <a:cubicBezTo>
                    <a:pt x="16035" y="21600"/>
                    <a:pt x="21449" y="14565"/>
                    <a:pt x="19441" y="0"/>
                  </a:cubicBezTo>
                  <a:cubicBezTo>
                    <a:pt x="12844" y="5621"/>
                    <a:pt x="-151" y="5604"/>
                    <a:pt x="1" y="18287"/>
                  </a:cubicBezTo>
                  <a:cubicBezTo>
                    <a:pt x="1961" y="14935"/>
                    <a:pt x="4180" y="12454"/>
                    <a:pt x="7332" y="11310"/>
                  </a:cubicBezTo>
                  <a:cubicBezTo>
                    <a:pt x="3135" y="15557"/>
                    <a:pt x="1757" y="18822"/>
                    <a:pt x="3452" y="21182"/>
                  </a:cubicBezTo>
                  <a:cubicBezTo>
                    <a:pt x="3452" y="21182"/>
                    <a:pt x="3452" y="21182"/>
                    <a:pt x="3452" y="211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8" name="Shape">
              <a:extLst>
                <a:ext uri="{FF2B5EF4-FFF2-40B4-BE49-F238E27FC236}">
                  <a16:creationId xmlns:a16="http://schemas.microsoft.com/office/drawing/2014/main" id="{CE1C0DB3-274F-4BAF-B7AE-DD496A597A33}"/>
                </a:ext>
              </a:extLst>
            </p:cNvPr>
            <p:cNvSpPr/>
            <p:nvPr/>
          </p:nvSpPr>
          <p:spPr>
            <a:xfrm>
              <a:off x="3716309" y="707868"/>
              <a:ext cx="643027" cy="792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30" h="21600" extrusionOk="0">
                  <a:moveTo>
                    <a:pt x="3626" y="21600"/>
                  </a:moveTo>
                  <a:cubicBezTo>
                    <a:pt x="15851" y="21154"/>
                    <a:pt x="20572" y="13973"/>
                    <a:pt x="17538" y="0"/>
                  </a:cubicBezTo>
                  <a:cubicBezTo>
                    <a:pt x="11566" y="5891"/>
                    <a:pt x="-1028" y="6753"/>
                    <a:pt x="67" y="19029"/>
                  </a:cubicBezTo>
                  <a:cubicBezTo>
                    <a:pt x="1715" y="15650"/>
                    <a:pt x="3680" y="13096"/>
                    <a:pt x="6649" y="11774"/>
                  </a:cubicBezTo>
                  <a:cubicBezTo>
                    <a:pt x="2899" y="16173"/>
                    <a:pt x="1808" y="19428"/>
                    <a:pt x="3626" y="21600"/>
                  </a:cubicBezTo>
                  <a:cubicBezTo>
                    <a:pt x="3626" y="21600"/>
                    <a:pt x="3626" y="21600"/>
                    <a:pt x="3626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82178353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B76AD57-C64E-40E0-894F-A36770A3391D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7A8ADC2-4908-4CE0-8FF9-63B17C618025}"/>
              </a:ext>
            </a:extLst>
          </p:cNvPr>
          <p:cNvSpPr txBox="1"/>
          <p:nvPr/>
        </p:nvSpPr>
        <p:spPr>
          <a:xfrm>
            <a:off x="912399" y="1521469"/>
            <a:ext cx="3204403" cy="7335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THANK YOU!</a:t>
            </a: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59CE6C5D-34FF-46C4-A916-A7C56DE5A8DA}"/>
              </a:ext>
            </a:extLst>
          </p:cNvPr>
          <p:cNvSpPr/>
          <p:nvPr/>
        </p:nvSpPr>
        <p:spPr>
          <a:xfrm>
            <a:off x="0" y="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/>
            </a:pathLst>
          </a:custGeom>
          <a:solidFill>
            <a:srgbClr val="0000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C52FF4D6-DAB2-4CAB-81EA-BB6556B61722}"/>
              </a:ext>
            </a:extLst>
          </p:cNvPr>
          <p:cNvSpPr/>
          <p:nvPr/>
        </p:nvSpPr>
        <p:spPr>
          <a:xfrm>
            <a:off x="0" y="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/>
            </a:pathLst>
          </a:custGeom>
          <a:solidFill>
            <a:srgbClr val="0000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517E83C7-48BE-490C-9C36-875575F51F77}"/>
              </a:ext>
            </a:extLst>
          </p:cNvPr>
          <p:cNvSpPr/>
          <p:nvPr/>
        </p:nvSpPr>
        <p:spPr>
          <a:xfrm>
            <a:off x="0" y="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/>
            </a:pathLst>
          </a:custGeom>
          <a:solidFill>
            <a:srgbClr val="0000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912A3EE7-74D0-4E14-846E-6AE553BF68A2}"/>
              </a:ext>
            </a:extLst>
          </p:cNvPr>
          <p:cNvSpPr/>
          <p:nvPr/>
        </p:nvSpPr>
        <p:spPr>
          <a:xfrm>
            <a:off x="2064639" y="3176273"/>
            <a:ext cx="2964560" cy="654096"/>
          </a:xfrm>
          <a:custGeom>
            <a:avLst/>
            <a:gdLst>
              <a:gd name="connsiteX0" fmla="*/ 8128 w 2964560"/>
              <a:gd name="connsiteY0" fmla="*/ 205736 h 654096"/>
              <a:gd name="connsiteX1" fmla="*/ 0 w 2964560"/>
              <a:gd name="connsiteY1" fmla="*/ 196211 h 654096"/>
              <a:gd name="connsiteX2" fmla="*/ 408178 w 2964560"/>
              <a:gd name="connsiteY2" fmla="*/ 14982 h 654096"/>
              <a:gd name="connsiteX3" fmla="*/ 1363472 w 2964560"/>
              <a:gd name="connsiteY3" fmla="*/ 364867 h 654096"/>
              <a:gd name="connsiteX4" fmla="*/ 2429256 w 2964560"/>
              <a:gd name="connsiteY4" fmla="*/ 555367 h 654096"/>
              <a:gd name="connsiteX5" fmla="*/ 2955925 w 2964560"/>
              <a:gd name="connsiteY5" fmla="*/ 220087 h 654096"/>
              <a:gd name="connsiteX6" fmla="*/ 2964561 w 2964560"/>
              <a:gd name="connsiteY6" fmla="*/ 229104 h 654096"/>
              <a:gd name="connsiteX7" fmla="*/ 2434209 w 2964560"/>
              <a:gd name="connsiteY7" fmla="*/ 566797 h 654096"/>
              <a:gd name="connsiteX8" fmla="*/ 1354709 w 2964560"/>
              <a:gd name="connsiteY8" fmla="*/ 373757 h 654096"/>
              <a:gd name="connsiteX9" fmla="*/ 410464 w 2964560"/>
              <a:gd name="connsiteY9" fmla="*/ 27174 h 654096"/>
              <a:gd name="connsiteX10" fmla="*/ 8128 w 2964560"/>
              <a:gd name="connsiteY10" fmla="*/ 205736 h 65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4560" h="654096">
                <a:moveTo>
                  <a:pt x="8128" y="205736"/>
                </a:moveTo>
                <a:lnTo>
                  <a:pt x="0" y="196211"/>
                </a:lnTo>
                <a:cubicBezTo>
                  <a:pt x="119893" y="104507"/>
                  <a:pt x="259748" y="42413"/>
                  <a:pt x="408178" y="14982"/>
                </a:cubicBezTo>
                <a:cubicBezTo>
                  <a:pt x="635889" y="-27182"/>
                  <a:pt x="986536" y="-639"/>
                  <a:pt x="1363472" y="364867"/>
                </a:cubicBezTo>
                <a:cubicBezTo>
                  <a:pt x="1735963" y="726182"/>
                  <a:pt x="2148586" y="667889"/>
                  <a:pt x="2429256" y="555367"/>
                </a:cubicBezTo>
                <a:cubicBezTo>
                  <a:pt x="2734056" y="433066"/>
                  <a:pt x="2953766" y="222246"/>
                  <a:pt x="2955925" y="220087"/>
                </a:cubicBezTo>
                <a:lnTo>
                  <a:pt x="2964561" y="229104"/>
                </a:lnTo>
                <a:cubicBezTo>
                  <a:pt x="2962402" y="231136"/>
                  <a:pt x="2741295" y="443607"/>
                  <a:pt x="2434209" y="566797"/>
                </a:cubicBezTo>
                <a:cubicBezTo>
                  <a:pt x="2150110" y="681097"/>
                  <a:pt x="1732280" y="739898"/>
                  <a:pt x="1354709" y="373757"/>
                </a:cubicBezTo>
                <a:cubicBezTo>
                  <a:pt x="1148461" y="173986"/>
                  <a:pt x="818261" y="-48264"/>
                  <a:pt x="410464" y="27174"/>
                </a:cubicBezTo>
                <a:cubicBezTo>
                  <a:pt x="264149" y="54140"/>
                  <a:pt x="126285" y="115326"/>
                  <a:pt x="8128" y="205736"/>
                </a:cubicBezTo>
                <a:close/>
              </a:path>
            </a:pathLst>
          </a:custGeom>
          <a:solidFill>
            <a:srgbClr val="50515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90698080-0A83-4308-83A7-31EABC563196}"/>
              </a:ext>
            </a:extLst>
          </p:cNvPr>
          <p:cNvSpPr/>
          <p:nvPr/>
        </p:nvSpPr>
        <p:spPr>
          <a:xfrm>
            <a:off x="0" y="3120360"/>
            <a:ext cx="3606800" cy="765839"/>
          </a:xfrm>
          <a:custGeom>
            <a:avLst/>
            <a:gdLst>
              <a:gd name="connsiteX0" fmla="*/ 0 w 3606800"/>
              <a:gd name="connsiteY0" fmla="*/ 765840 h 765839"/>
              <a:gd name="connsiteX1" fmla="*/ 3606800 w 3606800"/>
              <a:gd name="connsiteY1" fmla="*/ 765840 h 765839"/>
              <a:gd name="connsiteX2" fmla="*/ 1331214 w 3606800"/>
              <a:gd name="connsiteY2" fmla="*/ 483265 h 765839"/>
              <a:gd name="connsiteX3" fmla="*/ 895223 w 3606800"/>
              <a:gd name="connsiteY3" fmla="*/ 495965 h 765839"/>
              <a:gd name="connsiteX4" fmla="*/ 0 w 3606800"/>
              <a:gd name="connsiteY4" fmla="*/ 765840 h 76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6800" h="765839">
                <a:moveTo>
                  <a:pt x="0" y="765840"/>
                </a:moveTo>
                <a:lnTo>
                  <a:pt x="3606800" y="765840"/>
                </a:lnTo>
                <a:cubicBezTo>
                  <a:pt x="3606800" y="765840"/>
                  <a:pt x="2872105" y="-749778"/>
                  <a:pt x="1331214" y="483265"/>
                </a:cubicBezTo>
                <a:cubicBezTo>
                  <a:pt x="1137285" y="638459"/>
                  <a:pt x="1009142" y="584865"/>
                  <a:pt x="895223" y="495965"/>
                </a:cubicBezTo>
                <a:cubicBezTo>
                  <a:pt x="586613" y="256189"/>
                  <a:pt x="165100" y="382427"/>
                  <a:pt x="0" y="765840"/>
                </a:cubicBezTo>
                <a:close/>
              </a:path>
            </a:pathLst>
          </a:custGeom>
          <a:solidFill>
            <a:srgbClr val="0000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A9C36B9E-AC75-4986-A3A3-7927917EAE84}"/>
              </a:ext>
            </a:extLst>
          </p:cNvPr>
          <p:cNvSpPr/>
          <p:nvPr/>
        </p:nvSpPr>
        <p:spPr>
          <a:xfrm>
            <a:off x="93598" y="3225218"/>
            <a:ext cx="1474216" cy="661108"/>
          </a:xfrm>
          <a:custGeom>
            <a:avLst/>
            <a:gdLst>
              <a:gd name="connsiteX0" fmla="*/ 1168146 w 1474216"/>
              <a:gd name="connsiteY0" fmla="*/ 5407 h 661108"/>
              <a:gd name="connsiteX1" fmla="*/ 1220343 w 1474216"/>
              <a:gd name="connsiteY1" fmla="*/ 24330 h 661108"/>
              <a:gd name="connsiteX2" fmla="*/ 1411986 w 1474216"/>
              <a:gd name="connsiteY2" fmla="*/ 242643 h 661108"/>
              <a:gd name="connsiteX3" fmla="*/ 1474216 w 1474216"/>
              <a:gd name="connsiteY3" fmla="*/ 395678 h 661108"/>
              <a:gd name="connsiteX4" fmla="*/ 1464056 w 1474216"/>
              <a:gd name="connsiteY4" fmla="*/ 398599 h 661108"/>
              <a:gd name="connsiteX5" fmla="*/ 1215644 w 1474216"/>
              <a:gd name="connsiteY5" fmla="*/ 33728 h 661108"/>
              <a:gd name="connsiteX6" fmla="*/ 1033780 w 1474216"/>
              <a:gd name="connsiteY6" fmla="*/ 26870 h 661108"/>
              <a:gd name="connsiteX7" fmla="*/ 762254 w 1474216"/>
              <a:gd name="connsiteY7" fmla="*/ 330781 h 661108"/>
              <a:gd name="connsiteX8" fmla="*/ 608203 w 1474216"/>
              <a:gd name="connsiteY8" fmla="*/ 509724 h 661108"/>
              <a:gd name="connsiteX9" fmla="*/ 432816 w 1474216"/>
              <a:gd name="connsiteY9" fmla="*/ 507184 h 661108"/>
              <a:gd name="connsiteX10" fmla="*/ 9906 w 1474216"/>
              <a:gd name="connsiteY10" fmla="*/ 661108 h 661108"/>
              <a:gd name="connsiteX11" fmla="*/ 0 w 1474216"/>
              <a:gd name="connsiteY11" fmla="*/ 657298 h 661108"/>
              <a:gd name="connsiteX12" fmla="*/ 433705 w 1474216"/>
              <a:gd name="connsiteY12" fmla="*/ 496643 h 661108"/>
              <a:gd name="connsiteX13" fmla="*/ 606552 w 1474216"/>
              <a:gd name="connsiteY13" fmla="*/ 499310 h 661108"/>
              <a:gd name="connsiteX14" fmla="*/ 752729 w 1474216"/>
              <a:gd name="connsiteY14" fmla="*/ 326463 h 661108"/>
              <a:gd name="connsiteX15" fmla="*/ 1030097 w 1474216"/>
              <a:gd name="connsiteY15" fmla="*/ 17091 h 661108"/>
              <a:gd name="connsiteX16" fmla="*/ 1168146 w 1474216"/>
              <a:gd name="connsiteY16" fmla="*/ 5407 h 66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74216" h="661108">
                <a:moveTo>
                  <a:pt x="1168146" y="5407"/>
                </a:moveTo>
                <a:cubicBezTo>
                  <a:pt x="1186239" y="9605"/>
                  <a:pt x="1203763" y="15958"/>
                  <a:pt x="1220343" y="24330"/>
                </a:cubicBezTo>
                <a:cubicBezTo>
                  <a:pt x="1309243" y="68907"/>
                  <a:pt x="1373759" y="167713"/>
                  <a:pt x="1411986" y="242643"/>
                </a:cubicBezTo>
                <a:cubicBezTo>
                  <a:pt x="1437028" y="291799"/>
                  <a:pt x="1457847" y="342995"/>
                  <a:pt x="1474216" y="395678"/>
                </a:cubicBezTo>
                <a:lnTo>
                  <a:pt x="1464056" y="398599"/>
                </a:lnTo>
                <a:cubicBezTo>
                  <a:pt x="1463294" y="395678"/>
                  <a:pt x="1381506" y="116913"/>
                  <a:pt x="1215644" y="33728"/>
                </a:cubicBezTo>
                <a:cubicBezTo>
                  <a:pt x="1158902" y="5112"/>
                  <a:pt x="1092516" y="2608"/>
                  <a:pt x="1033780" y="26870"/>
                </a:cubicBezTo>
                <a:cubicBezTo>
                  <a:pt x="871601" y="88592"/>
                  <a:pt x="810768" y="222704"/>
                  <a:pt x="762254" y="330781"/>
                </a:cubicBezTo>
                <a:cubicBezTo>
                  <a:pt x="722122" y="419681"/>
                  <a:pt x="687451" y="497278"/>
                  <a:pt x="608203" y="509724"/>
                </a:cubicBezTo>
                <a:cubicBezTo>
                  <a:pt x="559181" y="517471"/>
                  <a:pt x="497840" y="512518"/>
                  <a:pt x="432816" y="507184"/>
                </a:cubicBezTo>
                <a:cubicBezTo>
                  <a:pt x="267716" y="493722"/>
                  <a:pt x="80391" y="478355"/>
                  <a:pt x="9906" y="661108"/>
                </a:cubicBezTo>
                <a:lnTo>
                  <a:pt x="0" y="657298"/>
                </a:lnTo>
                <a:cubicBezTo>
                  <a:pt x="73406" y="466798"/>
                  <a:pt x="264795" y="482800"/>
                  <a:pt x="433705" y="496643"/>
                </a:cubicBezTo>
                <a:cubicBezTo>
                  <a:pt x="498094" y="501977"/>
                  <a:pt x="558800" y="506930"/>
                  <a:pt x="606552" y="499310"/>
                </a:cubicBezTo>
                <a:cubicBezTo>
                  <a:pt x="680212" y="487753"/>
                  <a:pt x="712216" y="416506"/>
                  <a:pt x="752729" y="326463"/>
                </a:cubicBezTo>
                <a:cubicBezTo>
                  <a:pt x="802005" y="216735"/>
                  <a:pt x="863346" y="80337"/>
                  <a:pt x="1030097" y="17091"/>
                </a:cubicBezTo>
                <a:cubicBezTo>
                  <a:pt x="1073891" y="-598"/>
                  <a:pt x="1122002" y="-4670"/>
                  <a:pt x="1168146" y="5407"/>
                </a:cubicBezTo>
                <a:close/>
              </a:path>
            </a:pathLst>
          </a:custGeom>
          <a:solidFill>
            <a:srgbClr val="50515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53" name="Image" descr="Image">
            <a:extLst>
              <a:ext uri="{FF2B5EF4-FFF2-40B4-BE49-F238E27FC236}">
                <a16:creationId xmlns:a16="http://schemas.microsoft.com/office/drawing/2014/main" id="{BBF4E626-8AE1-40DE-8DB0-934557C93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4" name="Group 153">
            <a:extLst>
              <a:ext uri="{FF2B5EF4-FFF2-40B4-BE49-F238E27FC236}">
                <a16:creationId xmlns:a16="http://schemas.microsoft.com/office/drawing/2014/main" id="{F1332A8B-95FB-49ED-8AC1-74BEA5883789}"/>
              </a:ext>
            </a:extLst>
          </p:cNvPr>
          <p:cNvGrpSpPr/>
          <p:nvPr/>
        </p:nvGrpSpPr>
        <p:grpSpPr>
          <a:xfrm>
            <a:off x="3362676" y="3087853"/>
            <a:ext cx="1481897" cy="493670"/>
            <a:chOff x="791732" y="3087853"/>
            <a:chExt cx="1481897" cy="493670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CFB95F13-1A27-40C3-8C00-2662FADF055D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chemeClr val="tx1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580D4A21-E7AE-4720-B0E9-4838E7B5BBB8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+123 456 789">
              <a:extLst>
                <a:ext uri="{FF2B5EF4-FFF2-40B4-BE49-F238E27FC236}">
                  <a16:creationId xmlns:a16="http://schemas.microsoft.com/office/drawing/2014/main" id="{C6ABAA75-946C-4250-AE27-0E5DB21510A7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58" name="www.yourwebsite.com">
              <a:extLst>
                <a:ext uri="{FF2B5EF4-FFF2-40B4-BE49-F238E27FC236}">
                  <a16:creationId xmlns:a16="http://schemas.microsoft.com/office/drawing/2014/main" id="{6E41AFE4-4C75-4E7E-ABF3-60CB6C6761E4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59" name="CONTACT US">
              <a:extLst>
                <a:ext uri="{FF2B5EF4-FFF2-40B4-BE49-F238E27FC236}">
                  <a16:creationId xmlns:a16="http://schemas.microsoft.com/office/drawing/2014/main" id="{2FEA3177-CA51-4016-AE6C-BDA23C9F1DF2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160" name="TextBox 159">
            <a:extLst>
              <a:ext uri="{FF2B5EF4-FFF2-40B4-BE49-F238E27FC236}">
                <a16:creationId xmlns:a16="http://schemas.microsoft.com/office/drawing/2014/main" id="{53A0C977-37D4-4509-8527-461820B3B7C4}"/>
              </a:ext>
            </a:extLst>
          </p:cNvPr>
          <p:cNvSpPr txBox="1"/>
          <p:nvPr/>
        </p:nvSpPr>
        <p:spPr>
          <a:xfrm>
            <a:off x="2072588" y="919781"/>
            <a:ext cx="88402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6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BRAN NAME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0296F245-CDE2-42EE-8E49-283300E3F048}"/>
              </a:ext>
            </a:extLst>
          </p:cNvPr>
          <p:cNvSpPr txBox="1"/>
          <p:nvPr/>
        </p:nvSpPr>
        <p:spPr>
          <a:xfrm>
            <a:off x="2191889" y="1076184"/>
            <a:ext cx="645423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303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FASHION</a:t>
            </a:r>
          </a:p>
        </p:txBody>
      </p:sp>
      <p:sp>
        <p:nvSpPr>
          <p:cNvPr id="162" name="Freeform: Shape 161">
            <a:extLst>
              <a:ext uri="{FF2B5EF4-FFF2-40B4-BE49-F238E27FC236}">
                <a16:creationId xmlns:a16="http://schemas.microsoft.com/office/drawing/2014/main" id="{1B7CBFCF-399B-46FD-BC09-2AAD832B01E1}"/>
              </a:ext>
            </a:extLst>
          </p:cNvPr>
          <p:cNvSpPr/>
          <p:nvPr/>
        </p:nvSpPr>
        <p:spPr>
          <a:xfrm>
            <a:off x="2430463" y="145512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CF3901F2-8841-4EDD-919E-2CF2958E03A8}"/>
              </a:ext>
            </a:extLst>
          </p:cNvPr>
          <p:cNvSpPr/>
          <p:nvPr/>
        </p:nvSpPr>
        <p:spPr>
          <a:xfrm>
            <a:off x="2430463" y="1454741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4" name="Freeform: Shape 163">
            <a:extLst>
              <a:ext uri="{FF2B5EF4-FFF2-40B4-BE49-F238E27FC236}">
                <a16:creationId xmlns:a16="http://schemas.microsoft.com/office/drawing/2014/main" id="{959341D2-B584-4FC3-8564-22DA709334F1}"/>
              </a:ext>
            </a:extLst>
          </p:cNvPr>
          <p:cNvSpPr/>
          <p:nvPr/>
        </p:nvSpPr>
        <p:spPr>
          <a:xfrm>
            <a:off x="2430463" y="1454869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5" name="Freeform: Shape 164">
            <a:extLst>
              <a:ext uri="{FF2B5EF4-FFF2-40B4-BE49-F238E27FC236}">
                <a16:creationId xmlns:a16="http://schemas.microsoft.com/office/drawing/2014/main" id="{2C81FFF9-4BDA-4543-A758-AD1A6557BE4E}"/>
              </a:ext>
            </a:extLst>
          </p:cNvPr>
          <p:cNvSpPr/>
          <p:nvPr/>
        </p:nvSpPr>
        <p:spPr>
          <a:xfrm>
            <a:off x="2430463" y="1454869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6" name="Freeform: Shape 165">
            <a:extLst>
              <a:ext uri="{FF2B5EF4-FFF2-40B4-BE49-F238E27FC236}">
                <a16:creationId xmlns:a16="http://schemas.microsoft.com/office/drawing/2014/main" id="{C69D5E95-C10D-4A78-A89A-B5BCFCE6B11B}"/>
              </a:ext>
            </a:extLst>
          </p:cNvPr>
          <p:cNvSpPr/>
          <p:nvPr/>
        </p:nvSpPr>
        <p:spPr>
          <a:xfrm>
            <a:off x="2430463" y="1454107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7" name="Freeform: Shape 166">
            <a:extLst>
              <a:ext uri="{FF2B5EF4-FFF2-40B4-BE49-F238E27FC236}">
                <a16:creationId xmlns:a16="http://schemas.microsoft.com/office/drawing/2014/main" id="{1358833C-0054-4EFC-8A54-4E447DA0E229}"/>
              </a:ext>
            </a:extLst>
          </p:cNvPr>
          <p:cNvSpPr/>
          <p:nvPr/>
        </p:nvSpPr>
        <p:spPr>
          <a:xfrm>
            <a:off x="2430463" y="1454869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8" name="Freeform: Shape 167">
            <a:extLst>
              <a:ext uri="{FF2B5EF4-FFF2-40B4-BE49-F238E27FC236}">
                <a16:creationId xmlns:a16="http://schemas.microsoft.com/office/drawing/2014/main" id="{4E92BEE4-17FC-4B3D-A66B-BD176E780F3B}"/>
              </a:ext>
            </a:extLst>
          </p:cNvPr>
          <p:cNvSpPr/>
          <p:nvPr/>
        </p:nvSpPr>
        <p:spPr>
          <a:xfrm>
            <a:off x="2430463" y="1454869"/>
            <a:ext cx="127" cy="12700"/>
          </a:xfrm>
          <a:custGeom>
            <a:avLst/>
            <a:gdLst>
              <a:gd name="connsiteX0" fmla="*/ 0 w 127"/>
              <a:gd name="connsiteY0" fmla="*/ 0 h 12700"/>
              <a:gd name="connsiteX1" fmla="*/ 127 w 127"/>
              <a:gd name="connsiteY1" fmla="*/ 0 h 12700"/>
              <a:gd name="connsiteX2" fmla="*/ 0 w 127"/>
              <a:gd name="connsiteY2" fmla="*/ 0 h 12700"/>
              <a:gd name="connsiteX3" fmla="*/ 0 w 127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" h="12700">
                <a:moveTo>
                  <a:pt x="0" y="0"/>
                </a:moveTo>
                <a:lnTo>
                  <a:pt x="127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9" name="Freeform: Shape 168">
            <a:extLst>
              <a:ext uri="{FF2B5EF4-FFF2-40B4-BE49-F238E27FC236}">
                <a16:creationId xmlns:a16="http://schemas.microsoft.com/office/drawing/2014/main" id="{82F53487-D081-4AF3-8FE0-92E9AD0D90ED}"/>
              </a:ext>
            </a:extLst>
          </p:cNvPr>
          <p:cNvSpPr/>
          <p:nvPr/>
        </p:nvSpPr>
        <p:spPr>
          <a:xfrm>
            <a:off x="2430463" y="145512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0" name="Freeform: Shape 169">
            <a:extLst>
              <a:ext uri="{FF2B5EF4-FFF2-40B4-BE49-F238E27FC236}">
                <a16:creationId xmlns:a16="http://schemas.microsoft.com/office/drawing/2014/main" id="{A6A774EE-D0A9-474C-B9F7-7C8BD363F194}"/>
              </a:ext>
            </a:extLst>
          </p:cNvPr>
          <p:cNvSpPr/>
          <p:nvPr/>
        </p:nvSpPr>
        <p:spPr>
          <a:xfrm>
            <a:off x="2430463" y="1454614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1" name="Freeform: Shape 170">
            <a:extLst>
              <a:ext uri="{FF2B5EF4-FFF2-40B4-BE49-F238E27FC236}">
                <a16:creationId xmlns:a16="http://schemas.microsoft.com/office/drawing/2014/main" id="{5A1DB14D-B601-4269-A7C9-3D43FEDD5929}"/>
              </a:ext>
            </a:extLst>
          </p:cNvPr>
          <p:cNvSpPr/>
          <p:nvPr/>
        </p:nvSpPr>
        <p:spPr>
          <a:xfrm>
            <a:off x="2430463" y="145499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2" name="Freeform: Shape 171">
            <a:extLst>
              <a:ext uri="{FF2B5EF4-FFF2-40B4-BE49-F238E27FC236}">
                <a16:creationId xmlns:a16="http://schemas.microsoft.com/office/drawing/2014/main" id="{29DB007F-896F-46AB-96C3-C57062353939}"/>
              </a:ext>
            </a:extLst>
          </p:cNvPr>
          <p:cNvSpPr/>
          <p:nvPr/>
        </p:nvSpPr>
        <p:spPr>
          <a:xfrm>
            <a:off x="2430463" y="1454614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6546FF63-4F2B-409F-AB5C-37EA20ED5DF9}"/>
              </a:ext>
            </a:extLst>
          </p:cNvPr>
          <p:cNvSpPr/>
          <p:nvPr/>
        </p:nvSpPr>
        <p:spPr>
          <a:xfrm>
            <a:off x="2430463" y="1454869"/>
            <a:ext cx="127" cy="12700"/>
          </a:xfrm>
          <a:custGeom>
            <a:avLst/>
            <a:gdLst>
              <a:gd name="connsiteX0" fmla="*/ 0 w 127"/>
              <a:gd name="connsiteY0" fmla="*/ 0 h 12700"/>
              <a:gd name="connsiteX1" fmla="*/ 0 w 127"/>
              <a:gd name="connsiteY1" fmla="*/ 0 h 12700"/>
              <a:gd name="connsiteX2" fmla="*/ 0 w 127"/>
              <a:gd name="connsiteY2" fmla="*/ 0 h 12700"/>
              <a:gd name="connsiteX3" fmla="*/ 127 w 127"/>
              <a:gd name="connsiteY3" fmla="*/ 0 h 12700"/>
              <a:gd name="connsiteX4" fmla="*/ 0 w 127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12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4" name="Freeform: Shape 173">
            <a:extLst>
              <a:ext uri="{FF2B5EF4-FFF2-40B4-BE49-F238E27FC236}">
                <a16:creationId xmlns:a16="http://schemas.microsoft.com/office/drawing/2014/main" id="{C276F0E6-CEDA-4195-9F34-3F2F7AB93A7F}"/>
              </a:ext>
            </a:extLst>
          </p:cNvPr>
          <p:cNvSpPr/>
          <p:nvPr/>
        </p:nvSpPr>
        <p:spPr>
          <a:xfrm>
            <a:off x="2430463" y="1453217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66E1BE49-87A1-4B1A-A1FA-900FD3FAD6B1}"/>
              </a:ext>
            </a:extLst>
          </p:cNvPr>
          <p:cNvSpPr/>
          <p:nvPr/>
        </p:nvSpPr>
        <p:spPr>
          <a:xfrm>
            <a:off x="2430463" y="1454360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6" name="Freeform: Shape 175">
            <a:extLst>
              <a:ext uri="{FF2B5EF4-FFF2-40B4-BE49-F238E27FC236}">
                <a16:creationId xmlns:a16="http://schemas.microsoft.com/office/drawing/2014/main" id="{A1978BA0-2BFB-451F-998D-D94BE571D5F7}"/>
              </a:ext>
            </a:extLst>
          </p:cNvPr>
          <p:cNvSpPr/>
          <p:nvPr/>
        </p:nvSpPr>
        <p:spPr>
          <a:xfrm>
            <a:off x="2427796" y="1436454"/>
            <a:ext cx="5460" cy="16255"/>
          </a:xfrm>
          <a:custGeom>
            <a:avLst/>
            <a:gdLst>
              <a:gd name="connsiteX0" fmla="*/ 0 w 5460"/>
              <a:gd name="connsiteY0" fmla="*/ 10033 h 16255"/>
              <a:gd name="connsiteX1" fmla="*/ 1270 w 5460"/>
              <a:gd name="connsiteY1" fmla="*/ 14732 h 16255"/>
              <a:gd name="connsiteX2" fmla="*/ 1270 w 5460"/>
              <a:gd name="connsiteY2" fmla="*/ 16256 h 16255"/>
              <a:gd name="connsiteX3" fmla="*/ 1270 w 5460"/>
              <a:gd name="connsiteY3" fmla="*/ 16256 h 16255"/>
              <a:gd name="connsiteX4" fmla="*/ 5461 w 5460"/>
              <a:gd name="connsiteY4" fmla="*/ 0 h 16255"/>
              <a:gd name="connsiteX5" fmla="*/ 762 w 5460"/>
              <a:gd name="connsiteY5" fmla="*/ 7239 h 1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0" h="16255">
                <a:moveTo>
                  <a:pt x="0" y="10033"/>
                </a:moveTo>
                <a:lnTo>
                  <a:pt x="1270" y="14732"/>
                </a:lnTo>
                <a:cubicBezTo>
                  <a:pt x="1399" y="15232"/>
                  <a:pt x="1399" y="15756"/>
                  <a:pt x="1270" y="16256"/>
                </a:cubicBezTo>
                <a:lnTo>
                  <a:pt x="1270" y="16256"/>
                </a:lnTo>
                <a:lnTo>
                  <a:pt x="5461" y="0"/>
                </a:lnTo>
                <a:lnTo>
                  <a:pt x="762" y="7239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7" name="Freeform: Shape 176">
            <a:extLst>
              <a:ext uri="{FF2B5EF4-FFF2-40B4-BE49-F238E27FC236}">
                <a16:creationId xmlns:a16="http://schemas.microsoft.com/office/drawing/2014/main" id="{E4F8CA1A-A73C-4D4B-86E2-7F1EB228D47F}"/>
              </a:ext>
            </a:extLst>
          </p:cNvPr>
          <p:cNvSpPr/>
          <p:nvPr/>
        </p:nvSpPr>
        <p:spPr>
          <a:xfrm>
            <a:off x="2429573" y="1454614"/>
            <a:ext cx="889" cy="12700"/>
          </a:xfrm>
          <a:custGeom>
            <a:avLst/>
            <a:gdLst>
              <a:gd name="connsiteX0" fmla="*/ 889 w 889"/>
              <a:gd name="connsiteY0" fmla="*/ 0 h 12700"/>
              <a:gd name="connsiteX1" fmla="*/ 889 w 889"/>
              <a:gd name="connsiteY1" fmla="*/ 0 h 12700"/>
              <a:gd name="connsiteX2" fmla="*/ 889 w 889"/>
              <a:gd name="connsiteY2" fmla="*/ 0 h 12700"/>
              <a:gd name="connsiteX3" fmla="*/ 0 w 889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" h="12700">
                <a:moveTo>
                  <a:pt x="889" y="0"/>
                </a:moveTo>
                <a:lnTo>
                  <a:pt x="889" y="0"/>
                </a:lnTo>
                <a:lnTo>
                  <a:pt x="8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id="{0CDA79EF-A93B-4F8A-B3C6-BC72FCBFC8EE}"/>
              </a:ext>
            </a:extLst>
          </p:cNvPr>
          <p:cNvSpPr/>
          <p:nvPr/>
        </p:nvSpPr>
        <p:spPr>
          <a:xfrm>
            <a:off x="2429954" y="1444073"/>
            <a:ext cx="1142" cy="2920"/>
          </a:xfrm>
          <a:custGeom>
            <a:avLst/>
            <a:gdLst>
              <a:gd name="connsiteX0" fmla="*/ 381 w 1142"/>
              <a:gd name="connsiteY0" fmla="*/ 2921 h 2920"/>
              <a:gd name="connsiteX1" fmla="*/ 1143 w 1142"/>
              <a:gd name="connsiteY1" fmla="*/ 0 h 2920"/>
              <a:gd name="connsiteX2" fmla="*/ 0 w 1142"/>
              <a:gd name="connsiteY2" fmla="*/ 1651 h 2920"/>
              <a:gd name="connsiteX3" fmla="*/ 381 w 1142"/>
              <a:gd name="connsiteY3" fmla="*/ 2921 h 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2" h="2920">
                <a:moveTo>
                  <a:pt x="381" y="2921"/>
                </a:moveTo>
                <a:lnTo>
                  <a:pt x="1143" y="0"/>
                </a:lnTo>
                <a:lnTo>
                  <a:pt x="0" y="1651"/>
                </a:lnTo>
                <a:lnTo>
                  <a:pt x="381" y="2921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5031001E-3866-4F2A-AB3A-E3566C4BEB83}"/>
              </a:ext>
            </a:extLst>
          </p:cNvPr>
          <p:cNvSpPr/>
          <p:nvPr/>
        </p:nvSpPr>
        <p:spPr>
          <a:xfrm>
            <a:off x="2430463" y="145512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0" name="Freeform: Shape 179">
            <a:extLst>
              <a:ext uri="{FF2B5EF4-FFF2-40B4-BE49-F238E27FC236}">
                <a16:creationId xmlns:a16="http://schemas.microsoft.com/office/drawing/2014/main" id="{975B2EFF-C355-43B8-908B-5F368AC9AC3F}"/>
              </a:ext>
            </a:extLst>
          </p:cNvPr>
          <p:cNvSpPr/>
          <p:nvPr/>
        </p:nvSpPr>
        <p:spPr>
          <a:xfrm>
            <a:off x="2430463" y="1454741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  <a:gd name="connsiteX4" fmla="*/ 0 w 12700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1" name="Freeform: Shape 180">
            <a:extLst>
              <a:ext uri="{FF2B5EF4-FFF2-40B4-BE49-F238E27FC236}">
                <a16:creationId xmlns:a16="http://schemas.microsoft.com/office/drawing/2014/main" id="{9C5624C6-F41A-40BE-BD10-A839040B092D}"/>
              </a:ext>
            </a:extLst>
          </p:cNvPr>
          <p:cNvSpPr/>
          <p:nvPr/>
        </p:nvSpPr>
        <p:spPr>
          <a:xfrm>
            <a:off x="2430463" y="1452963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  <a:gd name="connsiteX4" fmla="*/ 0 w 12700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2" name="Freeform: Shape 181">
            <a:extLst>
              <a:ext uri="{FF2B5EF4-FFF2-40B4-BE49-F238E27FC236}">
                <a16:creationId xmlns:a16="http://schemas.microsoft.com/office/drawing/2014/main" id="{8F6CAD4C-4F0B-45CE-9018-523DFEF253B5}"/>
              </a:ext>
            </a:extLst>
          </p:cNvPr>
          <p:cNvSpPr/>
          <p:nvPr/>
        </p:nvSpPr>
        <p:spPr>
          <a:xfrm>
            <a:off x="2430463" y="1454869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3" name="Freeform: Shape 182">
            <a:extLst>
              <a:ext uri="{FF2B5EF4-FFF2-40B4-BE49-F238E27FC236}">
                <a16:creationId xmlns:a16="http://schemas.microsoft.com/office/drawing/2014/main" id="{EC691AD8-653F-4DDD-8D41-7628D76A017E}"/>
              </a:ext>
            </a:extLst>
          </p:cNvPr>
          <p:cNvSpPr/>
          <p:nvPr/>
        </p:nvSpPr>
        <p:spPr>
          <a:xfrm>
            <a:off x="2430397" y="1453344"/>
            <a:ext cx="65" cy="762"/>
          </a:xfrm>
          <a:custGeom>
            <a:avLst/>
            <a:gdLst>
              <a:gd name="connsiteX0" fmla="*/ 65 w 65"/>
              <a:gd name="connsiteY0" fmla="*/ 635 h 762"/>
              <a:gd name="connsiteX1" fmla="*/ 65 w 65"/>
              <a:gd name="connsiteY1" fmla="*/ 0 h 762"/>
              <a:gd name="connsiteX2" fmla="*/ 65 w 65"/>
              <a:gd name="connsiteY2" fmla="*/ 762 h 762"/>
              <a:gd name="connsiteX3" fmla="*/ 65 w 65"/>
              <a:gd name="connsiteY3" fmla="*/ 762 h 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762">
                <a:moveTo>
                  <a:pt x="65" y="635"/>
                </a:moveTo>
                <a:cubicBezTo>
                  <a:pt x="65" y="635"/>
                  <a:pt x="65" y="635"/>
                  <a:pt x="65" y="0"/>
                </a:cubicBezTo>
                <a:cubicBezTo>
                  <a:pt x="-22" y="246"/>
                  <a:pt x="-22" y="515"/>
                  <a:pt x="65" y="762"/>
                </a:cubicBezTo>
                <a:cubicBezTo>
                  <a:pt x="65" y="762"/>
                  <a:pt x="65" y="762"/>
                  <a:pt x="65" y="762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4" name="Freeform: Shape 183">
            <a:extLst>
              <a:ext uri="{FF2B5EF4-FFF2-40B4-BE49-F238E27FC236}">
                <a16:creationId xmlns:a16="http://schemas.microsoft.com/office/drawing/2014/main" id="{9A1099F8-F3D1-4B1D-AAE7-CA63639CE534}"/>
              </a:ext>
            </a:extLst>
          </p:cNvPr>
          <p:cNvSpPr/>
          <p:nvPr/>
        </p:nvSpPr>
        <p:spPr>
          <a:xfrm>
            <a:off x="2430463" y="145499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5" name="Freeform: Shape 184">
            <a:extLst>
              <a:ext uri="{FF2B5EF4-FFF2-40B4-BE49-F238E27FC236}">
                <a16:creationId xmlns:a16="http://schemas.microsoft.com/office/drawing/2014/main" id="{D463AFD3-C334-45A1-B68C-8098DA1CDEA7}"/>
              </a:ext>
            </a:extLst>
          </p:cNvPr>
          <p:cNvSpPr/>
          <p:nvPr/>
        </p:nvSpPr>
        <p:spPr>
          <a:xfrm>
            <a:off x="2428177" y="1436200"/>
            <a:ext cx="4698" cy="16763"/>
          </a:xfrm>
          <a:custGeom>
            <a:avLst/>
            <a:gdLst>
              <a:gd name="connsiteX0" fmla="*/ 0 w 4698"/>
              <a:gd name="connsiteY0" fmla="*/ 0 h 16763"/>
              <a:gd name="connsiteX1" fmla="*/ 4699 w 4698"/>
              <a:gd name="connsiteY1" fmla="*/ 16764 h 16763"/>
              <a:gd name="connsiteX2" fmla="*/ 4699 w 4698"/>
              <a:gd name="connsiteY2" fmla="*/ 16764 h 16763"/>
              <a:gd name="connsiteX3" fmla="*/ 0 w 4698"/>
              <a:gd name="connsiteY3" fmla="*/ 0 h 16763"/>
              <a:gd name="connsiteX4" fmla="*/ 0 w 4698"/>
              <a:gd name="connsiteY4" fmla="*/ 0 h 1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8" h="16763">
                <a:moveTo>
                  <a:pt x="0" y="0"/>
                </a:moveTo>
                <a:lnTo>
                  <a:pt x="4699" y="16764"/>
                </a:lnTo>
                <a:lnTo>
                  <a:pt x="4699" y="1676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4B04FA4A-D59C-41DC-A1D9-92C4E364A30E}"/>
              </a:ext>
            </a:extLst>
          </p:cNvPr>
          <p:cNvSpPr/>
          <p:nvPr/>
        </p:nvSpPr>
        <p:spPr>
          <a:xfrm>
            <a:off x="2430463" y="1453091"/>
            <a:ext cx="12700" cy="888"/>
          </a:xfrm>
          <a:custGeom>
            <a:avLst/>
            <a:gdLst>
              <a:gd name="connsiteX0" fmla="*/ 0 w 12700"/>
              <a:gd name="connsiteY0" fmla="*/ 254 h 888"/>
              <a:gd name="connsiteX1" fmla="*/ 0 w 12700"/>
              <a:gd name="connsiteY1" fmla="*/ 889 h 888"/>
              <a:gd name="connsiteX2" fmla="*/ 0 w 12700"/>
              <a:gd name="connsiteY2" fmla="*/ 0 h 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888">
                <a:moveTo>
                  <a:pt x="0" y="254"/>
                </a:moveTo>
                <a:lnTo>
                  <a:pt x="0" y="88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7" name="Freeform: Shape 186">
            <a:extLst>
              <a:ext uri="{FF2B5EF4-FFF2-40B4-BE49-F238E27FC236}">
                <a16:creationId xmlns:a16="http://schemas.microsoft.com/office/drawing/2014/main" id="{B64FF988-6F31-4584-9666-FBE42E914693}"/>
              </a:ext>
            </a:extLst>
          </p:cNvPr>
          <p:cNvSpPr/>
          <p:nvPr/>
        </p:nvSpPr>
        <p:spPr>
          <a:xfrm>
            <a:off x="2430463" y="1454869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8" name="Freeform: Shape 187">
            <a:extLst>
              <a:ext uri="{FF2B5EF4-FFF2-40B4-BE49-F238E27FC236}">
                <a16:creationId xmlns:a16="http://schemas.microsoft.com/office/drawing/2014/main" id="{28012A72-D52A-4038-827F-182E55C9D6C5}"/>
              </a:ext>
            </a:extLst>
          </p:cNvPr>
          <p:cNvSpPr/>
          <p:nvPr/>
        </p:nvSpPr>
        <p:spPr>
          <a:xfrm>
            <a:off x="2430463" y="1455122"/>
            <a:ext cx="127" cy="12700"/>
          </a:xfrm>
          <a:custGeom>
            <a:avLst/>
            <a:gdLst>
              <a:gd name="connsiteX0" fmla="*/ 127 w 127"/>
              <a:gd name="connsiteY0" fmla="*/ 0 h 12700"/>
              <a:gd name="connsiteX1" fmla="*/ 0 w 127"/>
              <a:gd name="connsiteY1" fmla="*/ 0 h 12700"/>
              <a:gd name="connsiteX2" fmla="*/ 0 w 127"/>
              <a:gd name="connsiteY2" fmla="*/ 0 h 12700"/>
              <a:gd name="connsiteX3" fmla="*/ 127 w 127"/>
              <a:gd name="connsiteY3" fmla="*/ 0 h 12700"/>
              <a:gd name="connsiteX4" fmla="*/ 127 w 127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" h="12700">
                <a:moveTo>
                  <a:pt x="127" y="0"/>
                </a:moveTo>
                <a:lnTo>
                  <a:pt x="0" y="0"/>
                </a:lnTo>
                <a:lnTo>
                  <a:pt x="0" y="0"/>
                </a:lnTo>
                <a:lnTo>
                  <a:pt x="127" y="0"/>
                </a:lnTo>
                <a:lnTo>
                  <a:pt x="127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9" name="Freeform: Shape 188">
            <a:extLst>
              <a:ext uri="{FF2B5EF4-FFF2-40B4-BE49-F238E27FC236}">
                <a16:creationId xmlns:a16="http://schemas.microsoft.com/office/drawing/2014/main" id="{75D03BD5-A12F-4858-90DA-2CBA68AEBE76}"/>
              </a:ext>
            </a:extLst>
          </p:cNvPr>
          <p:cNvSpPr/>
          <p:nvPr/>
        </p:nvSpPr>
        <p:spPr>
          <a:xfrm>
            <a:off x="2430463" y="1453344"/>
            <a:ext cx="761" cy="1016"/>
          </a:xfrm>
          <a:custGeom>
            <a:avLst/>
            <a:gdLst>
              <a:gd name="connsiteX0" fmla="*/ 0 w 761"/>
              <a:gd name="connsiteY0" fmla="*/ 1016 h 1016"/>
              <a:gd name="connsiteX1" fmla="*/ 0 w 761"/>
              <a:gd name="connsiteY1" fmla="*/ 1016 h 1016"/>
              <a:gd name="connsiteX2" fmla="*/ 762 w 761"/>
              <a:gd name="connsiteY2" fmla="*/ 0 h 1016"/>
              <a:gd name="connsiteX3" fmla="*/ 0 w 761"/>
              <a:gd name="connsiteY3" fmla="*/ 1016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1" h="1016">
                <a:moveTo>
                  <a:pt x="0" y="1016"/>
                </a:moveTo>
                <a:lnTo>
                  <a:pt x="0" y="1016"/>
                </a:lnTo>
                <a:cubicBezTo>
                  <a:pt x="356" y="767"/>
                  <a:pt x="623" y="411"/>
                  <a:pt x="762" y="0"/>
                </a:cubicBezTo>
                <a:cubicBezTo>
                  <a:pt x="565" y="378"/>
                  <a:pt x="307" y="721"/>
                  <a:pt x="0" y="1016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0" name="Freeform: Shape 189">
            <a:extLst>
              <a:ext uri="{FF2B5EF4-FFF2-40B4-BE49-F238E27FC236}">
                <a16:creationId xmlns:a16="http://schemas.microsoft.com/office/drawing/2014/main" id="{3E80972D-E1C4-4EF4-A24E-8D9A1E474DA3}"/>
              </a:ext>
            </a:extLst>
          </p:cNvPr>
          <p:cNvSpPr/>
          <p:nvPr/>
        </p:nvSpPr>
        <p:spPr>
          <a:xfrm>
            <a:off x="2430463" y="1453091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8A9E90F4-F937-4B43-B7C8-02C446795C90}"/>
              </a:ext>
            </a:extLst>
          </p:cNvPr>
          <p:cNvSpPr/>
          <p:nvPr/>
        </p:nvSpPr>
        <p:spPr>
          <a:xfrm>
            <a:off x="2430463" y="145499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2" name="Freeform: Shape 191">
            <a:extLst>
              <a:ext uri="{FF2B5EF4-FFF2-40B4-BE49-F238E27FC236}">
                <a16:creationId xmlns:a16="http://schemas.microsoft.com/office/drawing/2014/main" id="{E5377C7D-0997-44AA-9B1B-75571364C9B7}"/>
              </a:ext>
            </a:extLst>
          </p:cNvPr>
          <p:cNvSpPr/>
          <p:nvPr/>
        </p:nvSpPr>
        <p:spPr>
          <a:xfrm>
            <a:off x="2429701" y="1453726"/>
            <a:ext cx="1651" cy="1142"/>
          </a:xfrm>
          <a:custGeom>
            <a:avLst/>
            <a:gdLst>
              <a:gd name="connsiteX0" fmla="*/ 0 w 1651"/>
              <a:gd name="connsiteY0" fmla="*/ 1143 h 1142"/>
              <a:gd name="connsiteX1" fmla="*/ 0 w 1651"/>
              <a:gd name="connsiteY1" fmla="*/ 1143 h 1142"/>
              <a:gd name="connsiteX2" fmla="*/ 889 w 1651"/>
              <a:gd name="connsiteY2" fmla="*/ 1143 h 1142"/>
              <a:gd name="connsiteX3" fmla="*/ 1651 w 1651"/>
              <a:gd name="connsiteY3" fmla="*/ 0 h 1142"/>
              <a:gd name="connsiteX4" fmla="*/ 1651 w 1651"/>
              <a:gd name="connsiteY4" fmla="*/ 0 h 1142"/>
              <a:gd name="connsiteX5" fmla="*/ 0 w 1651"/>
              <a:gd name="connsiteY5" fmla="*/ 1143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1" h="1142">
                <a:moveTo>
                  <a:pt x="0" y="1143"/>
                </a:moveTo>
                <a:lnTo>
                  <a:pt x="0" y="1143"/>
                </a:lnTo>
                <a:lnTo>
                  <a:pt x="889" y="1143"/>
                </a:lnTo>
                <a:cubicBezTo>
                  <a:pt x="889" y="1143"/>
                  <a:pt x="1524" y="508"/>
                  <a:pt x="1651" y="0"/>
                </a:cubicBezTo>
                <a:lnTo>
                  <a:pt x="1651" y="0"/>
                </a:lnTo>
                <a:cubicBezTo>
                  <a:pt x="1270" y="582"/>
                  <a:pt x="678" y="992"/>
                  <a:pt x="0" y="1143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11AF3043-1AEC-4286-9A77-E3C2655660AD}"/>
              </a:ext>
            </a:extLst>
          </p:cNvPr>
          <p:cNvSpPr/>
          <p:nvPr/>
        </p:nvSpPr>
        <p:spPr>
          <a:xfrm>
            <a:off x="2430463" y="145512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007B9740-B28B-40B3-889C-561F4ED71948}"/>
              </a:ext>
            </a:extLst>
          </p:cNvPr>
          <p:cNvSpPr/>
          <p:nvPr/>
        </p:nvSpPr>
        <p:spPr>
          <a:xfrm>
            <a:off x="2430463" y="1454360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5" name="Freeform: Shape 194">
            <a:extLst>
              <a:ext uri="{FF2B5EF4-FFF2-40B4-BE49-F238E27FC236}">
                <a16:creationId xmlns:a16="http://schemas.microsoft.com/office/drawing/2014/main" id="{A3AAF902-36DD-4AA3-A41D-A896DC3F6A49}"/>
              </a:ext>
            </a:extLst>
          </p:cNvPr>
          <p:cNvSpPr/>
          <p:nvPr/>
        </p:nvSpPr>
        <p:spPr>
          <a:xfrm>
            <a:off x="2427994" y="1446994"/>
            <a:ext cx="5262" cy="6858"/>
          </a:xfrm>
          <a:custGeom>
            <a:avLst/>
            <a:gdLst>
              <a:gd name="connsiteX0" fmla="*/ 5262 w 5262"/>
              <a:gd name="connsiteY0" fmla="*/ 4699 h 6858"/>
              <a:gd name="connsiteX1" fmla="*/ 3865 w 5262"/>
              <a:gd name="connsiteY1" fmla="*/ 0 h 6858"/>
              <a:gd name="connsiteX2" fmla="*/ 2595 w 5262"/>
              <a:gd name="connsiteY2" fmla="*/ 5461 h 6858"/>
              <a:gd name="connsiteX3" fmla="*/ 1579 w 5262"/>
              <a:gd name="connsiteY3" fmla="*/ 1905 h 6858"/>
              <a:gd name="connsiteX4" fmla="*/ 182 w 5262"/>
              <a:gd name="connsiteY4" fmla="*/ 3937 h 6858"/>
              <a:gd name="connsiteX5" fmla="*/ 182 w 5262"/>
              <a:gd name="connsiteY5" fmla="*/ 5969 h 6858"/>
              <a:gd name="connsiteX6" fmla="*/ 182 w 5262"/>
              <a:gd name="connsiteY6" fmla="*/ 5969 h 6858"/>
              <a:gd name="connsiteX7" fmla="*/ 182 w 5262"/>
              <a:gd name="connsiteY7" fmla="*/ 6858 h 6858"/>
              <a:gd name="connsiteX8" fmla="*/ 182 w 5262"/>
              <a:gd name="connsiteY8" fmla="*/ 6858 h 6858"/>
              <a:gd name="connsiteX9" fmla="*/ 1071 w 5262"/>
              <a:gd name="connsiteY9" fmla="*/ 6858 h 6858"/>
              <a:gd name="connsiteX10" fmla="*/ 2976 w 5262"/>
              <a:gd name="connsiteY10" fmla="*/ 6858 h 6858"/>
              <a:gd name="connsiteX11" fmla="*/ 4627 w 5262"/>
              <a:gd name="connsiteY11" fmla="*/ 5207 h 6858"/>
              <a:gd name="connsiteX12" fmla="*/ 5262 w 5262"/>
              <a:gd name="connsiteY12" fmla="*/ 4699 h 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2" h="6858">
                <a:moveTo>
                  <a:pt x="5262" y="4699"/>
                </a:moveTo>
                <a:lnTo>
                  <a:pt x="3865" y="0"/>
                </a:lnTo>
                <a:lnTo>
                  <a:pt x="2595" y="5461"/>
                </a:lnTo>
                <a:lnTo>
                  <a:pt x="1579" y="1905"/>
                </a:lnTo>
                <a:lnTo>
                  <a:pt x="182" y="3937"/>
                </a:lnTo>
                <a:cubicBezTo>
                  <a:pt x="-61" y="4593"/>
                  <a:pt x="-61" y="5314"/>
                  <a:pt x="182" y="5969"/>
                </a:cubicBezTo>
                <a:lnTo>
                  <a:pt x="182" y="5969"/>
                </a:lnTo>
                <a:lnTo>
                  <a:pt x="182" y="6858"/>
                </a:lnTo>
                <a:lnTo>
                  <a:pt x="182" y="6858"/>
                </a:lnTo>
                <a:lnTo>
                  <a:pt x="1071" y="6858"/>
                </a:lnTo>
                <a:lnTo>
                  <a:pt x="2976" y="6858"/>
                </a:lnTo>
                <a:cubicBezTo>
                  <a:pt x="3751" y="6591"/>
                  <a:pt x="4360" y="5982"/>
                  <a:pt x="4627" y="5207"/>
                </a:cubicBezTo>
                <a:cubicBezTo>
                  <a:pt x="4860" y="5066"/>
                  <a:pt x="5073" y="4895"/>
                  <a:pt x="5262" y="4699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6" name="Freeform: Shape 195">
            <a:extLst>
              <a:ext uri="{FF2B5EF4-FFF2-40B4-BE49-F238E27FC236}">
                <a16:creationId xmlns:a16="http://schemas.microsoft.com/office/drawing/2014/main" id="{6CF19836-4158-42C8-8609-9AFE6AF6613F}"/>
              </a:ext>
            </a:extLst>
          </p:cNvPr>
          <p:cNvSpPr/>
          <p:nvPr/>
        </p:nvSpPr>
        <p:spPr>
          <a:xfrm>
            <a:off x="2429320" y="1445725"/>
            <a:ext cx="2413" cy="6730"/>
          </a:xfrm>
          <a:custGeom>
            <a:avLst/>
            <a:gdLst>
              <a:gd name="connsiteX0" fmla="*/ 0 w 2413"/>
              <a:gd name="connsiteY0" fmla="*/ 3175 h 6730"/>
              <a:gd name="connsiteX1" fmla="*/ 1016 w 2413"/>
              <a:gd name="connsiteY1" fmla="*/ 6731 h 6730"/>
              <a:gd name="connsiteX2" fmla="*/ 2413 w 2413"/>
              <a:gd name="connsiteY2" fmla="*/ 1270 h 6730"/>
              <a:gd name="connsiteX3" fmla="*/ 2032 w 2413"/>
              <a:gd name="connsiteY3" fmla="*/ 0 h 6730"/>
              <a:gd name="connsiteX4" fmla="*/ 0 w 2413"/>
              <a:gd name="connsiteY4" fmla="*/ 3175 h 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" h="6730">
                <a:moveTo>
                  <a:pt x="0" y="3175"/>
                </a:moveTo>
                <a:lnTo>
                  <a:pt x="1016" y="6731"/>
                </a:lnTo>
                <a:lnTo>
                  <a:pt x="2413" y="1270"/>
                </a:lnTo>
                <a:lnTo>
                  <a:pt x="2032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97" name="Group">
            <a:extLst>
              <a:ext uri="{FF2B5EF4-FFF2-40B4-BE49-F238E27FC236}">
                <a16:creationId xmlns:a16="http://schemas.microsoft.com/office/drawing/2014/main" id="{8B8AC083-F6B9-440C-97D4-83A7217FF80F}"/>
              </a:ext>
            </a:extLst>
          </p:cNvPr>
          <p:cNvGrpSpPr/>
          <p:nvPr/>
        </p:nvGrpSpPr>
        <p:grpSpPr>
          <a:xfrm>
            <a:off x="2292161" y="490884"/>
            <a:ext cx="444879" cy="469122"/>
            <a:chOff x="0" y="0"/>
            <a:chExt cx="5632675" cy="5939613"/>
          </a:xfrm>
        </p:grpSpPr>
        <p:sp>
          <p:nvSpPr>
            <p:cNvPr id="198" name="Shape">
              <a:extLst>
                <a:ext uri="{FF2B5EF4-FFF2-40B4-BE49-F238E27FC236}">
                  <a16:creationId xmlns:a16="http://schemas.microsoft.com/office/drawing/2014/main" id="{360025FF-2C45-43A6-88A3-9C8EB6B759A3}"/>
                </a:ext>
              </a:extLst>
            </p:cNvPr>
            <p:cNvSpPr/>
            <p:nvPr/>
          </p:nvSpPr>
          <p:spPr>
            <a:xfrm>
              <a:off x="3022601" y="0"/>
              <a:ext cx="2610074" cy="5939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517" y="0"/>
                  </a:moveTo>
                  <a:lnTo>
                    <a:pt x="0" y="3176"/>
                  </a:lnTo>
                  <a:lnTo>
                    <a:pt x="3442" y="17985"/>
                  </a:lnTo>
                  <a:lnTo>
                    <a:pt x="1169" y="21600"/>
                  </a:lnTo>
                  <a:lnTo>
                    <a:pt x="18300" y="17266"/>
                  </a:lnTo>
                  <a:cubicBezTo>
                    <a:pt x="20323" y="16754"/>
                    <a:pt x="21570" y="15807"/>
                    <a:pt x="21573" y="14781"/>
                  </a:cubicBezTo>
                  <a:lnTo>
                    <a:pt x="21597" y="6221"/>
                  </a:lnTo>
                  <a:cubicBezTo>
                    <a:pt x="21600" y="5190"/>
                    <a:pt x="20347" y="4238"/>
                    <a:pt x="18313" y="3726"/>
                  </a:cubicBezTo>
                  <a:cubicBezTo>
                    <a:pt x="18313" y="3726"/>
                    <a:pt x="3517" y="0"/>
                    <a:pt x="351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1089494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9" name="Shape">
              <a:extLst>
                <a:ext uri="{FF2B5EF4-FFF2-40B4-BE49-F238E27FC236}">
                  <a16:creationId xmlns:a16="http://schemas.microsoft.com/office/drawing/2014/main" id="{2A6BCFAE-930F-4FEB-B6B8-4E0CB2E764ED}"/>
                </a:ext>
              </a:extLst>
            </p:cNvPr>
            <p:cNvSpPr/>
            <p:nvPr/>
          </p:nvSpPr>
          <p:spPr>
            <a:xfrm>
              <a:off x="0" y="0"/>
              <a:ext cx="2610074" cy="5939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18080" y="0"/>
                  </a:moveTo>
                  <a:lnTo>
                    <a:pt x="21597" y="3176"/>
                  </a:lnTo>
                  <a:lnTo>
                    <a:pt x="18155" y="17985"/>
                  </a:lnTo>
                  <a:lnTo>
                    <a:pt x="20428" y="21600"/>
                  </a:lnTo>
                  <a:lnTo>
                    <a:pt x="3297" y="17266"/>
                  </a:lnTo>
                  <a:cubicBezTo>
                    <a:pt x="1274" y="16754"/>
                    <a:pt x="27" y="15807"/>
                    <a:pt x="24" y="14781"/>
                  </a:cubicBezTo>
                  <a:lnTo>
                    <a:pt x="0" y="6221"/>
                  </a:lnTo>
                  <a:cubicBezTo>
                    <a:pt x="-3" y="5190"/>
                    <a:pt x="1250" y="4238"/>
                    <a:pt x="3284" y="3726"/>
                  </a:cubicBezTo>
                  <a:cubicBezTo>
                    <a:pt x="3284" y="3726"/>
                    <a:pt x="18080" y="0"/>
                    <a:pt x="180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1089494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25935946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22368E3-A9DC-4932-B2C3-4EE5A4715F8F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A8CD0EB-081E-4B4F-B1C6-F884465845D7}"/>
              </a:ext>
            </a:extLst>
          </p:cNvPr>
          <p:cNvSpPr txBox="1"/>
          <p:nvPr/>
        </p:nvSpPr>
        <p:spPr>
          <a:xfrm>
            <a:off x="952474" y="1551155"/>
            <a:ext cx="3124253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800" b="0" i="0" u="none" strike="noStrike" cap="none" spc="115" normalizeH="0" baseline="0" dirty="0">
                <a:ln>
                  <a:noFill/>
                </a:ln>
                <a:solidFill>
                  <a:srgbClr val="FFA6A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THANK YOU!</a:t>
            </a: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9AEF2462-088C-4621-827F-35FF189AAC4A}"/>
              </a:ext>
            </a:extLst>
          </p:cNvPr>
          <p:cNvSpPr/>
          <p:nvPr/>
        </p:nvSpPr>
        <p:spPr>
          <a:xfrm>
            <a:off x="4385008" y="2543301"/>
            <a:ext cx="644191" cy="1342898"/>
          </a:xfrm>
          <a:custGeom>
            <a:avLst/>
            <a:gdLst>
              <a:gd name="connsiteX0" fmla="*/ 644192 w 644191"/>
              <a:gd name="connsiteY0" fmla="*/ 524637 h 1342898"/>
              <a:gd name="connsiteX1" fmla="*/ 615998 w 644191"/>
              <a:gd name="connsiteY1" fmla="*/ 628904 h 1342898"/>
              <a:gd name="connsiteX2" fmla="*/ 615998 w 644191"/>
              <a:gd name="connsiteY2" fmla="*/ 621919 h 1342898"/>
              <a:gd name="connsiteX3" fmla="*/ 467915 w 644191"/>
              <a:gd name="connsiteY3" fmla="*/ 286893 h 1342898"/>
              <a:gd name="connsiteX4" fmla="*/ 466392 w 644191"/>
              <a:gd name="connsiteY4" fmla="*/ 284861 h 1342898"/>
              <a:gd name="connsiteX5" fmla="*/ 466392 w 644191"/>
              <a:gd name="connsiteY5" fmla="*/ 284861 h 1342898"/>
              <a:gd name="connsiteX6" fmla="*/ 188134 w 644191"/>
              <a:gd name="connsiteY6" fmla="*/ 21209 h 1342898"/>
              <a:gd name="connsiteX7" fmla="*/ 161592 w 644191"/>
              <a:gd name="connsiteY7" fmla="*/ 0 h 1342898"/>
              <a:gd name="connsiteX8" fmla="*/ 136192 w 644191"/>
              <a:gd name="connsiteY8" fmla="*/ 23241 h 1342898"/>
              <a:gd name="connsiteX9" fmla="*/ 69644 w 644191"/>
              <a:gd name="connsiteY9" fmla="*/ 670941 h 1342898"/>
              <a:gd name="connsiteX10" fmla="*/ 146478 w 644191"/>
              <a:gd name="connsiteY10" fmla="*/ 1115441 h 1342898"/>
              <a:gd name="connsiteX11" fmla="*/ 59992 w 644191"/>
              <a:gd name="connsiteY11" fmla="*/ 1342898 h 1342898"/>
              <a:gd name="connsiteX12" fmla="*/ 232331 w 644191"/>
              <a:gd name="connsiteY12" fmla="*/ 1342898 h 1342898"/>
              <a:gd name="connsiteX13" fmla="*/ 309546 w 644191"/>
              <a:gd name="connsiteY13" fmla="*/ 1272794 h 1342898"/>
              <a:gd name="connsiteX14" fmla="*/ 310308 w 644191"/>
              <a:gd name="connsiteY14" fmla="*/ 1272794 h 1342898"/>
              <a:gd name="connsiteX15" fmla="*/ 319961 w 644191"/>
              <a:gd name="connsiteY15" fmla="*/ 1261745 h 1342898"/>
              <a:gd name="connsiteX16" fmla="*/ 644192 w 644191"/>
              <a:gd name="connsiteY16" fmla="*/ 779018 h 1342898"/>
              <a:gd name="connsiteX17" fmla="*/ 276907 w 644191"/>
              <a:gd name="connsiteY17" fmla="*/ 199898 h 1342898"/>
              <a:gd name="connsiteX18" fmla="*/ 419528 w 644191"/>
              <a:gd name="connsiteY18" fmla="*/ 504698 h 1342898"/>
              <a:gd name="connsiteX19" fmla="*/ 419528 w 644191"/>
              <a:gd name="connsiteY19" fmla="*/ 508508 h 1342898"/>
              <a:gd name="connsiteX20" fmla="*/ 364664 w 644191"/>
              <a:gd name="connsiteY20" fmla="*/ 736092 h 1342898"/>
              <a:gd name="connsiteX21" fmla="*/ 359331 w 644191"/>
              <a:gd name="connsiteY21" fmla="*/ 638937 h 1342898"/>
              <a:gd name="connsiteX22" fmla="*/ 354251 w 644191"/>
              <a:gd name="connsiteY22" fmla="*/ 595122 h 1342898"/>
              <a:gd name="connsiteX23" fmla="*/ 251127 w 644191"/>
              <a:gd name="connsiteY23" fmla="*/ 177419 h 1342898"/>
              <a:gd name="connsiteX24" fmla="*/ 276907 w 644191"/>
              <a:gd name="connsiteY24" fmla="*/ 199898 h 1342898"/>
              <a:gd name="connsiteX25" fmla="*/ 148892 w 644191"/>
              <a:gd name="connsiteY25" fmla="*/ 125603 h 1342898"/>
              <a:gd name="connsiteX26" fmla="*/ 150288 w 644191"/>
              <a:gd name="connsiteY26" fmla="*/ 123952 h 1342898"/>
              <a:gd name="connsiteX27" fmla="*/ 246935 w 644191"/>
              <a:gd name="connsiteY27" fmla="*/ 440436 h 1342898"/>
              <a:gd name="connsiteX28" fmla="*/ 215058 w 644191"/>
              <a:gd name="connsiteY28" fmla="*/ 411861 h 1342898"/>
              <a:gd name="connsiteX29" fmla="*/ 179118 w 644191"/>
              <a:gd name="connsiteY29" fmla="*/ 381381 h 1342898"/>
              <a:gd name="connsiteX30" fmla="*/ 148892 w 644191"/>
              <a:gd name="connsiteY30" fmla="*/ 125603 h 1342898"/>
              <a:gd name="connsiteX31" fmla="*/ 226362 w 644191"/>
              <a:gd name="connsiteY31" fmla="*/ 1043432 h 1342898"/>
              <a:gd name="connsiteX32" fmla="*/ 145336 w 644191"/>
              <a:gd name="connsiteY32" fmla="*/ 648843 h 1342898"/>
              <a:gd name="connsiteX33" fmla="*/ 84121 w 644191"/>
              <a:gd name="connsiteY33" fmla="*/ 402844 h 1342898"/>
              <a:gd name="connsiteX34" fmla="*/ 164767 w 644191"/>
              <a:gd name="connsiteY34" fmla="*/ 471170 h 1342898"/>
              <a:gd name="connsiteX35" fmla="*/ 167052 w 644191"/>
              <a:gd name="connsiteY35" fmla="*/ 473202 h 1342898"/>
              <a:gd name="connsiteX36" fmla="*/ 287830 w 644191"/>
              <a:gd name="connsiteY36" fmla="*/ 738378 h 1342898"/>
              <a:gd name="connsiteX37" fmla="*/ 277670 w 644191"/>
              <a:gd name="connsiteY37" fmla="*/ 855853 h 1342898"/>
              <a:gd name="connsiteX38" fmla="*/ 225727 w 644191"/>
              <a:gd name="connsiteY38" fmla="*/ 1043432 h 1342898"/>
              <a:gd name="connsiteX39" fmla="*/ 250364 w 644191"/>
              <a:gd name="connsiteY39" fmla="*/ 1224026 h 1342898"/>
              <a:gd name="connsiteX40" fmla="*/ 241475 w 644191"/>
              <a:gd name="connsiteY40" fmla="*/ 1218692 h 1342898"/>
              <a:gd name="connsiteX41" fmla="*/ 285289 w 644191"/>
              <a:gd name="connsiteY41" fmla="*/ 1110996 h 1342898"/>
              <a:gd name="connsiteX42" fmla="*/ 375968 w 644191"/>
              <a:gd name="connsiteY42" fmla="*/ 900176 h 1342898"/>
              <a:gd name="connsiteX43" fmla="*/ 498142 w 644191"/>
              <a:gd name="connsiteY43" fmla="*/ 504825 h 1342898"/>
              <a:gd name="connsiteX44" fmla="*/ 496871 w 644191"/>
              <a:gd name="connsiteY44" fmla="*/ 474599 h 1342898"/>
              <a:gd name="connsiteX45" fmla="*/ 538655 w 644191"/>
              <a:gd name="connsiteY45" fmla="*/ 628142 h 1342898"/>
              <a:gd name="connsiteX46" fmla="*/ 249730 w 644191"/>
              <a:gd name="connsiteY46" fmla="*/ 1224026 h 134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44191" h="1342898">
                <a:moveTo>
                  <a:pt x="644192" y="524637"/>
                </a:moveTo>
                <a:cubicBezTo>
                  <a:pt x="635725" y="559689"/>
                  <a:pt x="626327" y="594445"/>
                  <a:pt x="615998" y="628904"/>
                </a:cubicBezTo>
                <a:cubicBezTo>
                  <a:pt x="615998" y="626618"/>
                  <a:pt x="615998" y="624205"/>
                  <a:pt x="615998" y="621919"/>
                </a:cubicBezTo>
                <a:cubicBezTo>
                  <a:pt x="606219" y="499364"/>
                  <a:pt x="552498" y="391287"/>
                  <a:pt x="467915" y="286893"/>
                </a:cubicBezTo>
                <a:lnTo>
                  <a:pt x="466392" y="284861"/>
                </a:lnTo>
                <a:lnTo>
                  <a:pt x="466392" y="284861"/>
                </a:lnTo>
                <a:cubicBezTo>
                  <a:pt x="394256" y="196596"/>
                  <a:pt x="299387" y="110998"/>
                  <a:pt x="188134" y="21209"/>
                </a:cubicBezTo>
                <a:lnTo>
                  <a:pt x="161592" y="0"/>
                </a:lnTo>
                <a:lnTo>
                  <a:pt x="136192" y="23241"/>
                </a:lnTo>
                <a:cubicBezTo>
                  <a:pt x="-67643" y="213741"/>
                  <a:pt x="-968" y="436245"/>
                  <a:pt x="69644" y="670941"/>
                </a:cubicBezTo>
                <a:cubicBezTo>
                  <a:pt x="112951" y="814959"/>
                  <a:pt x="157020" y="962152"/>
                  <a:pt x="146478" y="1115441"/>
                </a:cubicBezTo>
                <a:cubicBezTo>
                  <a:pt x="141039" y="1198202"/>
                  <a:pt x="110913" y="1277431"/>
                  <a:pt x="59992" y="1342898"/>
                </a:cubicBezTo>
                <a:lnTo>
                  <a:pt x="232331" y="1342898"/>
                </a:lnTo>
                <a:cubicBezTo>
                  <a:pt x="259001" y="1320165"/>
                  <a:pt x="284908" y="1296924"/>
                  <a:pt x="309546" y="1272794"/>
                </a:cubicBezTo>
                <a:lnTo>
                  <a:pt x="310308" y="1272794"/>
                </a:lnTo>
                <a:lnTo>
                  <a:pt x="319961" y="1261745"/>
                </a:lnTo>
                <a:cubicBezTo>
                  <a:pt x="458940" y="1123896"/>
                  <a:pt x="569150" y="959811"/>
                  <a:pt x="644192" y="779018"/>
                </a:cubicBezTo>
                <a:close/>
                <a:moveTo>
                  <a:pt x="276907" y="199898"/>
                </a:moveTo>
                <a:cubicBezTo>
                  <a:pt x="363194" y="278412"/>
                  <a:pt x="414539" y="388144"/>
                  <a:pt x="419528" y="504698"/>
                </a:cubicBezTo>
                <a:cubicBezTo>
                  <a:pt x="419528" y="505968"/>
                  <a:pt x="419528" y="507238"/>
                  <a:pt x="419528" y="508508"/>
                </a:cubicBezTo>
                <a:cubicBezTo>
                  <a:pt x="422069" y="573151"/>
                  <a:pt x="396414" y="657479"/>
                  <a:pt x="364664" y="736092"/>
                </a:cubicBezTo>
                <a:cubicBezTo>
                  <a:pt x="364664" y="704342"/>
                  <a:pt x="362506" y="671830"/>
                  <a:pt x="359331" y="638937"/>
                </a:cubicBezTo>
                <a:cubicBezTo>
                  <a:pt x="360347" y="624144"/>
                  <a:pt x="358625" y="609290"/>
                  <a:pt x="354251" y="595122"/>
                </a:cubicBezTo>
                <a:cubicBezTo>
                  <a:pt x="333073" y="452958"/>
                  <a:pt x="298546" y="313105"/>
                  <a:pt x="251127" y="177419"/>
                </a:cubicBezTo>
                <a:cubicBezTo>
                  <a:pt x="260144" y="184531"/>
                  <a:pt x="268526" y="192151"/>
                  <a:pt x="276907" y="199898"/>
                </a:cubicBezTo>
                <a:close/>
                <a:moveTo>
                  <a:pt x="148892" y="125603"/>
                </a:moveTo>
                <a:lnTo>
                  <a:pt x="150288" y="123952"/>
                </a:lnTo>
                <a:cubicBezTo>
                  <a:pt x="188835" y="227409"/>
                  <a:pt x="221109" y="333095"/>
                  <a:pt x="246935" y="440436"/>
                </a:cubicBezTo>
                <a:cubicBezTo>
                  <a:pt x="237157" y="431165"/>
                  <a:pt x="226743" y="421640"/>
                  <a:pt x="215058" y="411861"/>
                </a:cubicBezTo>
                <a:lnTo>
                  <a:pt x="179118" y="381381"/>
                </a:lnTo>
                <a:cubicBezTo>
                  <a:pt x="102918" y="317246"/>
                  <a:pt x="86915" y="203454"/>
                  <a:pt x="148892" y="125603"/>
                </a:cubicBezTo>
                <a:close/>
                <a:moveTo>
                  <a:pt x="226362" y="1043432"/>
                </a:moveTo>
                <a:cubicBezTo>
                  <a:pt x="221789" y="903732"/>
                  <a:pt x="182420" y="772033"/>
                  <a:pt x="145336" y="648843"/>
                </a:cubicBezTo>
                <a:cubicBezTo>
                  <a:pt x="118665" y="559943"/>
                  <a:pt x="94536" y="478663"/>
                  <a:pt x="84121" y="402844"/>
                </a:cubicBezTo>
                <a:lnTo>
                  <a:pt x="164767" y="471170"/>
                </a:lnTo>
                <a:lnTo>
                  <a:pt x="167052" y="473202"/>
                </a:lnTo>
                <a:cubicBezTo>
                  <a:pt x="243926" y="539849"/>
                  <a:pt x="288009" y="636637"/>
                  <a:pt x="287830" y="738378"/>
                </a:cubicBezTo>
                <a:cubicBezTo>
                  <a:pt x="288408" y="777779"/>
                  <a:pt x="285004" y="817137"/>
                  <a:pt x="277670" y="855853"/>
                </a:cubicBezTo>
                <a:cubicBezTo>
                  <a:pt x="264515" y="919457"/>
                  <a:pt x="247162" y="982121"/>
                  <a:pt x="225727" y="1043432"/>
                </a:cubicBezTo>
                <a:close/>
                <a:moveTo>
                  <a:pt x="250364" y="1224026"/>
                </a:moveTo>
                <a:cubicBezTo>
                  <a:pt x="235759" y="1215136"/>
                  <a:pt x="256080" y="1227582"/>
                  <a:pt x="241475" y="1218692"/>
                </a:cubicBezTo>
                <a:cubicBezTo>
                  <a:pt x="256080" y="1186053"/>
                  <a:pt x="270938" y="1149985"/>
                  <a:pt x="285289" y="1110996"/>
                </a:cubicBezTo>
                <a:cubicBezTo>
                  <a:pt x="311438" y="1039038"/>
                  <a:pt x="341715" y="968648"/>
                  <a:pt x="375968" y="900176"/>
                </a:cubicBezTo>
                <a:cubicBezTo>
                  <a:pt x="429943" y="793369"/>
                  <a:pt x="502968" y="625348"/>
                  <a:pt x="498142" y="504825"/>
                </a:cubicBezTo>
                <a:cubicBezTo>
                  <a:pt x="498142" y="494157"/>
                  <a:pt x="497252" y="484251"/>
                  <a:pt x="496871" y="474599"/>
                </a:cubicBezTo>
                <a:cubicBezTo>
                  <a:pt x="519950" y="522839"/>
                  <a:pt x="534106" y="574859"/>
                  <a:pt x="538655" y="628142"/>
                </a:cubicBezTo>
                <a:cubicBezTo>
                  <a:pt x="551736" y="799465"/>
                  <a:pt x="457247" y="994410"/>
                  <a:pt x="249730" y="1224026"/>
                </a:cubicBezTo>
                <a:close/>
              </a:path>
            </a:pathLst>
          </a:custGeom>
          <a:solidFill>
            <a:srgbClr val="FFA6A6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68B46447-7C8B-4FC4-9149-7B0CF3C5789F}"/>
              </a:ext>
            </a:extLst>
          </p:cNvPr>
          <p:cNvSpPr/>
          <p:nvPr/>
        </p:nvSpPr>
        <p:spPr>
          <a:xfrm>
            <a:off x="0" y="3445072"/>
            <a:ext cx="1546605" cy="441127"/>
          </a:xfrm>
          <a:custGeom>
            <a:avLst/>
            <a:gdLst>
              <a:gd name="connsiteX0" fmla="*/ 1546352 w 1546605"/>
              <a:gd name="connsiteY0" fmla="*/ 441127 h 441127"/>
              <a:gd name="connsiteX1" fmla="*/ 1513332 w 1546605"/>
              <a:gd name="connsiteY1" fmla="*/ 376866 h 441127"/>
              <a:gd name="connsiteX2" fmla="*/ 1494536 w 1546605"/>
              <a:gd name="connsiteY2" fmla="*/ 351466 h 441127"/>
              <a:gd name="connsiteX3" fmla="*/ 1473581 w 1546605"/>
              <a:gd name="connsiteY3" fmla="*/ 319588 h 441127"/>
              <a:gd name="connsiteX4" fmla="*/ 1449070 w 1546605"/>
              <a:gd name="connsiteY4" fmla="*/ 288093 h 441127"/>
              <a:gd name="connsiteX5" fmla="*/ 1378966 w 1546605"/>
              <a:gd name="connsiteY5" fmla="*/ 208591 h 441127"/>
              <a:gd name="connsiteX6" fmla="*/ 1317625 w 1546605"/>
              <a:gd name="connsiteY6" fmla="*/ 156267 h 441127"/>
              <a:gd name="connsiteX7" fmla="*/ 1301115 w 1546605"/>
              <a:gd name="connsiteY7" fmla="*/ 145091 h 441127"/>
              <a:gd name="connsiteX8" fmla="*/ 1260475 w 1546605"/>
              <a:gd name="connsiteY8" fmla="*/ 119691 h 441127"/>
              <a:gd name="connsiteX9" fmla="*/ 1218438 w 1546605"/>
              <a:gd name="connsiteY9" fmla="*/ 94291 h 441127"/>
              <a:gd name="connsiteX10" fmla="*/ 1175766 w 1546605"/>
              <a:gd name="connsiteY10" fmla="*/ 73970 h 441127"/>
              <a:gd name="connsiteX11" fmla="*/ 1152525 w 1546605"/>
              <a:gd name="connsiteY11" fmla="*/ 65462 h 441127"/>
              <a:gd name="connsiteX12" fmla="*/ 1048004 w 1546605"/>
              <a:gd name="connsiteY12" fmla="*/ 32949 h 441127"/>
              <a:gd name="connsiteX13" fmla="*/ 997204 w 1546605"/>
              <a:gd name="connsiteY13" fmla="*/ 21519 h 441127"/>
              <a:gd name="connsiteX14" fmla="*/ 944118 w 1546605"/>
              <a:gd name="connsiteY14" fmla="*/ 14281 h 441127"/>
              <a:gd name="connsiteX15" fmla="*/ 821690 w 1546605"/>
              <a:gd name="connsiteY15" fmla="*/ 2850 h 441127"/>
              <a:gd name="connsiteX16" fmla="*/ 793369 w 1546605"/>
              <a:gd name="connsiteY16" fmla="*/ 1454 h 441127"/>
              <a:gd name="connsiteX17" fmla="*/ 678307 w 1546605"/>
              <a:gd name="connsiteY17" fmla="*/ 4501 h 441127"/>
              <a:gd name="connsiteX18" fmla="*/ 672592 w 1546605"/>
              <a:gd name="connsiteY18" fmla="*/ 4501 h 441127"/>
              <a:gd name="connsiteX19" fmla="*/ 628777 w 1546605"/>
              <a:gd name="connsiteY19" fmla="*/ 945 h 441127"/>
              <a:gd name="connsiteX20" fmla="*/ 603377 w 1546605"/>
              <a:gd name="connsiteY20" fmla="*/ 56 h 441127"/>
              <a:gd name="connsiteX21" fmla="*/ 579374 w 1546605"/>
              <a:gd name="connsiteY21" fmla="*/ 56 h 441127"/>
              <a:gd name="connsiteX22" fmla="*/ 567563 w 1546605"/>
              <a:gd name="connsiteY22" fmla="*/ 818 h 441127"/>
              <a:gd name="connsiteX23" fmla="*/ 462153 w 1546605"/>
              <a:gd name="connsiteY23" fmla="*/ 9708 h 441127"/>
              <a:gd name="connsiteX24" fmla="*/ 455295 w 1546605"/>
              <a:gd name="connsiteY24" fmla="*/ 10470 h 441127"/>
              <a:gd name="connsiteX25" fmla="*/ 409575 w 1546605"/>
              <a:gd name="connsiteY25" fmla="*/ 17963 h 441127"/>
              <a:gd name="connsiteX26" fmla="*/ 292989 w 1546605"/>
              <a:gd name="connsiteY26" fmla="*/ 48317 h 441127"/>
              <a:gd name="connsiteX27" fmla="*/ 271907 w 1546605"/>
              <a:gd name="connsiteY27" fmla="*/ 55174 h 441127"/>
              <a:gd name="connsiteX28" fmla="*/ 252349 w 1546605"/>
              <a:gd name="connsiteY28" fmla="*/ 62921 h 441127"/>
              <a:gd name="connsiteX29" fmla="*/ 148209 w 1546605"/>
              <a:gd name="connsiteY29" fmla="*/ 110419 h 441127"/>
              <a:gd name="connsiteX30" fmla="*/ 130175 w 1546605"/>
              <a:gd name="connsiteY30" fmla="*/ 120452 h 441127"/>
              <a:gd name="connsiteX31" fmla="*/ 42672 w 1546605"/>
              <a:gd name="connsiteY31" fmla="*/ 181158 h 441127"/>
              <a:gd name="connsiteX32" fmla="*/ 12827 w 1546605"/>
              <a:gd name="connsiteY32" fmla="*/ 205924 h 441127"/>
              <a:gd name="connsiteX33" fmla="*/ 7493 w 1546605"/>
              <a:gd name="connsiteY33" fmla="*/ 212527 h 441127"/>
              <a:gd name="connsiteX34" fmla="*/ 0 w 1546605"/>
              <a:gd name="connsiteY34" fmla="*/ 220656 h 441127"/>
              <a:gd name="connsiteX35" fmla="*/ 0 w 1546605"/>
              <a:gd name="connsiteY35" fmla="*/ 441127 h 441127"/>
              <a:gd name="connsiteX36" fmla="*/ 1546606 w 1546605"/>
              <a:gd name="connsiteY36" fmla="*/ 441127 h 44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46605" h="441127">
                <a:moveTo>
                  <a:pt x="1546352" y="441127"/>
                </a:moveTo>
                <a:cubicBezTo>
                  <a:pt x="1538035" y="418428"/>
                  <a:pt x="1526944" y="396844"/>
                  <a:pt x="1513332" y="376866"/>
                </a:cubicBezTo>
                <a:cubicBezTo>
                  <a:pt x="1507617" y="368356"/>
                  <a:pt x="1500632" y="359974"/>
                  <a:pt x="1494536" y="351466"/>
                </a:cubicBezTo>
                <a:cubicBezTo>
                  <a:pt x="1488059" y="340670"/>
                  <a:pt x="1481074" y="330130"/>
                  <a:pt x="1473581" y="319588"/>
                </a:cubicBezTo>
                <a:cubicBezTo>
                  <a:pt x="1466088" y="309048"/>
                  <a:pt x="1457833" y="298380"/>
                  <a:pt x="1449070" y="288093"/>
                </a:cubicBezTo>
                <a:cubicBezTo>
                  <a:pt x="1426591" y="261423"/>
                  <a:pt x="1404239" y="234118"/>
                  <a:pt x="1378966" y="208591"/>
                </a:cubicBezTo>
                <a:cubicBezTo>
                  <a:pt x="1360029" y="189453"/>
                  <a:pt x="1339509" y="171949"/>
                  <a:pt x="1317625" y="156267"/>
                </a:cubicBezTo>
                <a:cubicBezTo>
                  <a:pt x="1312291" y="152456"/>
                  <a:pt x="1306703" y="148774"/>
                  <a:pt x="1301115" y="145091"/>
                </a:cubicBezTo>
                <a:cubicBezTo>
                  <a:pt x="1288415" y="136455"/>
                  <a:pt x="1274064" y="128326"/>
                  <a:pt x="1260475" y="119691"/>
                </a:cubicBezTo>
                <a:cubicBezTo>
                  <a:pt x="1246886" y="111055"/>
                  <a:pt x="1232916" y="102418"/>
                  <a:pt x="1218438" y="94291"/>
                </a:cubicBezTo>
                <a:cubicBezTo>
                  <a:pt x="1204703" y="86534"/>
                  <a:pt x="1190445" y="79744"/>
                  <a:pt x="1175766" y="73970"/>
                </a:cubicBezTo>
                <a:cubicBezTo>
                  <a:pt x="1168273" y="70923"/>
                  <a:pt x="1160526" y="68129"/>
                  <a:pt x="1152525" y="65462"/>
                </a:cubicBezTo>
                <a:cubicBezTo>
                  <a:pt x="1118235" y="54031"/>
                  <a:pt x="1083691" y="42856"/>
                  <a:pt x="1048004" y="32949"/>
                </a:cubicBezTo>
                <a:cubicBezTo>
                  <a:pt x="1031748" y="28377"/>
                  <a:pt x="1014984" y="24694"/>
                  <a:pt x="997204" y="21519"/>
                </a:cubicBezTo>
                <a:cubicBezTo>
                  <a:pt x="979424" y="18344"/>
                  <a:pt x="962152" y="16058"/>
                  <a:pt x="944118" y="14281"/>
                </a:cubicBezTo>
                <a:cubicBezTo>
                  <a:pt x="903478" y="10217"/>
                  <a:pt x="862965" y="5518"/>
                  <a:pt x="821690" y="2850"/>
                </a:cubicBezTo>
                <a:cubicBezTo>
                  <a:pt x="812292" y="2215"/>
                  <a:pt x="802767" y="1835"/>
                  <a:pt x="793369" y="1454"/>
                </a:cubicBezTo>
                <a:cubicBezTo>
                  <a:pt x="754988" y="387"/>
                  <a:pt x="716578" y="1404"/>
                  <a:pt x="678307" y="4501"/>
                </a:cubicBezTo>
                <a:lnTo>
                  <a:pt x="672592" y="4501"/>
                </a:lnTo>
                <a:cubicBezTo>
                  <a:pt x="658114" y="3231"/>
                  <a:pt x="643509" y="1962"/>
                  <a:pt x="628777" y="945"/>
                </a:cubicBezTo>
                <a:cubicBezTo>
                  <a:pt x="620522" y="945"/>
                  <a:pt x="612013" y="183"/>
                  <a:pt x="603377" y="56"/>
                </a:cubicBezTo>
                <a:cubicBezTo>
                  <a:pt x="594741" y="-70"/>
                  <a:pt x="587375" y="56"/>
                  <a:pt x="579374" y="56"/>
                </a:cubicBezTo>
                <a:lnTo>
                  <a:pt x="567563" y="818"/>
                </a:lnTo>
                <a:cubicBezTo>
                  <a:pt x="532765" y="3486"/>
                  <a:pt x="496951" y="6533"/>
                  <a:pt x="462153" y="9708"/>
                </a:cubicBezTo>
                <a:lnTo>
                  <a:pt x="455295" y="10470"/>
                </a:lnTo>
                <a:cubicBezTo>
                  <a:pt x="439916" y="12028"/>
                  <a:pt x="424647" y="14530"/>
                  <a:pt x="409575" y="17963"/>
                </a:cubicBezTo>
                <a:cubicBezTo>
                  <a:pt x="370459" y="26854"/>
                  <a:pt x="331470" y="37140"/>
                  <a:pt x="292989" y="48317"/>
                </a:cubicBezTo>
                <a:cubicBezTo>
                  <a:pt x="285877" y="50349"/>
                  <a:pt x="278892" y="52635"/>
                  <a:pt x="271907" y="55174"/>
                </a:cubicBezTo>
                <a:cubicBezTo>
                  <a:pt x="264922" y="57714"/>
                  <a:pt x="259207" y="60127"/>
                  <a:pt x="252349" y="62921"/>
                </a:cubicBezTo>
                <a:cubicBezTo>
                  <a:pt x="217297" y="78162"/>
                  <a:pt x="181610" y="93274"/>
                  <a:pt x="148209" y="110419"/>
                </a:cubicBezTo>
                <a:cubicBezTo>
                  <a:pt x="141986" y="113594"/>
                  <a:pt x="135509" y="117024"/>
                  <a:pt x="130175" y="120452"/>
                </a:cubicBezTo>
                <a:cubicBezTo>
                  <a:pt x="99441" y="139121"/>
                  <a:pt x="68834" y="162489"/>
                  <a:pt x="42672" y="181158"/>
                </a:cubicBezTo>
                <a:cubicBezTo>
                  <a:pt x="32075" y="188599"/>
                  <a:pt x="22095" y="196881"/>
                  <a:pt x="12827" y="205924"/>
                </a:cubicBezTo>
                <a:lnTo>
                  <a:pt x="7493" y="212527"/>
                </a:lnTo>
                <a:lnTo>
                  <a:pt x="0" y="220656"/>
                </a:lnTo>
                <a:lnTo>
                  <a:pt x="0" y="441127"/>
                </a:lnTo>
                <a:lnTo>
                  <a:pt x="1546606" y="441127"/>
                </a:lnTo>
                <a:close/>
              </a:path>
            </a:pathLst>
          </a:custGeom>
          <a:solidFill>
            <a:srgbClr val="FFA6A6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9" name="Image" descr="Image">
            <a:extLst>
              <a:ext uri="{FF2B5EF4-FFF2-40B4-BE49-F238E27FC236}">
                <a16:creationId xmlns:a16="http://schemas.microsoft.com/office/drawing/2014/main" id="{50272C15-645C-4954-A7C5-93F771F88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7FA2A189-D74C-45D4-98B2-94CBFE822B3E}"/>
              </a:ext>
            </a:extLst>
          </p:cNvPr>
          <p:cNvGrpSpPr/>
          <p:nvPr/>
        </p:nvGrpSpPr>
        <p:grpSpPr>
          <a:xfrm>
            <a:off x="1773652" y="3087853"/>
            <a:ext cx="1481897" cy="493670"/>
            <a:chOff x="791732" y="3087853"/>
            <a:chExt cx="1481897" cy="493670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5BAECE99-6270-4B21-9A88-94D88E316146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FFA6A6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A7955D9D-FD43-4A13-B369-49ED5793AC74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+123 456 789">
              <a:extLst>
                <a:ext uri="{FF2B5EF4-FFF2-40B4-BE49-F238E27FC236}">
                  <a16:creationId xmlns:a16="http://schemas.microsoft.com/office/drawing/2014/main" id="{E863EF1C-62B4-440B-AEB7-0EF1697A62BF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4" name="www.yourwebsite.com">
              <a:extLst>
                <a:ext uri="{FF2B5EF4-FFF2-40B4-BE49-F238E27FC236}">
                  <a16:creationId xmlns:a16="http://schemas.microsoft.com/office/drawing/2014/main" id="{0FB8D3DE-7B00-4469-8669-3179FE5BF286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25" name="CONTACT US">
              <a:extLst>
                <a:ext uri="{FF2B5EF4-FFF2-40B4-BE49-F238E27FC236}">
                  <a16:creationId xmlns:a16="http://schemas.microsoft.com/office/drawing/2014/main" id="{FDC6D849-56EA-43A9-A011-1DED7DDC4968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126" name="TextBox 125">
            <a:extLst>
              <a:ext uri="{FF2B5EF4-FFF2-40B4-BE49-F238E27FC236}">
                <a16:creationId xmlns:a16="http://schemas.microsoft.com/office/drawing/2014/main" id="{2A32D7BB-16C5-4F71-A751-FE2A0E300419}"/>
              </a:ext>
            </a:extLst>
          </p:cNvPr>
          <p:cNvSpPr txBox="1"/>
          <p:nvPr/>
        </p:nvSpPr>
        <p:spPr>
          <a:xfrm>
            <a:off x="2080026" y="867023"/>
            <a:ext cx="869149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spc="35" normalizeH="0" baseline="0" dirty="0">
                <a:ln>
                  <a:noFill/>
                </a:ln>
                <a:solidFill>
                  <a:srgbClr val="FFA6A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BRAN NAME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6A08BFFD-8067-4A10-906F-F7CF3E75F64B}"/>
              </a:ext>
            </a:extLst>
          </p:cNvPr>
          <p:cNvGrpSpPr/>
          <p:nvPr/>
        </p:nvGrpSpPr>
        <p:grpSpPr>
          <a:xfrm>
            <a:off x="2261401" y="453363"/>
            <a:ext cx="506398" cy="429428"/>
            <a:chOff x="1975555" y="251363"/>
            <a:chExt cx="1025478" cy="869610"/>
          </a:xfrm>
        </p:grpSpPr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6495FA21-BE4F-4708-BE07-8235C69F3836}"/>
                </a:ext>
              </a:extLst>
            </p:cNvPr>
            <p:cNvSpPr/>
            <p:nvPr/>
          </p:nvSpPr>
          <p:spPr>
            <a:xfrm>
              <a:off x="2010982" y="251363"/>
              <a:ext cx="939578" cy="497162"/>
            </a:xfrm>
            <a:custGeom>
              <a:avLst/>
              <a:gdLst>
                <a:gd name="connsiteX0" fmla="*/ 924068 w 939578"/>
                <a:gd name="connsiteY0" fmla="*/ 153204 h 497162"/>
                <a:gd name="connsiteX1" fmla="*/ 916956 w 939578"/>
                <a:gd name="connsiteY1" fmla="*/ 142409 h 497162"/>
                <a:gd name="connsiteX2" fmla="*/ 893334 w 939578"/>
                <a:gd name="connsiteY2" fmla="*/ 114850 h 497162"/>
                <a:gd name="connsiteX3" fmla="*/ 888508 w 939578"/>
                <a:gd name="connsiteY3" fmla="*/ 109770 h 497162"/>
                <a:gd name="connsiteX4" fmla="*/ 865648 w 939578"/>
                <a:gd name="connsiteY4" fmla="*/ 90339 h 497162"/>
                <a:gd name="connsiteX5" fmla="*/ 806593 w 939578"/>
                <a:gd name="connsiteY5" fmla="*/ 56049 h 497162"/>
                <a:gd name="connsiteX6" fmla="*/ 769763 w 939578"/>
                <a:gd name="connsiteY6" fmla="*/ 40809 h 497162"/>
                <a:gd name="connsiteX7" fmla="*/ 752618 w 939578"/>
                <a:gd name="connsiteY7" fmla="*/ 35856 h 497162"/>
                <a:gd name="connsiteX8" fmla="*/ 732171 w 939578"/>
                <a:gd name="connsiteY8" fmla="*/ 29125 h 497162"/>
                <a:gd name="connsiteX9" fmla="*/ 710073 w 939578"/>
                <a:gd name="connsiteY9" fmla="*/ 23029 h 497162"/>
                <a:gd name="connsiteX10" fmla="*/ 650764 w 939578"/>
                <a:gd name="connsiteY10" fmla="*/ 9313 h 497162"/>
                <a:gd name="connsiteX11" fmla="*/ 604410 w 939578"/>
                <a:gd name="connsiteY11" fmla="*/ 2963 h 497162"/>
                <a:gd name="connsiteX12" fmla="*/ 592979 w 939578"/>
                <a:gd name="connsiteY12" fmla="*/ 2201 h 497162"/>
                <a:gd name="connsiteX13" fmla="*/ 565547 w 939578"/>
                <a:gd name="connsiteY13" fmla="*/ 1058 h 497162"/>
                <a:gd name="connsiteX14" fmla="*/ 537226 w 939578"/>
                <a:gd name="connsiteY14" fmla="*/ 42 h 497162"/>
                <a:gd name="connsiteX15" fmla="*/ 510429 w 939578"/>
                <a:gd name="connsiteY15" fmla="*/ 931 h 497162"/>
                <a:gd name="connsiteX16" fmla="*/ 496713 w 939578"/>
                <a:gd name="connsiteY16" fmla="*/ 2201 h 497162"/>
                <a:gd name="connsiteX17" fmla="*/ 436642 w 939578"/>
                <a:gd name="connsiteY17" fmla="*/ 9821 h 497162"/>
                <a:gd name="connsiteX18" fmla="*/ 409210 w 939578"/>
                <a:gd name="connsiteY18" fmla="*/ 14901 h 497162"/>
                <a:gd name="connsiteX19" fmla="*/ 381905 w 939578"/>
                <a:gd name="connsiteY19" fmla="*/ 21759 h 497162"/>
                <a:gd name="connsiteX20" fmla="*/ 320437 w 939578"/>
                <a:gd name="connsiteY20" fmla="*/ 39412 h 497162"/>
                <a:gd name="connsiteX21" fmla="*/ 306594 w 939578"/>
                <a:gd name="connsiteY21" fmla="*/ 43857 h 497162"/>
                <a:gd name="connsiteX22" fmla="*/ 253508 w 939578"/>
                <a:gd name="connsiteY22" fmla="*/ 64939 h 497162"/>
                <a:gd name="connsiteX23" fmla="*/ 250968 w 939578"/>
                <a:gd name="connsiteY23" fmla="*/ 66082 h 497162"/>
                <a:gd name="connsiteX24" fmla="*/ 229124 w 939578"/>
                <a:gd name="connsiteY24" fmla="*/ 72559 h 497162"/>
                <a:gd name="connsiteX25" fmla="*/ 216424 w 939578"/>
                <a:gd name="connsiteY25" fmla="*/ 76750 h 497162"/>
                <a:gd name="connsiteX26" fmla="*/ 205375 w 939578"/>
                <a:gd name="connsiteY26" fmla="*/ 81068 h 497162"/>
                <a:gd name="connsiteX27" fmla="*/ 200041 w 939578"/>
                <a:gd name="connsiteY27" fmla="*/ 83354 h 497162"/>
                <a:gd name="connsiteX28" fmla="*/ 153432 w 939578"/>
                <a:gd name="connsiteY28" fmla="*/ 104690 h 497162"/>
                <a:gd name="connsiteX29" fmla="*/ 150384 w 939578"/>
                <a:gd name="connsiteY29" fmla="*/ 106087 h 497162"/>
                <a:gd name="connsiteX30" fmla="*/ 131334 w 939578"/>
                <a:gd name="connsiteY30" fmla="*/ 116628 h 497162"/>
                <a:gd name="connsiteX31" fmla="*/ 86630 w 939578"/>
                <a:gd name="connsiteY31" fmla="*/ 146854 h 497162"/>
                <a:gd name="connsiteX32" fmla="*/ 79010 w 939578"/>
                <a:gd name="connsiteY32" fmla="*/ 152823 h 497162"/>
                <a:gd name="connsiteX33" fmla="*/ 72279 w 939578"/>
                <a:gd name="connsiteY33" fmla="*/ 158665 h 497162"/>
                <a:gd name="connsiteX34" fmla="*/ 39132 w 939578"/>
                <a:gd name="connsiteY34" fmla="*/ 192447 h 497162"/>
                <a:gd name="connsiteX35" fmla="*/ 33925 w 939578"/>
                <a:gd name="connsiteY35" fmla="*/ 198924 h 497162"/>
                <a:gd name="connsiteX36" fmla="*/ 12843 w 939578"/>
                <a:gd name="connsiteY36" fmla="*/ 233976 h 497162"/>
                <a:gd name="connsiteX37" fmla="*/ 7128 w 939578"/>
                <a:gd name="connsiteY37" fmla="*/ 246676 h 497162"/>
                <a:gd name="connsiteX38" fmla="*/ 6366 w 939578"/>
                <a:gd name="connsiteY38" fmla="*/ 249724 h 497162"/>
                <a:gd name="connsiteX39" fmla="*/ 143 w 939578"/>
                <a:gd name="connsiteY39" fmla="*/ 281728 h 497162"/>
                <a:gd name="connsiteX40" fmla="*/ 143 w 939578"/>
                <a:gd name="connsiteY40" fmla="*/ 288459 h 497162"/>
                <a:gd name="connsiteX41" fmla="*/ 143 w 939578"/>
                <a:gd name="connsiteY41" fmla="*/ 295063 h 497162"/>
                <a:gd name="connsiteX42" fmla="*/ 143 w 939578"/>
                <a:gd name="connsiteY42" fmla="*/ 298111 h 497162"/>
                <a:gd name="connsiteX43" fmla="*/ 8144 w 939578"/>
                <a:gd name="connsiteY43" fmla="*/ 328337 h 497162"/>
                <a:gd name="connsiteX44" fmla="*/ 13605 w 939578"/>
                <a:gd name="connsiteY44" fmla="*/ 340402 h 497162"/>
                <a:gd name="connsiteX45" fmla="*/ 15510 w 939578"/>
                <a:gd name="connsiteY45" fmla="*/ 344085 h 497162"/>
                <a:gd name="connsiteX46" fmla="*/ 22622 w 939578"/>
                <a:gd name="connsiteY46" fmla="*/ 354880 h 497162"/>
                <a:gd name="connsiteX47" fmla="*/ 46244 w 939578"/>
                <a:gd name="connsiteY47" fmla="*/ 382312 h 497162"/>
                <a:gd name="connsiteX48" fmla="*/ 51070 w 939578"/>
                <a:gd name="connsiteY48" fmla="*/ 387519 h 497162"/>
                <a:gd name="connsiteX49" fmla="*/ 73930 w 939578"/>
                <a:gd name="connsiteY49" fmla="*/ 406823 h 497162"/>
                <a:gd name="connsiteX50" fmla="*/ 132858 w 939578"/>
                <a:gd name="connsiteY50" fmla="*/ 441240 h 497162"/>
                <a:gd name="connsiteX51" fmla="*/ 169816 w 939578"/>
                <a:gd name="connsiteY51" fmla="*/ 456480 h 497162"/>
                <a:gd name="connsiteX52" fmla="*/ 186960 w 939578"/>
                <a:gd name="connsiteY52" fmla="*/ 461306 h 497162"/>
                <a:gd name="connsiteX53" fmla="*/ 207407 w 939578"/>
                <a:gd name="connsiteY53" fmla="*/ 468164 h 497162"/>
                <a:gd name="connsiteX54" fmla="*/ 229505 w 939578"/>
                <a:gd name="connsiteY54" fmla="*/ 474133 h 497162"/>
                <a:gd name="connsiteX55" fmla="*/ 288814 w 939578"/>
                <a:gd name="connsiteY55" fmla="*/ 487849 h 497162"/>
                <a:gd name="connsiteX56" fmla="*/ 335169 w 939578"/>
                <a:gd name="connsiteY56" fmla="*/ 494199 h 497162"/>
                <a:gd name="connsiteX57" fmla="*/ 346599 w 939578"/>
                <a:gd name="connsiteY57" fmla="*/ 495088 h 497162"/>
                <a:gd name="connsiteX58" fmla="*/ 374031 w 939578"/>
                <a:gd name="connsiteY58" fmla="*/ 496104 h 497162"/>
                <a:gd name="connsiteX59" fmla="*/ 402225 w 939578"/>
                <a:gd name="connsiteY59" fmla="*/ 497120 h 497162"/>
                <a:gd name="connsiteX60" fmla="*/ 429149 w 939578"/>
                <a:gd name="connsiteY60" fmla="*/ 496358 h 497162"/>
                <a:gd name="connsiteX61" fmla="*/ 442865 w 939578"/>
                <a:gd name="connsiteY61" fmla="*/ 495088 h 497162"/>
                <a:gd name="connsiteX62" fmla="*/ 502936 w 939578"/>
                <a:gd name="connsiteY62" fmla="*/ 487468 h 497162"/>
                <a:gd name="connsiteX63" fmla="*/ 530241 w 939578"/>
                <a:gd name="connsiteY63" fmla="*/ 482388 h 497162"/>
                <a:gd name="connsiteX64" fmla="*/ 557673 w 939578"/>
                <a:gd name="connsiteY64" fmla="*/ 475530 h 497162"/>
                <a:gd name="connsiteX65" fmla="*/ 619141 w 939578"/>
                <a:gd name="connsiteY65" fmla="*/ 457877 h 497162"/>
                <a:gd name="connsiteX66" fmla="*/ 632984 w 939578"/>
                <a:gd name="connsiteY66" fmla="*/ 453305 h 497162"/>
                <a:gd name="connsiteX67" fmla="*/ 686070 w 939578"/>
                <a:gd name="connsiteY67" fmla="*/ 432223 h 497162"/>
                <a:gd name="connsiteX68" fmla="*/ 688610 w 939578"/>
                <a:gd name="connsiteY68" fmla="*/ 431080 h 497162"/>
                <a:gd name="connsiteX69" fmla="*/ 710454 w 939578"/>
                <a:gd name="connsiteY69" fmla="*/ 424603 h 497162"/>
                <a:gd name="connsiteX70" fmla="*/ 723154 w 939578"/>
                <a:gd name="connsiteY70" fmla="*/ 420539 h 497162"/>
                <a:gd name="connsiteX71" fmla="*/ 734203 w 939578"/>
                <a:gd name="connsiteY71" fmla="*/ 416094 h 497162"/>
                <a:gd name="connsiteX72" fmla="*/ 739537 w 939578"/>
                <a:gd name="connsiteY72" fmla="*/ 413808 h 497162"/>
                <a:gd name="connsiteX73" fmla="*/ 786146 w 939578"/>
                <a:gd name="connsiteY73" fmla="*/ 392472 h 497162"/>
                <a:gd name="connsiteX74" fmla="*/ 789194 w 939578"/>
                <a:gd name="connsiteY74" fmla="*/ 391075 h 497162"/>
                <a:gd name="connsiteX75" fmla="*/ 808244 w 939578"/>
                <a:gd name="connsiteY75" fmla="*/ 380661 h 497162"/>
                <a:gd name="connsiteX76" fmla="*/ 852948 w 939578"/>
                <a:gd name="connsiteY76" fmla="*/ 350435 h 497162"/>
                <a:gd name="connsiteX77" fmla="*/ 860568 w 939578"/>
                <a:gd name="connsiteY77" fmla="*/ 344466 h 497162"/>
                <a:gd name="connsiteX78" fmla="*/ 867299 w 939578"/>
                <a:gd name="connsiteY78" fmla="*/ 338497 h 497162"/>
                <a:gd name="connsiteX79" fmla="*/ 900446 w 939578"/>
                <a:gd name="connsiteY79" fmla="*/ 304842 h 497162"/>
                <a:gd name="connsiteX80" fmla="*/ 905653 w 939578"/>
                <a:gd name="connsiteY80" fmla="*/ 298365 h 497162"/>
                <a:gd name="connsiteX81" fmla="*/ 926608 w 939578"/>
                <a:gd name="connsiteY81" fmla="*/ 263186 h 497162"/>
                <a:gd name="connsiteX82" fmla="*/ 932450 w 939578"/>
                <a:gd name="connsiteY82" fmla="*/ 250486 h 497162"/>
                <a:gd name="connsiteX83" fmla="*/ 933212 w 939578"/>
                <a:gd name="connsiteY83" fmla="*/ 247438 h 497162"/>
                <a:gd name="connsiteX84" fmla="*/ 939435 w 939578"/>
                <a:gd name="connsiteY84" fmla="*/ 215307 h 497162"/>
                <a:gd name="connsiteX85" fmla="*/ 939435 w 939578"/>
                <a:gd name="connsiteY85" fmla="*/ 208703 h 497162"/>
                <a:gd name="connsiteX86" fmla="*/ 939435 w 939578"/>
                <a:gd name="connsiteY86" fmla="*/ 202099 h 497162"/>
                <a:gd name="connsiteX87" fmla="*/ 939435 w 939578"/>
                <a:gd name="connsiteY87" fmla="*/ 199051 h 497162"/>
                <a:gd name="connsiteX88" fmla="*/ 931434 w 939578"/>
                <a:gd name="connsiteY88" fmla="*/ 168698 h 497162"/>
                <a:gd name="connsiteX89" fmla="*/ 925973 w 939578"/>
                <a:gd name="connsiteY89" fmla="*/ 155998 h 49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39578" h="497162">
                  <a:moveTo>
                    <a:pt x="924068" y="153204"/>
                  </a:moveTo>
                  <a:cubicBezTo>
                    <a:pt x="922056" y="149381"/>
                    <a:pt x="919674" y="145766"/>
                    <a:pt x="916956" y="142409"/>
                  </a:cubicBezTo>
                  <a:cubicBezTo>
                    <a:pt x="909717" y="133011"/>
                    <a:pt x="901335" y="123994"/>
                    <a:pt x="893334" y="114850"/>
                  </a:cubicBezTo>
                  <a:cubicBezTo>
                    <a:pt x="891810" y="113072"/>
                    <a:pt x="890159" y="111421"/>
                    <a:pt x="888508" y="109770"/>
                  </a:cubicBezTo>
                  <a:cubicBezTo>
                    <a:pt x="881380" y="102735"/>
                    <a:pt x="873739" y="96241"/>
                    <a:pt x="865648" y="90339"/>
                  </a:cubicBezTo>
                  <a:cubicBezTo>
                    <a:pt x="846849" y="77447"/>
                    <a:pt x="827108" y="65985"/>
                    <a:pt x="806593" y="56049"/>
                  </a:cubicBezTo>
                  <a:cubicBezTo>
                    <a:pt x="794766" y="49945"/>
                    <a:pt x="782446" y="44847"/>
                    <a:pt x="769763" y="40809"/>
                  </a:cubicBezTo>
                  <a:cubicBezTo>
                    <a:pt x="764175" y="39031"/>
                    <a:pt x="758460" y="37380"/>
                    <a:pt x="752618" y="35856"/>
                  </a:cubicBezTo>
                  <a:cubicBezTo>
                    <a:pt x="745887" y="33443"/>
                    <a:pt x="739156" y="31157"/>
                    <a:pt x="732171" y="29125"/>
                  </a:cubicBezTo>
                  <a:cubicBezTo>
                    <a:pt x="725186" y="27093"/>
                    <a:pt x="717566" y="24934"/>
                    <a:pt x="710073" y="23029"/>
                  </a:cubicBezTo>
                  <a:cubicBezTo>
                    <a:pt x="690642" y="18330"/>
                    <a:pt x="671084" y="13250"/>
                    <a:pt x="650764" y="9313"/>
                  </a:cubicBezTo>
                  <a:cubicBezTo>
                    <a:pt x="635438" y="6364"/>
                    <a:pt x="619964" y="4244"/>
                    <a:pt x="604410" y="2963"/>
                  </a:cubicBezTo>
                  <a:cubicBezTo>
                    <a:pt x="600599" y="2963"/>
                    <a:pt x="596789" y="2709"/>
                    <a:pt x="592979" y="2201"/>
                  </a:cubicBezTo>
                  <a:cubicBezTo>
                    <a:pt x="583835" y="2201"/>
                    <a:pt x="574564" y="1439"/>
                    <a:pt x="565547" y="1058"/>
                  </a:cubicBezTo>
                  <a:cubicBezTo>
                    <a:pt x="556530" y="677"/>
                    <a:pt x="546751" y="169"/>
                    <a:pt x="537226" y="42"/>
                  </a:cubicBezTo>
                  <a:cubicBezTo>
                    <a:pt x="527701" y="-85"/>
                    <a:pt x="519573" y="42"/>
                    <a:pt x="510429" y="931"/>
                  </a:cubicBezTo>
                  <a:cubicBezTo>
                    <a:pt x="505857" y="931"/>
                    <a:pt x="501285" y="1693"/>
                    <a:pt x="496713" y="2201"/>
                  </a:cubicBezTo>
                  <a:cubicBezTo>
                    <a:pt x="476774" y="4360"/>
                    <a:pt x="456708" y="6773"/>
                    <a:pt x="436642" y="9821"/>
                  </a:cubicBezTo>
                  <a:cubicBezTo>
                    <a:pt x="427498" y="11091"/>
                    <a:pt x="418354" y="12869"/>
                    <a:pt x="409210" y="14901"/>
                  </a:cubicBezTo>
                  <a:cubicBezTo>
                    <a:pt x="400066" y="16933"/>
                    <a:pt x="390922" y="19219"/>
                    <a:pt x="381905" y="21759"/>
                  </a:cubicBezTo>
                  <a:cubicBezTo>
                    <a:pt x="361331" y="27474"/>
                    <a:pt x="340757" y="33062"/>
                    <a:pt x="320437" y="39412"/>
                  </a:cubicBezTo>
                  <a:lnTo>
                    <a:pt x="306594" y="43857"/>
                  </a:lnTo>
                  <a:cubicBezTo>
                    <a:pt x="288433" y="50080"/>
                    <a:pt x="270653" y="56557"/>
                    <a:pt x="253508" y="64939"/>
                  </a:cubicBezTo>
                  <a:lnTo>
                    <a:pt x="250968" y="66082"/>
                  </a:lnTo>
                  <a:lnTo>
                    <a:pt x="229124" y="72559"/>
                  </a:lnTo>
                  <a:cubicBezTo>
                    <a:pt x="225060" y="73829"/>
                    <a:pt x="220827" y="75226"/>
                    <a:pt x="216424" y="76750"/>
                  </a:cubicBezTo>
                  <a:cubicBezTo>
                    <a:pt x="212741" y="78020"/>
                    <a:pt x="208931" y="79544"/>
                    <a:pt x="205375" y="81068"/>
                  </a:cubicBezTo>
                  <a:lnTo>
                    <a:pt x="200041" y="83354"/>
                  </a:lnTo>
                  <a:cubicBezTo>
                    <a:pt x="184547" y="90339"/>
                    <a:pt x="168672" y="97578"/>
                    <a:pt x="153432" y="104690"/>
                  </a:cubicBezTo>
                  <a:lnTo>
                    <a:pt x="150384" y="106087"/>
                  </a:lnTo>
                  <a:cubicBezTo>
                    <a:pt x="143817" y="109192"/>
                    <a:pt x="137454" y="112713"/>
                    <a:pt x="131334" y="116628"/>
                  </a:cubicBezTo>
                  <a:cubicBezTo>
                    <a:pt x="115840" y="126280"/>
                    <a:pt x="100981" y="136440"/>
                    <a:pt x="86630" y="146854"/>
                  </a:cubicBezTo>
                  <a:cubicBezTo>
                    <a:pt x="83963" y="148759"/>
                    <a:pt x="81423" y="150791"/>
                    <a:pt x="79010" y="152823"/>
                  </a:cubicBezTo>
                  <a:cubicBezTo>
                    <a:pt x="76597" y="154855"/>
                    <a:pt x="74438" y="156760"/>
                    <a:pt x="72279" y="158665"/>
                  </a:cubicBezTo>
                  <a:cubicBezTo>
                    <a:pt x="60849" y="169841"/>
                    <a:pt x="49165" y="181017"/>
                    <a:pt x="39132" y="192447"/>
                  </a:cubicBezTo>
                  <a:cubicBezTo>
                    <a:pt x="37290" y="194517"/>
                    <a:pt x="35552" y="196679"/>
                    <a:pt x="33925" y="198924"/>
                  </a:cubicBezTo>
                  <a:cubicBezTo>
                    <a:pt x="25670" y="210354"/>
                    <a:pt x="19066" y="223308"/>
                    <a:pt x="12843" y="233976"/>
                  </a:cubicBezTo>
                  <a:cubicBezTo>
                    <a:pt x="10454" y="237974"/>
                    <a:pt x="8537" y="242236"/>
                    <a:pt x="7128" y="246676"/>
                  </a:cubicBezTo>
                  <a:cubicBezTo>
                    <a:pt x="6815" y="247676"/>
                    <a:pt x="6560" y="248694"/>
                    <a:pt x="6366" y="249724"/>
                  </a:cubicBezTo>
                  <a:cubicBezTo>
                    <a:pt x="3953" y="260392"/>
                    <a:pt x="1794" y="271187"/>
                    <a:pt x="143" y="281728"/>
                  </a:cubicBezTo>
                  <a:cubicBezTo>
                    <a:pt x="-46" y="283967"/>
                    <a:pt x="-46" y="286219"/>
                    <a:pt x="143" y="288459"/>
                  </a:cubicBezTo>
                  <a:cubicBezTo>
                    <a:pt x="-48" y="290656"/>
                    <a:pt x="-48" y="292866"/>
                    <a:pt x="143" y="295063"/>
                  </a:cubicBezTo>
                  <a:cubicBezTo>
                    <a:pt x="82" y="296078"/>
                    <a:pt x="82" y="297096"/>
                    <a:pt x="143" y="298111"/>
                  </a:cubicBezTo>
                  <a:cubicBezTo>
                    <a:pt x="2429" y="308271"/>
                    <a:pt x="5096" y="318431"/>
                    <a:pt x="8144" y="328337"/>
                  </a:cubicBezTo>
                  <a:cubicBezTo>
                    <a:pt x="9411" y="332587"/>
                    <a:pt x="11248" y="336645"/>
                    <a:pt x="13605" y="340402"/>
                  </a:cubicBezTo>
                  <a:cubicBezTo>
                    <a:pt x="14240" y="341672"/>
                    <a:pt x="14748" y="342815"/>
                    <a:pt x="15510" y="344085"/>
                  </a:cubicBezTo>
                  <a:cubicBezTo>
                    <a:pt x="17536" y="347899"/>
                    <a:pt x="19918" y="351513"/>
                    <a:pt x="22622" y="354880"/>
                  </a:cubicBezTo>
                  <a:cubicBezTo>
                    <a:pt x="29861" y="364278"/>
                    <a:pt x="38243" y="373295"/>
                    <a:pt x="46244" y="382312"/>
                  </a:cubicBezTo>
                  <a:cubicBezTo>
                    <a:pt x="47768" y="384090"/>
                    <a:pt x="49419" y="385741"/>
                    <a:pt x="51070" y="387519"/>
                  </a:cubicBezTo>
                  <a:cubicBezTo>
                    <a:pt x="58201" y="394511"/>
                    <a:pt x="65842" y="400964"/>
                    <a:pt x="73930" y="406823"/>
                  </a:cubicBezTo>
                  <a:cubicBezTo>
                    <a:pt x="92729" y="419682"/>
                    <a:pt x="112422" y="431184"/>
                    <a:pt x="132858" y="441240"/>
                  </a:cubicBezTo>
                  <a:cubicBezTo>
                    <a:pt x="144740" y="447321"/>
                    <a:pt x="157101" y="452418"/>
                    <a:pt x="169816" y="456480"/>
                  </a:cubicBezTo>
                  <a:cubicBezTo>
                    <a:pt x="175403" y="458258"/>
                    <a:pt x="181118" y="459909"/>
                    <a:pt x="186960" y="461306"/>
                  </a:cubicBezTo>
                  <a:cubicBezTo>
                    <a:pt x="192802" y="462703"/>
                    <a:pt x="200422" y="466005"/>
                    <a:pt x="207407" y="468164"/>
                  </a:cubicBezTo>
                  <a:cubicBezTo>
                    <a:pt x="214392" y="470323"/>
                    <a:pt x="222012" y="472355"/>
                    <a:pt x="229505" y="474133"/>
                  </a:cubicBezTo>
                  <a:cubicBezTo>
                    <a:pt x="248936" y="478959"/>
                    <a:pt x="268494" y="483912"/>
                    <a:pt x="288814" y="487849"/>
                  </a:cubicBezTo>
                  <a:cubicBezTo>
                    <a:pt x="304131" y="490859"/>
                    <a:pt x="319608" y="492980"/>
                    <a:pt x="335169" y="494199"/>
                  </a:cubicBezTo>
                  <a:lnTo>
                    <a:pt x="346599" y="495088"/>
                  </a:lnTo>
                  <a:cubicBezTo>
                    <a:pt x="355616" y="495088"/>
                    <a:pt x="364887" y="495850"/>
                    <a:pt x="374031" y="496104"/>
                  </a:cubicBezTo>
                  <a:cubicBezTo>
                    <a:pt x="383175" y="496358"/>
                    <a:pt x="392827" y="496993"/>
                    <a:pt x="402225" y="497120"/>
                  </a:cubicBezTo>
                  <a:cubicBezTo>
                    <a:pt x="411623" y="497247"/>
                    <a:pt x="420005" y="497120"/>
                    <a:pt x="429149" y="496358"/>
                  </a:cubicBezTo>
                  <a:lnTo>
                    <a:pt x="442865" y="495088"/>
                  </a:lnTo>
                  <a:cubicBezTo>
                    <a:pt x="462804" y="492802"/>
                    <a:pt x="482870" y="490389"/>
                    <a:pt x="502936" y="487468"/>
                  </a:cubicBezTo>
                  <a:cubicBezTo>
                    <a:pt x="511953" y="486071"/>
                    <a:pt x="521224" y="484420"/>
                    <a:pt x="530241" y="482388"/>
                  </a:cubicBezTo>
                  <a:cubicBezTo>
                    <a:pt x="539258" y="480356"/>
                    <a:pt x="548656" y="478070"/>
                    <a:pt x="557673" y="475530"/>
                  </a:cubicBezTo>
                  <a:cubicBezTo>
                    <a:pt x="578120" y="469688"/>
                    <a:pt x="598821" y="464100"/>
                    <a:pt x="619141" y="457877"/>
                  </a:cubicBezTo>
                  <a:lnTo>
                    <a:pt x="632984" y="453305"/>
                  </a:lnTo>
                  <a:cubicBezTo>
                    <a:pt x="651145" y="447082"/>
                    <a:pt x="668798" y="439970"/>
                    <a:pt x="686070" y="432223"/>
                  </a:cubicBezTo>
                  <a:lnTo>
                    <a:pt x="688610" y="431080"/>
                  </a:lnTo>
                  <a:cubicBezTo>
                    <a:pt x="695849" y="429048"/>
                    <a:pt x="703215" y="426889"/>
                    <a:pt x="710454" y="424603"/>
                  </a:cubicBezTo>
                  <a:lnTo>
                    <a:pt x="723154" y="420539"/>
                  </a:lnTo>
                  <a:cubicBezTo>
                    <a:pt x="726837" y="419142"/>
                    <a:pt x="730520" y="417745"/>
                    <a:pt x="734203" y="416094"/>
                  </a:cubicBezTo>
                  <a:lnTo>
                    <a:pt x="739537" y="413808"/>
                  </a:lnTo>
                  <a:cubicBezTo>
                    <a:pt x="755031" y="406950"/>
                    <a:pt x="770906" y="399584"/>
                    <a:pt x="786146" y="392472"/>
                  </a:cubicBezTo>
                  <a:lnTo>
                    <a:pt x="789194" y="391075"/>
                  </a:lnTo>
                  <a:cubicBezTo>
                    <a:pt x="795720" y="387935"/>
                    <a:pt x="802078" y="384459"/>
                    <a:pt x="808244" y="380661"/>
                  </a:cubicBezTo>
                  <a:cubicBezTo>
                    <a:pt x="823611" y="370882"/>
                    <a:pt x="838597" y="360722"/>
                    <a:pt x="852948" y="350435"/>
                  </a:cubicBezTo>
                  <a:cubicBezTo>
                    <a:pt x="855615" y="348403"/>
                    <a:pt x="858155" y="346498"/>
                    <a:pt x="860568" y="344466"/>
                  </a:cubicBezTo>
                  <a:cubicBezTo>
                    <a:pt x="862981" y="342434"/>
                    <a:pt x="865140" y="340529"/>
                    <a:pt x="867299" y="338497"/>
                  </a:cubicBezTo>
                  <a:cubicBezTo>
                    <a:pt x="878602" y="327448"/>
                    <a:pt x="890413" y="316272"/>
                    <a:pt x="900446" y="304842"/>
                  </a:cubicBezTo>
                  <a:cubicBezTo>
                    <a:pt x="902351" y="302683"/>
                    <a:pt x="904002" y="300524"/>
                    <a:pt x="905653" y="298365"/>
                  </a:cubicBezTo>
                  <a:cubicBezTo>
                    <a:pt x="913264" y="287022"/>
                    <a:pt x="920259" y="275279"/>
                    <a:pt x="926608" y="263186"/>
                  </a:cubicBezTo>
                  <a:cubicBezTo>
                    <a:pt x="929070" y="259209"/>
                    <a:pt x="931032" y="254943"/>
                    <a:pt x="932450" y="250486"/>
                  </a:cubicBezTo>
                  <a:lnTo>
                    <a:pt x="933212" y="247438"/>
                  </a:lnTo>
                  <a:cubicBezTo>
                    <a:pt x="935625" y="236770"/>
                    <a:pt x="937784" y="225975"/>
                    <a:pt x="939435" y="215307"/>
                  </a:cubicBezTo>
                  <a:cubicBezTo>
                    <a:pt x="939561" y="213107"/>
                    <a:pt x="939561" y="210902"/>
                    <a:pt x="939435" y="208703"/>
                  </a:cubicBezTo>
                  <a:cubicBezTo>
                    <a:pt x="939626" y="206506"/>
                    <a:pt x="939626" y="204296"/>
                    <a:pt x="939435" y="202099"/>
                  </a:cubicBezTo>
                  <a:cubicBezTo>
                    <a:pt x="939496" y="201084"/>
                    <a:pt x="939496" y="200066"/>
                    <a:pt x="939435" y="199051"/>
                  </a:cubicBezTo>
                  <a:cubicBezTo>
                    <a:pt x="937149" y="188891"/>
                    <a:pt x="934482" y="178731"/>
                    <a:pt x="931434" y="168698"/>
                  </a:cubicBezTo>
                  <a:cubicBezTo>
                    <a:pt x="930163" y="164249"/>
                    <a:pt x="928328" y="159981"/>
                    <a:pt x="925973" y="155998"/>
                  </a:cubicBezTo>
                  <a:close/>
                </a:path>
              </a:pathLst>
            </a:custGeom>
            <a:solidFill>
              <a:srgbClr val="E8AC8E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E94D63ED-7634-49CE-8DDC-469AF0EE1DB0}"/>
                </a:ext>
              </a:extLst>
            </p:cNvPr>
            <p:cNvSpPr/>
            <p:nvPr/>
          </p:nvSpPr>
          <p:spPr>
            <a:xfrm>
              <a:off x="2354329" y="499529"/>
              <a:ext cx="646704" cy="621444"/>
            </a:xfrm>
            <a:custGeom>
              <a:avLst/>
              <a:gdLst>
                <a:gd name="connsiteX0" fmla="*/ 235789 w 646704"/>
                <a:gd name="connsiteY0" fmla="*/ 621444 h 621444"/>
                <a:gd name="connsiteX1" fmla="*/ 252172 w 646704"/>
                <a:gd name="connsiteY1" fmla="*/ 620682 h 621444"/>
                <a:gd name="connsiteX2" fmla="*/ 296368 w 646704"/>
                <a:gd name="connsiteY2" fmla="*/ 615221 h 621444"/>
                <a:gd name="connsiteX3" fmla="*/ 304877 w 646704"/>
                <a:gd name="connsiteY3" fmla="*/ 613951 h 621444"/>
                <a:gd name="connsiteX4" fmla="*/ 338786 w 646704"/>
                <a:gd name="connsiteY4" fmla="*/ 606331 h 621444"/>
                <a:gd name="connsiteX5" fmla="*/ 407240 w 646704"/>
                <a:gd name="connsiteY5" fmla="*/ 580931 h 621444"/>
                <a:gd name="connsiteX6" fmla="*/ 442292 w 646704"/>
                <a:gd name="connsiteY6" fmla="*/ 563278 h 621444"/>
                <a:gd name="connsiteX7" fmla="*/ 456134 w 646704"/>
                <a:gd name="connsiteY7" fmla="*/ 554388 h 621444"/>
                <a:gd name="connsiteX8" fmla="*/ 473533 w 646704"/>
                <a:gd name="connsiteY8" fmla="*/ 543974 h 621444"/>
                <a:gd name="connsiteX9" fmla="*/ 490805 w 646704"/>
                <a:gd name="connsiteY9" fmla="*/ 532417 h 621444"/>
                <a:gd name="connsiteX10" fmla="*/ 534239 w 646704"/>
                <a:gd name="connsiteY10" fmla="*/ 500540 h 621444"/>
                <a:gd name="connsiteX11" fmla="*/ 562814 w 646704"/>
                <a:gd name="connsiteY11" fmla="*/ 474251 h 621444"/>
                <a:gd name="connsiteX12" fmla="*/ 568910 w 646704"/>
                <a:gd name="connsiteY12" fmla="*/ 467393 h 621444"/>
                <a:gd name="connsiteX13" fmla="*/ 582626 w 646704"/>
                <a:gd name="connsiteY13" fmla="*/ 450883 h 621444"/>
                <a:gd name="connsiteX14" fmla="*/ 596469 w 646704"/>
                <a:gd name="connsiteY14" fmla="*/ 433992 h 621444"/>
                <a:gd name="connsiteX15" fmla="*/ 607518 w 646704"/>
                <a:gd name="connsiteY15" fmla="*/ 417228 h 621444"/>
                <a:gd name="connsiteX16" fmla="*/ 612217 w 646704"/>
                <a:gd name="connsiteY16" fmla="*/ 408338 h 621444"/>
                <a:gd name="connsiteX17" fmla="*/ 629870 w 646704"/>
                <a:gd name="connsiteY17" fmla="*/ 368968 h 621444"/>
                <a:gd name="connsiteX18" fmla="*/ 635966 w 646704"/>
                <a:gd name="connsiteY18" fmla="*/ 350426 h 621444"/>
                <a:gd name="connsiteX19" fmla="*/ 639776 w 646704"/>
                <a:gd name="connsiteY19" fmla="*/ 331376 h 621444"/>
                <a:gd name="connsiteX20" fmla="*/ 645872 w 646704"/>
                <a:gd name="connsiteY20" fmla="*/ 287688 h 621444"/>
                <a:gd name="connsiteX21" fmla="*/ 646507 w 646704"/>
                <a:gd name="connsiteY21" fmla="*/ 277782 h 621444"/>
                <a:gd name="connsiteX22" fmla="*/ 644729 w 646704"/>
                <a:gd name="connsiteY22" fmla="*/ 238285 h 621444"/>
                <a:gd name="connsiteX23" fmla="*/ 644729 w 646704"/>
                <a:gd name="connsiteY23" fmla="*/ 236253 h 621444"/>
                <a:gd name="connsiteX24" fmla="*/ 646507 w 646704"/>
                <a:gd name="connsiteY24" fmla="*/ 220759 h 621444"/>
                <a:gd name="connsiteX25" fmla="*/ 646507 w 646704"/>
                <a:gd name="connsiteY25" fmla="*/ 211869 h 621444"/>
                <a:gd name="connsiteX26" fmla="*/ 646507 w 646704"/>
                <a:gd name="connsiteY26" fmla="*/ 203614 h 621444"/>
                <a:gd name="connsiteX27" fmla="*/ 646507 w 646704"/>
                <a:gd name="connsiteY27" fmla="*/ 199550 h 621444"/>
                <a:gd name="connsiteX28" fmla="*/ 641427 w 646704"/>
                <a:gd name="connsiteY28" fmla="*/ 163863 h 621444"/>
                <a:gd name="connsiteX29" fmla="*/ 641427 w 646704"/>
                <a:gd name="connsiteY29" fmla="*/ 161577 h 621444"/>
                <a:gd name="connsiteX30" fmla="*/ 637109 w 646704"/>
                <a:gd name="connsiteY30" fmla="*/ 146464 h 621444"/>
                <a:gd name="connsiteX31" fmla="*/ 620345 w 646704"/>
                <a:gd name="connsiteY31" fmla="*/ 108364 h 621444"/>
                <a:gd name="connsiteX32" fmla="*/ 616535 w 646704"/>
                <a:gd name="connsiteY32" fmla="*/ 101633 h 621444"/>
                <a:gd name="connsiteX33" fmla="*/ 612217 w 646704"/>
                <a:gd name="connsiteY33" fmla="*/ 95664 h 621444"/>
                <a:gd name="connsiteX34" fmla="*/ 585928 w 646704"/>
                <a:gd name="connsiteY34" fmla="*/ 64041 h 621444"/>
                <a:gd name="connsiteX35" fmla="*/ 580340 w 646704"/>
                <a:gd name="connsiteY35" fmla="*/ 58834 h 621444"/>
                <a:gd name="connsiteX36" fmla="*/ 546939 w 646704"/>
                <a:gd name="connsiteY36" fmla="*/ 34323 h 621444"/>
                <a:gd name="connsiteX37" fmla="*/ 533350 w 646704"/>
                <a:gd name="connsiteY37" fmla="*/ 26322 h 621444"/>
                <a:gd name="connsiteX38" fmla="*/ 529921 w 646704"/>
                <a:gd name="connsiteY38" fmla="*/ 24798 h 621444"/>
                <a:gd name="connsiteX39" fmla="*/ 493599 w 646704"/>
                <a:gd name="connsiteY39" fmla="*/ 10447 h 621444"/>
                <a:gd name="connsiteX40" fmla="*/ 485725 w 646704"/>
                <a:gd name="connsiteY40" fmla="*/ 7907 h 621444"/>
                <a:gd name="connsiteX41" fmla="*/ 477343 w 646704"/>
                <a:gd name="connsiteY41" fmla="*/ 6002 h 621444"/>
                <a:gd name="connsiteX42" fmla="*/ 473406 w 646704"/>
                <a:gd name="connsiteY42" fmla="*/ 5367 h 621444"/>
                <a:gd name="connsiteX43" fmla="*/ 432766 w 646704"/>
                <a:gd name="connsiteY43" fmla="*/ 287 h 621444"/>
                <a:gd name="connsiteX44" fmla="*/ 415621 w 646704"/>
                <a:gd name="connsiteY44" fmla="*/ 287 h 621444"/>
                <a:gd name="connsiteX45" fmla="*/ 410287 w 646704"/>
                <a:gd name="connsiteY45" fmla="*/ 287 h 621444"/>
                <a:gd name="connsiteX46" fmla="*/ 394031 w 646704"/>
                <a:gd name="connsiteY46" fmla="*/ 1049 h 621444"/>
                <a:gd name="connsiteX47" fmla="*/ 349708 w 646704"/>
                <a:gd name="connsiteY47" fmla="*/ 6510 h 621444"/>
                <a:gd name="connsiteX48" fmla="*/ 341326 w 646704"/>
                <a:gd name="connsiteY48" fmla="*/ 7780 h 621444"/>
                <a:gd name="connsiteX49" fmla="*/ 307417 w 646704"/>
                <a:gd name="connsiteY49" fmla="*/ 15400 h 621444"/>
                <a:gd name="connsiteX50" fmla="*/ 238964 w 646704"/>
                <a:gd name="connsiteY50" fmla="*/ 40800 h 621444"/>
                <a:gd name="connsiteX51" fmla="*/ 203785 w 646704"/>
                <a:gd name="connsiteY51" fmla="*/ 58453 h 621444"/>
                <a:gd name="connsiteX52" fmla="*/ 190069 w 646704"/>
                <a:gd name="connsiteY52" fmla="*/ 67343 h 621444"/>
                <a:gd name="connsiteX53" fmla="*/ 172670 w 646704"/>
                <a:gd name="connsiteY53" fmla="*/ 77757 h 621444"/>
                <a:gd name="connsiteX54" fmla="*/ 155398 w 646704"/>
                <a:gd name="connsiteY54" fmla="*/ 89314 h 621444"/>
                <a:gd name="connsiteX55" fmla="*/ 111964 w 646704"/>
                <a:gd name="connsiteY55" fmla="*/ 121191 h 621444"/>
                <a:gd name="connsiteX56" fmla="*/ 83262 w 646704"/>
                <a:gd name="connsiteY56" fmla="*/ 147480 h 621444"/>
                <a:gd name="connsiteX57" fmla="*/ 77166 w 646704"/>
                <a:gd name="connsiteY57" fmla="*/ 154338 h 621444"/>
                <a:gd name="connsiteX58" fmla="*/ 63577 w 646704"/>
                <a:gd name="connsiteY58" fmla="*/ 170848 h 621444"/>
                <a:gd name="connsiteX59" fmla="*/ 49607 w 646704"/>
                <a:gd name="connsiteY59" fmla="*/ 187739 h 621444"/>
                <a:gd name="connsiteX60" fmla="*/ 38558 w 646704"/>
                <a:gd name="connsiteY60" fmla="*/ 204503 h 621444"/>
                <a:gd name="connsiteX61" fmla="*/ 33986 w 646704"/>
                <a:gd name="connsiteY61" fmla="*/ 213393 h 621444"/>
                <a:gd name="connsiteX62" fmla="*/ 16333 w 646704"/>
                <a:gd name="connsiteY62" fmla="*/ 252763 h 621444"/>
                <a:gd name="connsiteX63" fmla="*/ 10237 w 646704"/>
                <a:gd name="connsiteY63" fmla="*/ 271305 h 621444"/>
                <a:gd name="connsiteX64" fmla="*/ 6300 w 646704"/>
                <a:gd name="connsiteY64" fmla="*/ 290355 h 621444"/>
                <a:gd name="connsiteX65" fmla="*/ 204 w 646704"/>
                <a:gd name="connsiteY65" fmla="*/ 334043 h 621444"/>
                <a:gd name="connsiteX66" fmla="*/ 204 w 646704"/>
                <a:gd name="connsiteY66" fmla="*/ 343949 h 621444"/>
                <a:gd name="connsiteX67" fmla="*/ 2109 w 646704"/>
                <a:gd name="connsiteY67" fmla="*/ 383446 h 621444"/>
                <a:gd name="connsiteX68" fmla="*/ 2109 w 646704"/>
                <a:gd name="connsiteY68" fmla="*/ 385478 h 621444"/>
                <a:gd name="connsiteX69" fmla="*/ 204 w 646704"/>
                <a:gd name="connsiteY69" fmla="*/ 400972 h 621444"/>
                <a:gd name="connsiteX70" fmla="*/ 204 w 646704"/>
                <a:gd name="connsiteY70" fmla="*/ 409862 h 621444"/>
                <a:gd name="connsiteX71" fmla="*/ 204 w 646704"/>
                <a:gd name="connsiteY71" fmla="*/ 418117 h 621444"/>
                <a:gd name="connsiteX72" fmla="*/ 204 w 646704"/>
                <a:gd name="connsiteY72" fmla="*/ 422181 h 621444"/>
                <a:gd name="connsiteX73" fmla="*/ 5411 w 646704"/>
                <a:gd name="connsiteY73" fmla="*/ 457868 h 621444"/>
                <a:gd name="connsiteX74" fmla="*/ 5411 w 646704"/>
                <a:gd name="connsiteY74" fmla="*/ 460154 h 621444"/>
                <a:gd name="connsiteX75" fmla="*/ 9602 w 646704"/>
                <a:gd name="connsiteY75" fmla="*/ 475267 h 621444"/>
                <a:gd name="connsiteX76" fmla="*/ 26493 w 646704"/>
                <a:gd name="connsiteY76" fmla="*/ 512732 h 621444"/>
                <a:gd name="connsiteX77" fmla="*/ 30303 w 646704"/>
                <a:gd name="connsiteY77" fmla="*/ 519463 h 621444"/>
                <a:gd name="connsiteX78" fmla="*/ 34621 w 646704"/>
                <a:gd name="connsiteY78" fmla="*/ 525432 h 621444"/>
                <a:gd name="connsiteX79" fmla="*/ 60783 w 646704"/>
                <a:gd name="connsiteY79" fmla="*/ 556928 h 621444"/>
                <a:gd name="connsiteX80" fmla="*/ 66371 w 646704"/>
                <a:gd name="connsiteY80" fmla="*/ 562262 h 621444"/>
                <a:gd name="connsiteX81" fmla="*/ 99772 w 646704"/>
                <a:gd name="connsiteY81" fmla="*/ 586773 h 621444"/>
                <a:gd name="connsiteX82" fmla="*/ 113488 w 646704"/>
                <a:gd name="connsiteY82" fmla="*/ 594774 h 621444"/>
                <a:gd name="connsiteX83" fmla="*/ 116790 w 646704"/>
                <a:gd name="connsiteY83" fmla="*/ 596298 h 621444"/>
                <a:gd name="connsiteX84" fmla="*/ 153239 w 646704"/>
                <a:gd name="connsiteY84" fmla="*/ 610649 h 621444"/>
                <a:gd name="connsiteX85" fmla="*/ 161113 w 646704"/>
                <a:gd name="connsiteY85" fmla="*/ 613189 h 621444"/>
                <a:gd name="connsiteX86" fmla="*/ 169368 w 646704"/>
                <a:gd name="connsiteY86" fmla="*/ 615094 h 621444"/>
                <a:gd name="connsiteX87" fmla="*/ 173305 w 646704"/>
                <a:gd name="connsiteY87" fmla="*/ 615729 h 621444"/>
                <a:gd name="connsiteX88" fmla="*/ 213945 w 646704"/>
                <a:gd name="connsiteY88" fmla="*/ 620809 h 621444"/>
                <a:gd name="connsiteX89" fmla="*/ 231090 w 646704"/>
                <a:gd name="connsiteY89" fmla="*/ 620809 h 6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46704" h="621444">
                  <a:moveTo>
                    <a:pt x="235789" y="621444"/>
                  </a:moveTo>
                  <a:cubicBezTo>
                    <a:pt x="241292" y="621444"/>
                    <a:pt x="246754" y="621190"/>
                    <a:pt x="252172" y="620682"/>
                  </a:cubicBezTo>
                  <a:cubicBezTo>
                    <a:pt x="266904" y="619285"/>
                    <a:pt x="281636" y="617126"/>
                    <a:pt x="296368" y="615221"/>
                  </a:cubicBezTo>
                  <a:lnTo>
                    <a:pt x="304877" y="613951"/>
                  </a:lnTo>
                  <a:cubicBezTo>
                    <a:pt x="316301" y="611984"/>
                    <a:pt x="327619" y="609441"/>
                    <a:pt x="338786" y="606331"/>
                  </a:cubicBezTo>
                  <a:cubicBezTo>
                    <a:pt x="362069" y="599175"/>
                    <a:pt x="384924" y="590694"/>
                    <a:pt x="407240" y="580931"/>
                  </a:cubicBezTo>
                  <a:cubicBezTo>
                    <a:pt x="419341" y="575916"/>
                    <a:pt x="431057" y="570015"/>
                    <a:pt x="442292" y="563278"/>
                  </a:cubicBezTo>
                  <a:cubicBezTo>
                    <a:pt x="446990" y="560484"/>
                    <a:pt x="451562" y="557436"/>
                    <a:pt x="456134" y="554388"/>
                  </a:cubicBezTo>
                  <a:cubicBezTo>
                    <a:pt x="460706" y="551340"/>
                    <a:pt x="467818" y="547657"/>
                    <a:pt x="473533" y="543974"/>
                  </a:cubicBezTo>
                  <a:cubicBezTo>
                    <a:pt x="479248" y="540291"/>
                    <a:pt x="485217" y="536481"/>
                    <a:pt x="490805" y="532417"/>
                  </a:cubicBezTo>
                  <a:cubicBezTo>
                    <a:pt x="505410" y="522130"/>
                    <a:pt x="520269" y="511716"/>
                    <a:pt x="534239" y="500540"/>
                  </a:cubicBezTo>
                  <a:cubicBezTo>
                    <a:pt x="544360" y="492448"/>
                    <a:pt x="553908" y="483664"/>
                    <a:pt x="562814" y="474251"/>
                  </a:cubicBezTo>
                  <a:lnTo>
                    <a:pt x="568910" y="467393"/>
                  </a:lnTo>
                  <a:cubicBezTo>
                    <a:pt x="573609" y="462059"/>
                    <a:pt x="578054" y="456471"/>
                    <a:pt x="582626" y="450883"/>
                  </a:cubicBezTo>
                  <a:cubicBezTo>
                    <a:pt x="587198" y="445295"/>
                    <a:pt x="592024" y="439707"/>
                    <a:pt x="596469" y="433992"/>
                  </a:cubicBezTo>
                  <a:cubicBezTo>
                    <a:pt x="600473" y="428622"/>
                    <a:pt x="604162" y="423025"/>
                    <a:pt x="607518" y="417228"/>
                  </a:cubicBezTo>
                  <a:cubicBezTo>
                    <a:pt x="609169" y="414307"/>
                    <a:pt x="610693" y="411259"/>
                    <a:pt x="612217" y="408338"/>
                  </a:cubicBezTo>
                  <a:cubicBezTo>
                    <a:pt x="618313" y="395638"/>
                    <a:pt x="624917" y="382938"/>
                    <a:pt x="629870" y="368968"/>
                  </a:cubicBezTo>
                  <a:cubicBezTo>
                    <a:pt x="632263" y="362912"/>
                    <a:pt x="634299" y="356721"/>
                    <a:pt x="635966" y="350426"/>
                  </a:cubicBezTo>
                  <a:cubicBezTo>
                    <a:pt x="637601" y="344154"/>
                    <a:pt x="638873" y="337794"/>
                    <a:pt x="639776" y="331376"/>
                  </a:cubicBezTo>
                  <a:cubicBezTo>
                    <a:pt x="641935" y="316771"/>
                    <a:pt x="644475" y="302293"/>
                    <a:pt x="645872" y="287688"/>
                  </a:cubicBezTo>
                  <a:cubicBezTo>
                    <a:pt x="645872" y="284386"/>
                    <a:pt x="645872" y="281084"/>
                    <a:pt x="646507" y="277782"/>
                  </a:cubicBezTo>
                  <a:cubicBezTo>
                    <a:pt x="647056" y="264590"/>
                    <a:pt x="646461" y="251375"/>
                    <a:pt x="644729" y="238285"/>
                  </a:cubicBezTo>
                  <a:lnTo>
                    <a:pt x="644729" y="236253"/>
                  </a:lnTo>
                  <a:cubicBezTo>
                    <a:pt x="645364" y="231046"/>
                    <a:pt x="645999" y="225966"/>
                    <a:pt x="646507" y="220759"/>
                  </a:cubicBezTo>
                  <a:cubicBezTo>
                    <a:pt x="646697" y="217799"/>
                    <a:pt x="646697" y="214829"/>
                    <a:pt x="646507" y="211869"/>
                  </a:cubicBezTo>
                  <a:cubicBezTo>
                    <a:pt x="646507" y="209075"/>
                    <a:pt x="646507" y="206408"/>
                    <a:pt x="646507" y="203614"/>
                  </a:cubicBezTo>
                  <a:cubicBezTo>
                    <a:pt x="646507" y="200820"/>
                    <a:pt x="646507" y="200947"/>
                    <a:pt x="646507" y="199550"/>
                  </a:cubicBezTo>
                  <a:cubicBezTo>
                    <a:pt x="644983" y="187739"/>
                    <a:pt x="643205" y="175674"/>
                    <a:pt x="641427" y="163863"/>
                  </a:cubicBezTo>
                  <a:lnTo>
                    <a:pt x="641427" y="161577"/>
                  </a:lnTo>
                  <a:cubicBezTo>
                    <a:pt x="640538" y="156398"/>
                    <a:pt x="639090" y="151331"/>
                    <a:pt x="637109" y="146464"/>
                  </a:cubicBezTo>
                  <a:cubicBezTo>
                    <a:pt x="632156" y="133764"/>
                    <a:pt x="626441" y="121064"/>
                    <a:pt x="620345" y="108364"/>
                  </a:cubicBezTo>
                  <a:cubicBezTo>
                    <a:pt x="619199" y="106052"/>
                    <a:pt x="617927" y="103805"/>
                    <a:pt x="616535" y="101633"/>
                  </a:cubicBezTo>
                  <a:cubicBezTo>
                    <a:pt x="615138" y="99601"/>
                    <a:pt x="613741" y="97569"/>
                    <a:pt x="612217" y="95664"/>
                  </a:cubicBezTo>
                  <a:cubicBezTo>
                    <a:pt x="603708" y="84996"/>
                    <a:pt x="595453" y="74074"/>
                    <a:pt x="585928" y="64041"/>
                  </a:cubicBezTo>
                  <a:cubicBezTo>
                    <a:pt x="584157" y="62209"/>
                    <a:pt x="582292" y="60471"/>
                    <a:pt x="580340" y="58834"/>
                  </a:cubicBezTo>
                  <a:cubicBezTo>
                    <a:pt x="570053" y="49944"/>
                    <a:pt x="557226" y="41562"/>
                    <a:pt x="546939" y="34323"/>
                  </a:cubicBezTo>
                  <a:cubicBezTo>
                    <a:pt x="542668" y="31240"/>
                    <a:pt x="538118" y="28561"/>
                    <a:pt x="533350" y="26322"/>
                  </a:cubicBezTo>
                  <a:lnTo>
                    <a:pt x="529921" y="24798"/>
                  </a:lnTo>
                  <a:cubicBezTo>
                    <a:pt x="517983" y="19845"/>
                    <a:pt x="505791" y="15019"/>
                    <a:pt x="493599" y="10447"/>
                  </a:cubicBezTo>
                  <a:lnTo>
                    <a:pt x="485725" y="7907"/>
                  </a:lnTo>
                  <a:cubicBezTo>
                    <a:pt x="482931" y="7145"/>
                    <a:pt x="480137" y="6510"/>
                    <a:pt x="477343" y="6002"/>
                  </a:cubicBezTo>
                  <a:lnTo>
                    <a:pt x="473406" y="5367"/>
                  </a:lnTo>
                  <a:cubicBezTo>
                    <a:pt x="459944" y="3462"/>
                    <a:pt x="446355" y="1811"/>
                    <a:pt x="432766" y="287"/>
                  </a:cubicBezTo>
                  <a:cubicBezTo>
                    <a:pt x="427058" y="-96"/>
                    <a:pt x="421330" y="-96"/>
                    <a:pt x="415621" y="287"/>
                  </a:cubicBezTo>
                  <a:lnTo>
                    <a:pt x="410287" y="287"/>
                  </a:lnTo>
                  <a:cubicBezTo>
                    <a:pt x="404826" y="287"/>
                    <a:pt x="399365" y="287"/>
                    <a:pt x="394031" y="1049"/>
                  </a:cubicBezTo>
                  <a:cubicBezTo>
                    <a:pt x="379172" y="2446"/>
                    <a:pt x="364440" y="4605"/>
                    <a:pt x="349708" y="6510"/>
                  </a:cubicBezTo>
                  <a:lnTo>
                    <a:pt x="341326" y="7780"/>
                  </a:lnTo>
                  <a:cubicBezTo>
                    <a:pt x="329902" y="9747"/>
                    <a:pt x="318584" y="12290"/>
                    <a:pt x="307417" y="15400"/>
                  </a:cubicBezTo>
                  <a:cubicBezTo>
                    <a:pt x="284120" y="22515"/>
                    <a:pt x="261263" y="30997"/>
                    <a:pt x="238964" y="40800"/>
                  </a:cubicBezTo>
                  <a:cubicBezTo>
                    <a:pt x="226797" y="45762"/>
                    <a:pt x="215035" y="51664"/>
                    <a:pt x="203785" y="58453"/>
                  </a:cubicBezTo>
                  <a:cubicBezTo>
                    <a:pt x="199086" y="61247"/>
                    <a:pt x="194514" y="64295"/>
                    <a:pt x="190069" y="67343"/>
                  </a:cubicBezTo>
                  <a:cubicBezTo>
                    <a:pt x="185624" y="70391"/>
                    <a:pt x="178385" y="74074"/>
                    <a:pt x="172670" y="77757"/>
                  </a:cubicBezTo>
                  <a:cubicBezTo>
                    <a:pt x="166955" y="81440"/>
                    <a:pt x="160986" y="85250"/>
                    <a:pt x="155398" y="89314"/>
                  </a:cubicBezTo>
                  <a:cubicBezTo>
                    <a:pt x="140793" y="99601"/>
                    <a:pt x="125807" y="110015"/>
                    <a:pt x="111964" y="121191"/>
                  </a:cubicBezTo>
                  <a:cubicBezTo>
                    <a:pt x="101802" y="129282"/>
                    <a:pt x="92212" y="138066"/>
                    <a:pt x="83262" y="147480"/>
                  </a:cubicBezTo>
                  <a:lnTo>
                    <a:pt x="77166" y="154338"/>
                  </a:lnTo>
                  <a:cubicBezTo>
                    <a:pt x="72467" y="159672"/>
                    <a:pt x="68022" y="165260"/>
                    <a:pt x="63577" y="170848"/>
                  </a:cubicBezTo>
                  <a:cubicBezTo>
                    <a:pt x="59132" y="176436"/>
                    <a:pt x="54052" y="182024"/>
                    <a:pt x="49607" y="187739"/>
                  </a:cubicBezTo>
                  <a:cubicBezTo>
                    <a:pt x="45575" y="193089"/>
                    <a:pt x="41884" y="198688"/>
                    <a:pt x="38558" y="204503"/>
                  </a:cubicBezTo>
                  <a:cubicBezTo>
                    <a:pt x="36907" y="207424"/>
                    <a:pt x="35383" y="210472"/>
                    <a:pt x="33986" y="213393"/>
                  </a:cubicBezTo>
                  <a:cubicBezTo>
                    <a:pt x="27763" y="226093"/>
                    <a:pt x="21286" y="239428"/>
                    <a:pt x="16333" y="252763"/>
                  </a:cubicBezTo>
                  <a:cubicBezTo>
                    <a:pt x="13940" y="258819"/>
                    <a:pt x="11905" y="265011"/>
                    <a:pt x="10237" y="271305"/>
                  </a:cubicBezTo>
                  <a:cubicBezTo>
                    <a:pt x="8586" y="277655"/>
                    <a:pt x="7316" y="284005"/>
                    <a:pt x="6300" y="290355"/>
                  </a:cubicBezTo>
                  <a:cubicBezTo>
                    <a:pt x="4141" y="304833"/>
                    <a:pt x="1601" y="319438"/>
                    <a:pt x="204" y="334043"/>
                  </a:cubicBezTo>
                  <a:cubicBezTo>
                    <a:pt x="204" y="337345"/>
                    <a:pt x="204" y="340647"/>
                    <a:pt x="204" y="343949"/>
                  </a:cubicBezTo>
                  <a:cubicBezTo>
                    <a:pt x="-370" y="357145"/>
                    <a:pt x="267" y="370366"/>
                    <a:pt x="2109" y="383446"/>
                  </a:cubicBezTo>
                  <a:lnTo>
                    <a:pt x="2109" y="385478"/>
                  </a:lnTo>
                  <a:cubicBezTo>
                    <a:pt x="1347" y="390685"/>
                    <a:pt x="712" y="395765"/>
                    <a:pt x="204" y="400972"/>
                  </a:cubicBezTo>
                  <a:cubicBezTo>
                    <a:pt x="204" y="403893"/>
                    <a:pt x="204" y="406941"/>
                    <a:pt x="204" y="409862"/>
                  </a:cubicBezTo>
                  <a:cubicBezTo>
                    <a:pt x="204" y="412783"/>
                    <a:pt x="204" y="415323"/>
                    <a:pt x="204" y="418117"/>
                  </a:cubicBezTo>
                  <a:lnTo>
                    <a:pt x="204" y="422181"/>
                  </a:lnTo>
                  <a:cubicBezTo>
                    <a:pt x="1728" y="433992"/>
                    <a:pt x="3506" y="446057"/>
                    <a:pt x="5411" y="457868"/>
                  </a:cubicBezTo>
                  <a:lnTo>
                    <a:pt x="5411" y="460154"/>
                  </a:lnTo>
                  <a:cubicBezTo>
                    <a:pt x="6317" y="465315"/>
                    <a:pt x="7720" y="470377"/>
                    <a:pt x="9602" y="475267"/>
                  </a:cubicBezTo>
                  <a:cubicBezTo>
                    <a:pt x="14555" y="487967"/>
                    <a:pt x="20270" y="500667"/>
                    <a:pt x="26493" y="512732"/>
                  </a:cubicBezTo>
                  <a:cubicBezTo>
                    <a:pt x="27639" y="515044"/>
                    <a:pt x="28911" y="517291"/>
                    <a:pt x="30303" y="519463"/>
                  </a:cubicBezTo>
                  <a:cubicBezTo>
                    <a:pt x="31585" y="521562"/>
                    <a:pt x="33028" y="523558"/>
                    <a:pt x="34621" y="525432"/>
                  </a:cubicBezTo>
                  <a:cubicBezTo>
                    <a:pt x="43003" y="536100"/>
                    <a:pt x="51385" y="547022"/>
                    <a:pt x="60783" y="556928"/>
                  </a:cubicBezTo>
                  <a:cubicBezTo>
                    <a:pt x="62551" y="558803"/>
                    <a:pt x="64416" y="560583"/>
                    <a:pt x="66371" y="562262"/>
                  </a:cubicBezTo>
                  <a:cubicBezTo>
                    <a:pt x="76658" y="571152"/>
                    <a:pt x="89485" y="579534"/>
                    <a:pt x="99772" y="586773"/>
                  </a:cubicBezTo>
                  <a:cubicBezTo>
                    <a:pt x="104105" y="589830"/>
                    <a:pt x="108694" y="592507"/>
                    <a:pt x="113488" y="594774"/>
                  </a:cubicBezTo>
                  <a:lnTo>
                    <a:pt x="116790" y="596298"/>
                  </a:lnTo>
                  <a:cubicBezTo>
                    <a:pt x="128855" y="601251"/>
                    <a:pt x="141047" y="606077"/>
                    <a:pt x="153239" y="610649"/>
                  </a:cubicBezTo>
                  <a:lnTo>
                    <a:pt x="161113" y="613189"/>
                  </a:lnTo>
                  <a:cubicBezTo>
                    <a:pt x="163780" y="613951"/>
                    <a:pt x="166574" y="614459"/>
                    <a:pt x="169368" y="615094"/>
                  </a:cubicBezTo>
                  <a:lnTo>
                    <a:pt x="173305" y="615729"/>
                  </a:lnTo>
                  <a:cubicBezTo>
                    <a:pt x="186767" y="617634"/>
                    <a:pt x="200356" y="619285"/>
                    <a:pt x="213945" y="620809"/>
                  </a:cubicBezTo>
                  <a:cubicBezTo>
                    <a:pt x="219654" y="621189"/>
                    <a:pt x="225382" y="621189"/>
                    <a:pt x="231090" y="620809"/>
                  </a:cubicBezTo>
                  <a:close/>
                </a:path>
              </a:pathLst>
            </a:custGeom>
            <a:solidFill>
              <a:srgbClr val="FFC571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3E92A4EC-3BD8-4C09-A0A9-FE6E82B4EF15}"/>
                </a:ext>
              </a:extLst>
            </p:cNvPr>
            <p:cNvSpPr/>
            <p:nvPr/>
          </p:nvSpPr>
          <p:spPr>
            <a:xfrm>
              <a:off x="1975555" y="498895"/>
              <a:ext cx="753003" cy="553531"/>
            </a:xfrm>
            <a:custGeom>
              <a:avLst/>
              <a:gdLst>
                <a:gd name="connsiteX0" fmla="*/ 732800 w 753003"/>
                <a:gd name="connsiteY0" fmla="*/ 422181 h 553531"/>
                <a:gd name="connsiteX1" fmla="*/ 738007 w 753003"/>
                <a:gd name="connsiteY1" fmla="*/ 409481 h 553531"/>
                <a:gd name="connsiteX2" fmla="*/ 748040 w 753003"/>
                <a:gd name="connsiteY2" fmla="*/ 374937 h 553531"/>
                <a:gd name="connsiteX3" fmla="*/ 749691 w 753003"/>
                <a:gd name="connsiteY3" fmla="*/ 368333 h 553531"/>
                <a:gd name="connsiteX4" fmla="*/ 752993 w 753003"/>
                <a:gd name="connsiteY4" fmla="*/ 341028 h 553531"/>
                <a:gd name="connsiteX5" fmla="*/ 747786 w 753003"/>
                <a:gd name="connsiteY5" fmla="*/ 283370 h 553531"/>
                <a:gd name="connsiteX6" fmla="*/ 739150 w 753003"/>
                <a:gd name="connsiteY6" fmla="*/ 252509 h 553531"/>
                <a:gd name="connsiteX7" fmla="*/ 733181 w 753003"/>
                <a:gd name="connsiteY7" fmla="*/ 239809 h 553531"/>
                <a:gd name="connsiteX8" fmla="*/ 726831 w 753003"/>
                <a:gd name="connsiteY8" fmla="*/ 224061 h 553531"/>
                <a:gd name="connsiteX9" fmla="*/ 718957 w 753003"/>
                <a:gd name="connsiteY9" fmla="*/ 208186 h 553531"/>
                <a:gd name="connsiteX10" fmla="*/ 695462 w 753003"/>
                <a:gd name="connsiteY10" fmla="*/ 167419 h 553531"/>
                <a:gd name="connsiteX11" fmla="*/ 673364 w 753003"/>
                <a:gd name="connsiteY11" fmla="*/ 139225 h 553531"/>
                <a:gd name="connsiteX12" fmla="*/ 667141 w 753003"/>
                <a:gd name="connsiteY12" fmla="*/ 132875 h 553531"/>
                <a:gd name="connsiteX13" fmla="*/ 651774 w 753003"/>
                <a:gd name="connsiteY13" fmla="*/ 118397 h 553531"/>
                <a:gd name="connsiteX14" fmla="*/ 635645 w 753003"/>
                <a:gd name="connsiteY14" fmla="*/ 103665 h 553531"/>
                <a:gd name="connsiteX15" fmla="*/ 618881 w 753003"/>
                <a:gd name="connsiteY15" fmla="*/ 90965 h 553531"/>
                <a:gd name="connsiteX16" fmla="*/ 609610 w 753003"/>
                <a:gd name="connsiteY16" fmla="*/ 85250 h 553531"/>
                <a:gd name="connsiteX17" fmla="*/ 566938 w 753003"/>
                <a:gd name="connsiteY17" fmla="*/ 61882 h 553531"/>
                <a:gd name="connsiteX18" fmla="*/ 546110 w 753003"/>
                <a:gd name="connsiteY18" fmla="*/ 52484 h 553531"/>
                <a:gd name="connsiteX19" fmla="*/ 523631 w 753003"/>
                <a:gd name="connsiteY19" fmla="*/ 44737 h 553531"/>
                <a:gd name="connsiteX20" fmla="*/ 471307 w 753003"/>
                <a:gd name="connsiteY20" fmla="*/ 28862 h 553531"/>
                <a:gd name="connsiteX21" fmla="*/ 458607 w 753003"/>
                <a:gd name="connsiteY21" fmla="*/ 25814 h 553531"/>
                <a:gd name="connsiteX22" fmla="*/ 407807 w 753003"/>
                <a:gd name="connsiteY22" fmla="*/ 16924 h 553531"/>
                <a:gd name="connsiteX23" fmla="*/ 405267 w 753003"/>
                <a:gd name="connsiteY23" fmla="*/ 16924 h 553531"/>
                <a:gd name="connsiteX24" fmla="*/ 386471 w 753003"/>
                <a:gd name="connsiteY24" fmla="*/ 11463 h 553531"/>
                <a:gd name="connsiteX25" fmla="*/ 375549 w 753003"/>
                <a:gd name="connsiteY25" fmla="*/ 8923 h 553531"/>
                <a:gd name="connsiteX26" fmla="*/ 365135 w 753003"/>
                <a:gd name="connsiteY26" fmla="*/ 7018 h 553531"/>
                <a:gd name="connsiteX27" fmla="*/ 359928 w 753003"/>
                <a:gd name="connsiteY27" fmla="*/ 6256 h 553531"/>
                <a:gd name="connsiteX28" fmla="*/ 313192 w 753003"/>
                <a:gd name="connsiteY28" fmla="*/ 795 h 553531"/>
                <a:gd name="connsiteX29" fmla="*/ 310144 w 753003"/>
                <a:gd name="connsiteY29" fmla="*/ 795 h 553531"/>
                <a:gd name="connsiteX30" fmla="*/ 289697 w 753003"/>
                <a:gd name="connsiteY30" fmla="*/ 33 h 553531"/>
                <a:gd name="connsiteX31" fmla="*/ 236230 w 753003"/>
                <a:gd name="connsiteY31" fmla="*/ 2954 h 553531"/>
                <a:gd name="connsiteX32" fmla="*/ 226451 w 753003"/>
                <a:gd name="connsiteY32" fmla="*/ 4097 h 553531"/>
                <a:gd name="connsiteX33" fmla="*/ 217307 w 753003"/>
                <a:gd name="connsiteY33" fmla="*/ 5748 h 553531"/>
                <a:gd name="connsiteX34" fmla="*/ 167777 w 753003"/>
                <a:gd name="connsiteY34" fmla="*/ 17178 h 553531"/>
                <a:gd name="connsiteX35" fmla="*/ 159014 w 753003"/>
                <a:gd name="connsiteY35" fmla="*/ 19972 h 553531"/>
                <a:gd name="connsiteX36" fmla="*/ 115580 w 753003"/>
                <a:gd name="connsiteY36" fmla="*/ 38641 h 553531"/>
                <a:gd name="connsiteX37" fmla="*/ 100467 w 753003"/>
                <a:gd name="connsiteY37" fmla="*/ 46769 h 553531"/>
                <a:gd name="connsiteX38" fmla="*/ 97292 w 753003"/>
                <a:gd name="connsiteY38" fmla="*/ 48928 h 553531"/>
                <a:gd name="connsiteX39" fmla="*/ 65415 w 753003"/>
                <a:gd name="connsiteY39" fmla="*/ 72423 h 553531"/>
                <a:gd name="connsiteX40" fmla="*/ 59319 w 753003"/>
                <a:gd name="connsiteY40" fmla="*/ 77757 h 553531"/>
                <a:gd name="connsiteX41" fmla="*/ 53731 w 753003"/>
                <a:gd name="connsiteY41" fmla="*/ 83472 h 553531"/>
                <a:gd name="connsiteX42" fmla="*/ 51445 w 753003"/>
                <a:gd name="connsiteY42" fmla="*/ 86266 h 553531"/>
                <a:gd name="connsiteX43" fmla="*/ 29601 w 753003"/>
                <a:gd name="connsiteY43" fmla="*/ 115222 h 553531"/>
                <a:gd name="connsiteX44" fmla="*/ 22362 w 753003"/>
                <a:gd name="connsiteY44" fmla="*/ 127922 h 553531"/>
                <a:gd name="connsiteX45" fmla="*/ 20203 w 753003"/>
                <a:gd name="connsiteY45" fmla="*/ 131859 h 553531"/>
                <a:gd name="connsiteX46" fmla="*/ 14996 w 753003"/>
                <a:gd name="connsiteY46" fmla="*/ 144559 h 553531"/>
                <a:gd name="connsiteX47" fmla="*/ 4963 w 753003"/>
                <a:gd name="connsiteY47" fmla="*/ 179103 h 553531"/>
                <a:gd name="connsiteX48" fmla="*/ 3312 w 753003"/>
                <a:gd name="connsiteY48" fmla="*/ 185707 h 553531"/>
                <a:gd name="connsiteX49" fmla="*/ 10 w 753003"/>
                <a:gd name="connsiteY49" fmla="*/ 213139 h 553531"/>
                <a:gd name="connsiteX50" fmla="*/ 5217 w 753003"/>
                <a:gd name="connsiteY50" fmla="*/ 270670 h 553531"/>
                <a:gd name="connsiteX51" fmla="*/ 13853 w 753003"/>
                <a:gd name="connsiteY51" fmla="*/ 301531 h 553531"/>
                <a:gd name="connsiteX52" fmla="*/ 19822 w 753003"/>
                <a:gd name="connsiteY52" fmla="*/ 314231 h 553531"/>
                <a:gd name="connsiteX53" fmla="*/ 26172 w 753003"/>
                <a:gd name="connsiteY53" fmla="*/ 329979 h 553531"/>
                <a:gd name="connsiteX54" fmla="*/ 34046 w 753003"/>
                <a:gd name="connsiteY54" fmla="*/ 345854 h 553531"/>
                <a:gd name="connsiteX55" fmla="*/ 57541 w 753003"/>
                <a:gd name="connsiteY55" fmla="*/ 386621 h 553531"/>
                <a:gd name="connsiteX56" fmla="*/ 79639 w 753003"/>
                <a:gd name="connsiteY56" fmla="*/ 414815 h 553531"/>
                <a:gd name="connsiteX57" fmla="*/ 85862 w 753003"/>
                <a:gd name="connsiteY57" fmla="*/ 421165 h 553531"/>
                <a:gd name="connsiteX58" fmla="*/ 101356 w 753003"/>
                <a:gd name="connsiteY58" fmla="*/ 435643 h 553531"/>
                <a:gd name="connsiteX59" fmla="*/ 117358 w 753003"/>
                <a:gd name="connsiteY59" fmla="*/ 450502 h 553531"/>
                <a:gd name="connsiteX60" fmla="*/ 134122 w 753003"/>
                <a:gd name="connsiteY60" fmla="*/ 463202 h 553531"/>
                <a:gd name="connsiteX61" fmla="*/ 143520 w 753003"/>
                <a:gd name="connsiteY61" fmla="*/ 468917 h 553531"/>
                <a:gd name="connsiteX62" fmla="*/ 186065 w 753003"/>
                <a:gd name="connsiteY62" fmla="*/ 492285 h 553531"/>
                <a:gd name="connsiteX63" fmla="*/ 206893 w 753003"/>
                <a:gd name="connsiteY63" fmla="*/ 501683 h 553531"/>
                <a:gd name="connsiteX64" fmla="*/ 229372 w 753003"/>
                <a:gd name="connsiteY64" fmla="*/ 509557 h 553531"/>
                <a:gd name="connsiteX65" fmla="*/ 281696 w 753003"/>
                <a:gd name="connsiteY65" fmla="*/ 525305 h 553531"/>
                <a:gd name="connsiteX66" fmla="*/ 294396 w 753003"/>
                <a:gd name="connsiteY66" fmla="*/ 528353 h 553531"/>
                <a:gd name="connsiteX67" fmla="*/ 345196 w 753003"/>
                <a:gd name="connsiteY67" fmla="*/ 537243 h 553531"/>
                <a:gd name="connsiteX68" fmla="*/ 347736 w 753003"/>
                <a:gd name="connsiteY68" fmla="*/ 537243 h 553531"/>
                <a:gd name="connsiteX69" fmla="*/ 366532 w 753003"/>
                <a:gd name="connsiteY69" fmla="*/ 542704 h 553531"/>
                <a:gd name="connsiteX70" fmla="*/ 377454 w 753003"/>
                <a:gd name="connsiteY70" fmla="*/ 545371 h 553531"/>
                <a:gd name="connsiteX71" fmla="*/ 387868 w 753003"/>
                <a:gd name="connsiteY71" fmla="*/ 547276 h 553531"/>
                <a:gd name="connsiteX72" fmla="*/ 393075 w 753003"/>
                <a:gd name="connsiteY72" fmla="*/ 547276 h 553531"/>
                <a:gd name="connsiteX73" fmla="*/ 439811 w 753003"/>
                <a:gd name="connsiteY73" fmla="*/ 552737 h 553531"/>
                <a:gd name="connsiteX74" fmla="*/ 442859 w 753003"/>
                <a:gd name="connsiteY74" fmla="*/ 552737 h 553531"/>
                <a:gd name="connsiteX75" fmla="*/ 463433 w 753003"/>
                <a:gd name="connsiteY75" fmla="*/ 553499 h 553531"/>
                <a:gd name="connsiteX76" fmla="*/ 516773 w 753003"/>
                <a:gd name="connsiteY76" fmla="*/ 550578 h 553531"/>
                <a:gd name="connsiteX77" fmla="*/ 526552 w 753003"/>
                <a:gd name="connsiteY77" fmla="*/ 549435 h 553531"/>
                <a:gd name="connsiteX78" fmla="*/ 535823 w 753003"/>
                <a:gd name="connsiteY78" fmla="*/ 547784 h 553531"/>
                <a:gd name="connsiteX79" fmla="*/ 585226 w 753003"/>
                <a:gd name="connsiteY79" fmla="*/ 536354 h 553531"/>
                <a:gd name="connsiteX80" fmla="*/ 593989 w 753003"/>
                <a:gd name="connsiteY80" fmla="*/ 533560 h 553531"/>
                <a:gd name="connsiteX81" fmla="*/ 637423 w 753003"/>
                <a:gd name="connsiteY81" fmla="*/ 514891 h 553531"/>
                <a:gd name="connsiteX82" fmla="*/ 652536 w 753003"/>
                <a:gd name="connsiteY82" fmla="*/ 506763 h 553531"/>
                <a:gd name="connsiteX83" fmla="*/ 655711 w 753003"/>
                <a:gd name="connsiteY83" fmla="*/ 504604 h 553531"/>
                <a:gd name="connsiteX84" fmla="*/ 687588 w 753003"/>
                <a:gd name="connsiteY84" fmla="*/ 481109 h 553531"/>
                <a:gd name="connsiteX85" fmla="*/ 693811 w 753003"/>
                <a:gd name="connsiteY85" fmla="*/ 475902 h 553531"/>
                <a:gd name="connsiteX86" fmla="*/ 699272 w 753003"/>
                <a:gd name="connsiteY86" fmla="*/ 470059 h 553531"/>
                <a:gd name="connsiteX87" fmla="*/ 701558 w 753003"/>
                <a:gd name="connsiteY87" fmla="*/ 467392 h 553531"/>
                <a:gd name="connsiteX88" fmla="*/ 723529 w 753003"/>
                <a:gd name="connsiteY88" fmla="*/ 438310 h 553531"/>
                <a:gd name="connsiteX89" fmla="*/ 730768 w 753003"/>
                <a:gd name="connsiteY89" fmla="*/ 425610 h 553531"/>
                <a:gd name="connsiteX90" fmla="*/ 732800 w 753003"/>
                <a:gd name="connsiteY90" fmla="*/ 422181 h 55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753003" h="553531">
                  <a:moveTo>
                    <a:pt x="732800" y="422181"/>
                  </a:moveTo>
                  <a:cubicBezTo>
                    <a:pt x="734893" y="418103"/>
                    <a:pt x="736635" y="413854"/>
                    <a:pt x="738007" y="409481"/>
                  </a:cubicBezTo>
                  <a:cubicBezTo>
                    <a:pt x="741944" y="398051"/>
                    <a:pt x="744865" y="386494"/>
                    <a:pt x="748040" y="374937"/>
                  </a:cubicBezTo>
                  <a:cubicBezTo>
                    <a:pt x="748675" y="372778"/>
                    <a:pt x="749183" y="370619"/>
                    <a:pt x="749691" y="368333"/>
                  </a:cubicBezTo>
                  <a:cubicBezTo>
                    <a:pt x="751549" y="359339"/>
                    <a:pt x="752654" y="350205"/>
                    <a:pt x="752993" y="341028"/>
                  </a:cubicBezTo>
                  <a:cubicBezTo>
                    <a:pt x="753157" y="321684"/>
                    <a:pt x="751413" y="302371"/>
                    <a:pt x="747786" y="283370"/>
                  </a:cubicBezTo>
                  <a:cubicBezTo>
                    <a:pt x="746188" y="272766"/>
                    <a:pt x="743288" y="262401"/>
                    <a:pt x="739150" y="252509"/>
                  </a:cubicBezTo>
                  <a:cubicBezTo>
                    <a:pt x="737372" y="248318"/>
                    <a:pt x="735340" y="244000"/>
                    <a:pt x="733181" y="239809"/>
                  </a:cubicBezTo>
                  <a:cubicBezTo>
                    <a:pt x="731022" y="235618"/>
                    <a:pt x="729244" y="229268"/>
                    <a:pt x="726831" y="224061"/>
                  </a:cubicBezTo>
                  <a:cubicBezTo>
                    <a:pt x="724418" y="218854"/>
                    <a:pt x="721878" y="213393"/>
                    <a:pt x="718957" y="208186"/>
                  </a:cubicBezTo>
                  <a:cubicBezTo>
                    <a:pt x="711464" y="194597"/>
                    <a:pt x="704225" y="180754"/>
                    <a:pt x="695462" y="167419"/>
                  </a:cubicBezTo>
                  <a:cubicBezTo>
                    <a:pt x="688933" y="157393"/>
                    <a:pt x="681539" y="147959"/>
                    <a:pt x="673364" y="139225"/>
                  </a:cubicBezTo>
                  <a:lnTo>
                    <a:pt x="667141" y="132875"/>
                  </a:lnTo>
                  <a:cubicBezTo>
                    <a:pt x="662188" y="128049"/>
                    <a:pt x="656854" y="123223"/>
                    <a:pt x="651774" y="118397"/>
                  </a:cubicBezTo>
                  <a:cubicBezTo>
                    <a:pt x="646694" y="113571"/>
                    <a:pt x="641233" y="108491"/>
                    <a:pt x="635645" y="103665"/>
                  </a:cubicBezTo>
                  <a:cubicBezTo>
                    <a:pt x="630340" y="99070"/>
                    <a:pt x="624740" y="94828"/>
                    <a:pt x="618881" y="90965"/>
                  </a:cubicBezTo>
                  <a:lnTo>
                    <a:pt x="609610" y="85250"/>
                  </a:lnTo>
                  <a:cubicBezTo>
                    <a:pt x="595640" y="77249"/>
                    <a:pt x="581543" y="69375"/>
                    <a:pt x="566938" y="61882"/>
                  </a:cubicBezTo>
                  <a:cubicBezTo>
                    <a:pt x="560207" y="58453"/>
                    <a:pt x="553349" y="55405"/>
                    <a:pt x="546110" y="52484"/>
                  </a:cubicBezTo>
                  <a:cubicBezTo>
                    <a:pt x="538871" y="49563"/>
                    <a:pt x="531251" y="47023"/>
                    <a:pt x="523631" y="44737"/>
                  </a:cubicBezTo>
                  <a:cubicBezTo>
                    <a:pt x="506232" y="39276"/>
                    <a:pt x="489087" y="33688"/>
                    <a:pt x="471307" y="28862"/>
                  </a:cubicBezTo>
                  <a:lnTo>
                    <a:pt x="458607" y="25814"/>
                  </a:lnTo>
                  <a:cubicBezTo>
                    <a:pt x="441839" y="21970"/>
                    <a:pt x="424883" y="19003"/>
                    <a:pt x="407807" y="16924"/>
                  </a:cubicBezTo>
                  <a:lnTo>
                    <a:pt x="405267" y="16924"/>
                  </a:lnTo>
                  <a:lnTo>
                    <a:pt x="386471" y="11463"/>
                  </a:lnTo>
                  <a:lnTo>
                    <a:pt x="375549" y="8923"/>
                  </a:lnTo>
                  <a:cubicBezTo>
                    <a:pt x="372120" y="8161"/>
                    <a:pt x="368691" y="7526"/>
                    <a:pt x="365135" y="7018"/>
                  </a:cubicBezTo>
                  <a:lnTo>
                    <a:pt x="359928" y="6256"/>
                  </a:lnTo>
                  <a:lnTo>
                    <a:pt x="313192" y="795"/>
                  </a:lnTo>
                  <a:lnTo>
                    <a:pt x="310144" y="795"/>
                  </a:lnTo>
                  <a:cubicBezTo>
                    <a:pt x="303348" y="158"/>
                    <a:pt x="296522" y="-97"/>
                    <a:pt x="289697" y="33"/>
                  </a:cubicBezTo>
                  <a:cubicBezTo>
                    <a:pt x="271790" y="33"/>
                    <a:pt x="254010" y="1557"/>
                    <a:pt x="236230" y="2954"/>
                  </a:cubicBezTo>
                  <a:cubicBezTo>
                    <a:pt x="232928" y="2954"/>
                    <a:pt x="229753" y="2954"/>
                    <a:pt x="226451" y="4097"/>
                  </a:cubicBezTo>
                  <a:lnTo>
                    <a:pt x="217307" y="5748"/>
                  </a:lnTo>
                  <a:cubicBezTo>
                    <a:pt x="200670" y="9304"/>
                    <a:pt x="183779" y="12733"/>
                    <a:pt x="167777" y="17178"/>
                  </a:cubicBezTo>
                  <a:lnTo>
                    <a:pt x="159014" y="19972"/>
                  </a:lnTo>
                  <a:cubicBezTo>
                    <a:pt x="144028" y="25433"/>
                    <a:pt x="128661" y="32672"/>
                    <a:pt x="115580" y="38641"/>
                  </a:cubicBezTo>
                  <a:cubicBezTo>
                    <a:pt x="110344" y="40964"/>
                    <a:pt x="105292" y="43681"/>
                    <a:pt x="100467" y="46769"/>
                  </a:cubicBezTo>
                  <a:lnTo>
                    <a:pt x="97292" y="48928"/>
                  </a:lnTo>
                  <a:cubicBezTo>
                    <a:pt x="86497" y="56675"/>
                    <a:pt x="75702" y="64549"/>
                    <a:pt x="65415" y="72423"/>
                  </a:cubicBezTo>
                  <a:cubicBezTo>
                    <a:pt x="63256" y="74201"/>
                    <a:pt x="61224" y="75852"/>
                    <a:pt x="59319" y="77757"/>
                  </a:cubicBezTo>
                  <a:cubicBezTo>
                    <a:pt x="57299" y="79501"/>
                    <a:pt x="55429" y="81413"/>
                    <a:pt x="53731" y="83472"/>
                  </a:cubicBezTo>
                  <a:lnTo>
                    <a:pt x="51445" y="86266"/>
                  </a:lnTo>
                  <a:cubicBezTo>
                    <a:pt x="43825" y="95791"/>
                    <a:pt x="36586" y="105570"/>
                    <a:pt x="29601" y="115222"/>
                  </a:cubicBezTo>
                  <a:cubicBezTo>
                    <a:pt x="26736" y="119181"/>
                    <a:pt x="24309" y="123439"/>
                    <a:pt x="22362" y="127922"/>
                  </a:cubicBezTo>
                  <a:lnTo>
                    <a:pt x="20203" y="131859"/>
                  </a:lnTo>
                  <a:cubicBezTo>
                    <a:pt x="18110" y="135936"/>
                    <a:pt x="16369" y="140185"/>
                    <a:pt x="14996" y="144559"/>
                  </a:cubicBezTo>
                  <a:cubicBezTo>
                    <a:pt x="11059" y="155989"/>
                    <a:pt x="8138" y="167546"/>
                    <a:pt x="4963" y="179103"/>
                  </a:cubicBezTo>
                  <a:cubicBezTo>
                    <a:pt x="4328" y="181262"/>
                    <a:pt x="3820" y="183548"/>
                    <a:pt x="3312" y="185707"/>
                  </a:cubicBezTo>
                  <a:cubicBezTo>
                    <a:pt x="1462" y="194745"/>
                    <a:pt x="357" y="203920"/>
                    <a:pt x="10" y="213139"/>
                  </a:cubicBezTo>
                  <a:cubicBezTo>
                    <a:pt x="-148" y="232440"/>
                    <a:pt x="1596" y="251710"/>
                    <a:pt x="5217" y="270670"/>
                  </a:cubicBezTo>
                  <a:cubicBezTo>
                    <a:pt x="6798" y="281276"/>
                    <a:pt x="9699" y="291644"/>
                    <a:pt x="13853" y="301531"/>
                  </a:cubicBezTo>
                  <a:cubicBezTo>
                    <a:pt x="15631" y="305849"/>
                    <a:pt x="17663" y="310040"/>
                    <a:pt x="19822" y="314231"/>
                  </a:cubicBezTo>
                  <a:cubicBezTo>
                    <a:pt x="21981" y="318422"/>
                    <a:pt x="23886" y="324772"/>
                    <a:pt x="26172" y="329979"/>
                  </a:cubicBezTo>
                  <a:cubicBezTo>
                    <a:pt x="28458" y="335186"/>
                    <a:pt x="31125" y="340647"/>
                    <a:pt x="34046" y="345854"/>
                  </a:cubicBezTo>
                  <a:cubicBezTo>
                    <a:pt x="41539" y="359443"/>
                    <a:pt x="48778" y="373286"/>
                    <a:pt x="57541" y="386621"/>
                  </a:cubicBezTo>
                  <a:cubicBezTo>
                    <a:pt x="64111" y="396616"/>
                    <a:pt x="71502" y="406047"/>
                    <a:pt x="79639" y="414815"/>
                  </a:cubicBezTo>
                  <a:cubicBezTo>
                    <a:pt x="81671" y="416974"/>
                    <a:pt x="83703" y="419133"/>
                    <a:pt x="85862" y="421165"/>
                  </a:cubicBezTo>
                  <a:cubicBezTo>
                    <a:pt x="90815" y="426118"/>
                    <a:pt x="96149" y="430817"/>
                    <a:pt x="101356" y="435643"/>
                  </a:cubicBezTo>
                  <a:cubicBezTo>
                    <a:pt x="106563" y="440469"/>
                    <a:pt x="111770" y="445676"/>
                    <a:pt x="117358" y="450502"/>
                  </a:cubicBezTo>
                  <a:cubicBezTo>
                    <a:pt x="122662" y="455098"/>
                    <a:pt x="128262" y="459340"/>
                    <a:pt x="134122" y="463202"/>
                  </a:cubicBezTo>
                  <a:lnTo>
                    <a:pt x="143520" y="468917"/>
                  </a:lnTo>
                  <a:cubicBezTo>
                    <a:pt x="157363" y="476918"/>
                    <a:pt x="171460" y="484792"/>
                    <a:pt x="186065" y="492285"/>
                  </a:cubicBezTo>
                  <a:cubicBezTo>
                    <a:pt x="192796" y="495714"/>
                    <a:pt x="199781" y="498762"/>
                    <a:pt x="206893" y="501683"/>
                  </a:cubicBezTo>
                  <a:cubicBezTo>
                    <a:pt x="214005" y="504604"/>
                    <a:pt x="221752" y="507144"/>
                    <a:pt x="229372" y="509557"/>
                  </a:cubicBezTo>
                  <a:cubicBezTo>
                    <a:pt x="246771" y="514891"/>
                    <a:pt x="263916" y="520479"/>
                    <a:pt x="281696" y="525305"/>
                  </a:cubicBezTo>
                  <a:cubicBezTo>
                    <a:pt x="285760" y="526405"/>
                    <a:pt x="289993" y="527421"/>
                    <a:pt x="294396" y="528353"/>
                  </a:cubicBezTo>
                  <a:cubicBezTo>
                    <a:pt x="311153" y="532249"/>
                    <a:pt x="328112" y="535216"/>
                    <a:pt x="345196" y="537243"/>
                  </a:cubicBezTo>
                  <a:lnTo>
                    <a:pt x="347736" y="537243"/>
                  </a:lnTo>
                  <a:lnTo>
                    <a:pt x="366532" y="542704"/>
                  </a:lnTo>
                  <a:cubicBezTo>
                    <a:pt x="370088" y="543720"/>
                    <a:pt x="373771" y="544482"/>
                    <a:pt x="377454" y="545371"/>
                  </a:cubicBezTo>
                  <a:lnTo>
                    <a:pt x="387868" y="547276"/>
                  </a:lnTo>
                  <a:lnTo>
                    <a:pt x="393075" y="547276"/>
                  </a:lnTo>
                  <a:lnTo>
                    <a:pt x="439811" y="552737"/>
                  </a:lnTo>
                  <a:lnTo>
                    <a:pt x="442859" y="552737"/>
                  </a:lnTo>
                  <a:cubicBezTo>
                    <a:pt x="449697" y="553373"/>
                    <a:pt x="456566" y="553628"/>
                    <a:pt x="463433" y="553499"/>
                  </a:cubicBezTo>
                  <a:cubicBezTo>
                    <a:pt x="481213" y="553499"/>
                    <a:pt x="499120" y="552102"/>
                    <a:pt x="516773" y="550578"/>
                  </a:cubicBezTo>
                  <a:cubicBezTo>
                    <a:pt x="520075" y="550578"/>
                    <a:pt x="523377" y="550578"/>
                    <a:pt x="526552" y="549435"/>
                  </a:cubicBezTo>
                  <a:cubicBezTo>
                    <a:pt x="529727" y="548292"/>
                    <a:pt x="532775" y="548419"/>
                    <a:pt x="535823" y="547784"/>
                  </a:cubicBezTo>
                  <a:cubicBezTo>
                    <a:pt x="552333" y="544228"/>
                    <a:pt x="569224" y="540926"/>
                    <a:pt x="585226" y="536354"/>
                  </a:cubicBezTo>
                  <a:lnTo>
                    <a:pt x="593989" y="533560"/>
                  </a:lnTo>
                  <a:cubicBezTo>
                    <a:pt x="608975" y="528099"/>
                    <a:pt x="624342" y="520860"/>
                    <a:pt x="637423" y="514891"/>
                  </a:cubicBezTo>
                  <a:cubicBezTo>
                    <a:pt x="642684" y="512619"/>
                    <a:pt x="647740" y="509899"/>
                    <a:pt x="652536" y="506763"/>
                  </a:cubicBezTo>
                  <a:lnTo>
                    <a:pt x="655711" y="504604"/>
                  </a:lnTo>
                  <a:cubicBezTo>
                    <a:pt x="666506" y="496857"/>
                    <a:pt x="677301" y="489110"/>
                    <a:pt x="687588" y="481109"/>
                  </a:cubicBezTo>
                  <a:cubicBezTo>
                    <a:pt x="689747" y="479458"/>
                    <a:pt x="691779" y="477680"/>
                    <a:pt x="693811" y="475902"/>
                  </a:cubicBezTo>
                  <a:cubicBezTo>
                    <a:pt x="695729" y="474048"/>
                    <a:pt x="697552" y="472098"/>
                    <a:pt x="699272" y="470059"/>
                  </a:cubicBezTo>
                  <a:cubicBezTo>
                    <a:pt x="700106" y="469235"/>
                    <a:pt x="700871" y="468343"/>
                    <a:pt x="701558" y="467392"/>
                  </a:cubicBezTo>
                  <a:cubicBezTo>
                    <a:pt x="709178" y="457741"/>
                    <a:pt x="716417" y="448089"/>
                    <a:pt x="723529" y="438310"/>
                  </a:cubicBezTo>
                  <a:cubicBezTo>
                    <a:pt x="726373" y="434337"/>
                    <a:pt x="728799" y="430081"/>
                    <a:pt x="730768" y="425610"/>
                  </a:cubicBezTo>
                  <a:cubicBezTo>
                    <a:pt x="731530" y="424848"/>
                    <a:pt x="732165" y="423451"/>
                    <a:pt x="732800" y="422181"/>
                  </a:cubicBezTo>
                  <a:close/>
                </a:path>
              </a:pathLst>
            </a:custGeom>
            <a:solidFill>
              <a:srgbClr val="FFA6A6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44337D45-AB0E-4420-A125-627BF7E1D6AB}"/>
                </a:ext>
              </a:extLst>
            </p:cNvPr>
            <p:cNvSpPr/>
            <p:nvPr/>
          </p:nvSpPr>
          <p:spPr>
            <a:xfrm>
              <a:off x="2171601" y="338260"/>
              <a:ext cx="685997" cy="689368"/>
            </a:xfrm>
            <a:custGeom>
              <a:avLst/>
              <a:gdLst>
                <a:gd name="connsiteX0" fmla="*/ 476810 w 685997"/>
                <a:gd name="connsiteY0" fmla="*/ 185814 h 689368"/>
                <a:gd name="connsiteX1" fmla="*/ 363399 w 685997"/>
                <a:gd name="connsiteY1" fmla="*/ 339357 h 689368"/>
                <a:gd name="connsiteX2" fmla="*/ 487732 w 685997"/>
                <a:gd name="connsiteY2" fmla="*/ 244869 h 689368"/>
                <a:gd name="connsiteX3" fmla="*/ 508179 w 685997"/>
                <a:gd name="connsiteY3" fmla="*/ 196736 h 689368"/>
                <a:gd name="connsiteX4" fmla="*/ 494082 w 685997"/>
                <a:gd name="connsiteY4" fmla="*/ 249060 h 689368"/>
                <a:gd name="connsiteX5" fmla="*/ 365050 w 685997"/>
                <a:gd name="connsiteY5" fmla="*/ 346977 h 689368"/>
                <a:gd name="connsiteX6" fmla="*/ 561900 w 685997"/>
                <a:gd name="connsiteY6" fmla="*/ 259855 h 689368"/>
                <a:gd name="connsiteX7" fmla="*/ 568307 w 685997"/>
                <a:gd name="connsiteY7" fmla="*/ 218864 h 689368"/>
                <a:gd name="connsiteX8" fmla="*/ 584506 w 685997"/>
                <a:gd name="connsiteY8" fmla="*/ 213246 h 689368"/>
                <a:gd name="connsiteX9" fmla="*/ 567742 w 685997"/>
                <a:gd name="connsiteY9" fmla="*/ 265189 h 689368"/>
                <a:gd name="connsiteX10" fmla="*/ 359716 w 685997"/>
                <a:gd name="connsiteY10" fmla="*/ 355613 h 689368"/>
                <a:gd name="connsiteX11" fmla="*/ 580442 w 685997"/>
                <a:gd name="connsiteY11" fmla="*/ 345199 h 689368"/>
                <a:gd name="connsiteX12" fmla="*/ 631242 w 685997"/>
                <a:gd name="connsiteY12" fmla="*/ 337198 h 689368"/>
                <a:gd name="connsiteX13" fmla="*/ 607656 w 685997"/>
                <a:gd name="connsiteY13" fmla="*/ 364290 h 689368"/>
                <a:gd name="connsiteX14" fmla="*/ 584379 w 685997"/>
                <a:gd name="connsiteY14" fmla="*/ 352438 h 689368"/>
                <a:gd name="connsiteX15" fmla="*/ 344603 w 685997"/>
                <a:gd name="connsiteY15" fmla="*/ 358915 h 689368"/>
                <a:gd name="connsiteX16" fmla="*/ 281992 w 685997"/>
                <a:gd name="connsiteY16" fmla="*/ 547383 h 689368"/>
                <a:gd name="connsiteX17" fmla="*/ 360097 w 685997"/>
                <a:gd name="connsiteY17" fmla="*/ 680733 h 689368"/>
                <a:gd name="connsiteX18" fmla="*/ 643688 w 685997"/>
                <a:gd name="connsiteY18" fmla="*/ 468262 h 689368"/>
                <a:gd name="connsiteX19" fmla="*/ 676835 w 685997"/>
                <a:gd name="connsiteY19" fmla="*/ 265062 h 689368"/>
                <a:gd name="connsiteX20" fmla="*/ 594031 w 685997"/>
                <a:gd name="connsiteY20" fmla="*/ 79515 h 689368"/>
                <a:gd name="connsiteX21" fmla="*/ 206173 w 685997"/>
                <a:gd name="connsiteY21" fmla="*/ 55512 h 689368"/>
                <a:gd name="connsiteX22" fmla="*/ 7926 w 685997"/>
                <a:gd name="connsiteY22" fmla="*/ 347612 h 689368"/>
                <a:gd name="connsiteX23" fmla="*/ 216841 w 685997"/>
                <a:gd name="connsiteY23" fmla="*/ 638823 h 689368"/>
                <a:gd name="connsiteX24" fmla="*/ 214301 w 685997"/>
                <a:gd name="connsiteY24" fmla="*/ 644919 h 689368"/>
                <a:gd name="connsiteX25" fmla="*/ 13006 w 685997"/>
                <a:gd name="connsiteY25" fmla="*/ 401587 h 689368"/>
                <a:gd name="connsiteX26" fmla="*/ 84888 w 685997"/>
                <a:gd name="connsiteY26" fmla="*/ 130950 h 689368"/>
                <a:gd name="connsiteX27" fmla="*/ 600254 w 685997"/>
                <a:gd name="connsiteY27" fmla="*/ 73165 h 689368"/>
                <a:gd name="connsiteX28" fmla="*/ 684455 w 685997"/>
                <a:gd name="connsiteY28" fmla="*/ 262014 h 689368"/>
                <a:gd name="connsiteX29" fmla="*/ 652197 w 685997"/>
                <a:gd name="connsiteY29" fmla="*/ 469024 h 689368"/>
                <a:gd name="connsiteX30" fmla="*/ 367590 w 685997"/>
                <a:gd name="connsiteY30" fmla="*/ 688861 h 689368"/>
                <a:gd name="connsiteX31" fmla="*/ 273610 w 685997"/>
                <a:gd name="connsiteY31" fmla="*/ 556273 h 689368"/>
                <a:gd name="connsiteX32" fmla="*/ 337110 w 685997"/>
                <a:gd name="connsiteY32" fmla="*/ 357899 h 689368"/>
                <a:gd name="connsiteX33" fmla="*/ 159310 w 685997"/>
                <a:gd name="connsiteY33" fmla="*/ 305067 h 689368"/>
                <a:gd name="connsiteX34" fmla="*/ 143816 w 685997"/>
                <a:gd name="connsiteY34" fmla="*/ 258839 h 689368"/>
                <a:gd name="connsiteX35" fmla="*/ 171054 w 685997"/>
                <a:gd name="connsiteY35" fmla="*/ 282257 h 689368"/>
                <a:gd name="connsiteX36" fmla="*/ 164517 w 685997"/>
                <a:gd name="connsiteY36" fmla="*/ 301257 h 689368"/>
                <a:gd name="connsiteX37" fmla="*/ 327077 w 685997"/>
                <a:gd name="connsiteY37" fmla="*/ 351295 h 689368"/>
                <a:gd name="connsiteX38" fmla="*/ 160961 w 685997"/>
                <a:gd name="connsiteY38" fmla="*/ 219596 h 689368"/>
                <a:gd name="connsiteX39" fmla="*/ 134037 w 685997"/>
                <a:gd name="connsiteY39" fmla="*/ 195720 h 689368"/>
                <a:gd name="connsiteX40" fmla="*/ 157913 w 685997"/>
                <a:gd name="connsiteY40" fmla="*/ 168796 h 689368"/>
                <a:gd name="connsiteX41" fmla="*/ 185822 w 685997"/>
                <a:gd name="connsiteY41" fmla="*/ 191410 h 689368"/>
                <a:gd name="connsiteX42" fmla="*/ 168835 w 685997"/>
                <a:gd name="connsiteY42" fmla="*/ 218072 h 689368"/>
                <a:gd name="connsiteX43" fmla="*/ 318187 w 685997"/>
                <a:gd name="connsiteY43" fmla="*/ 337960 h 689368"/>
                <a:gd name="connsiteX44" fmla="*/ 224080 w 685997"/>
                <a:gd name="connsiteY44" fmla="*/ 185560 h 689368"/>
                <a:gd name="connsiteX45" fmla="*/ 224080 w 685997"/>
                <a:gd name="connsiteY45" fmla="*/ 133236 h 689368"/>
                <a:gd name="connsiteX46" fmla="*/ 231827 w 685997"/>
                <a:gd name="connsiteY46" fmla="*/ 184036 h 689368"/>
                <a:gd name="connsiteX47" fmla="*/ 327585 w 685997"/>
                <a:gd name="connsiteY47" fmla="*/ 336436 h 689368"/>
                <a:gd name="connsiteX48" fmla="*/ 302185 w 685997"/>
                <a:gd name="connsiteY48" fmla="*/ 204737 h 689368"/>
                <a:gd name="connsiteX49" fmla="*/ 308789 w 685997"/>
                <a:gd name="connsiteY49" fmla="*/ 152286 h 689368"/>
                <a:gd name="connsiteX50" fmla="*/ 310313 w 685997"/>
                <a:gd name="connsiteY50" fmla="*/ 204483 h 689368"/>
                <a:gd name="connsiteX51" fmla="*/ 339142 w 685997"/>
                <a:gd name="connsiteY51" fmla="*/ 339357 h 689368"/>
                <a:gd name="connsiteX52" fmla="*/ 364542 w 685997"/>
                <a:gd name="connsiteY52" fmla="*/ 147587 h 689368"/>
                <a:gd name="connsiteX53" fmla="*/ 378639 w 685997"/>
                <a:gd name="connsiteY53" fmla="*/ 96787 h 689368"/>
                <a:gd name="connsiteX54" fmla="*/ 372162 w 685997"/>
                <a:gd name="connsiteY54" fmla="*/ 149365 h 689368"/>
                <a:gd name="connsiteX55" fmla="*/ 346762 w 685997"/>
                <a:gd name="connsiteY55" fmla="*/ 336182 h 689368"/>
                <a:gd name="connsiteX56" fmla="*/ 405944 w 685997"/>
                <a:gd name="connsiteY56" fmla="*/ 191402 h 689368"/>
                <a:gd name="connsiteX57" fmla="*/ 421311 w 685997"/>
                <a:gd name="connsiteY57" fmla="*/ 140602 h 689368"/>
                <a:gd name="connsiteX58" fmla="*/ 413310 w 685997"/>
                <a:gd name="connsiteY58" fmla="*/ 193307 h 689368"/>
                <a:gd name="connsiteX59" fmla="*/ 354255 w 685997"/>
                <a:gd name="connsiteY59" fmla="*/ 337706 h 689368"/>
                <a:gd name="connsiteX60" fmla="*/ 469317 w 685997"/>
                <a:gd name="connsiteY60" fmla="*/ 183274 h 689368"/>
                <a:gd name="connsiteX61" fmla="*/ 486335 w 685997"/>
                <a:gd name="connsiteY61" fmla="*/ 132474 h 689368"/>
                <a:gd name="connsiteX62" fmla="*/ 476810 w 685997"/>
                <a:gd name="connsiteY62" fmla="*/ 185814 h 68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85997" h="689368">
                  <a:moveTo>
                    <a:pt x="476810" y="185814"/>
                  </a:moveTo>
                  <a:cubicBezTo>
                    <a:pt x="446607" y="242195"/>
                    <a:pt x="408408" y="293912"/>
                    <a:pt x="363399" y="339357"/>
                  </a:cubicBezTo>
                  <a:cubicBezTo>
                    <a:pt x="407341" y="315989"/>
                    <a:pt x="454331" y="286779"/>
                    <a:pt x="487732" y="244869"/>
                  </a:cubicBezTo>
                  <a:cubicBezTo>
                    <a:pt x="470841" y="230772"/>
                    <a:pt x="484176" y="197752"/>
                    <a:pt x="508179" y="196736"/>
                  </a:cubicBezTo>
                  <a:cubicBezTo>
                    <a:pt x="552629" y="196101"/>
                    <a:pt x="533579" y="264554"/>
                    <a:pt x="494082" y="249060"/>
                  </a:cubicBezTo>
                  <a:cubicBezTo>
                    <a:pt x="459538" y="292494"/>
                    <a:pt x="410516" y="322974"/>
                    <a:pt x="365050" y="346977"/>
                  </a:cubicBezTo>
                  <a:cubicBezTo>
                    <a:pt x="439472" y="333388"/>
                    <a:pt x="509195" y="310147"/>
                    <a:pt x="561900" y="259855"/>
                  </a:cubicBezTo>
                  <a:cubicBezTo>
                    <a:pt x="552350" y="246766"/>
                    <a:pt x="555218" y="228414"/>
                    <a:pt x="568307" y="218864"/>
                  </a:cubicBezTo>
                  <a:cubicBezTo>
                    <a:pt x="573027" y="215420"/>
                    <a:pt x="578668" y="213464"/>
                    <a:pt x="584506" y="213246"/>
                  </a:cubicBezTo>
                  <a:cubicBezTo>
                    <a:pt x="630099" y="217056"/>
                    <a:pt x="606350" y="288176"/>
                    <a:pt x="567742" y="265189"/>
                  </a:cubicBezTo>
                  <a:cubicBezTo>
                    <a:pt x="511735" y="318402"/>
                    <a:pt x="438583" y="342278"/>
                    <a:pt x="359716" y="355613"/>
                  </a:cubicBezTo>
                  <a:cubicBezTo>
                    <a:pt x="419025" y="373012"/>
                    <a:pt x="520498" y="369964"/>
                    <a:pt x="580442" y="345199"/>
                  </a:cubicBezTo>
                  <a:cubicBezTo>
                    <a:pt x="566599" y="301384"/>
                    <a:pt x="632258" y="289192"/>
                    <a:pt x="631242" y="337198"/>
                  </a:cubicBezTo>
                  <a:cubicBezTo>
                    <a:pt x="632210" y="351192"/>
                    <a:pt x="621651" y="363322"/>
                    <a:pt x="607656" y="364290"/>
                  </a:cubicBezTo>
                  <a:cubicBezTo>
                    <a:pt x="598304" y="364938"/>
                    <a:pt x="589357" y="360381"/>
                    <a:pt x="584379" y="352438"/>
                  </a:cubicBezTo>
                  <a:cubicBezTo>
                    <a:pt x="518974" y="379489"/>
                    <a:pt x="405944" y="382410"/>
                    <a:pt x="344603" y="358915"/>
                  </a:cubicBezTo>
                  <a:cubicBezTo>
                    <a:pt x="324537" y="398920"/>
                    <a:pt x="291009" y="479565"/>
                    <a:pt x="281992" y="547383"/>
                  </a:cubicBezTo>
                  <a:cubicBezTo>
                    <a:pt x="272975" y="615201"/>
                    <a:pt x="287834" y="671843"/>
                    <a:pt x="360097" y="680733"/>
                  </a:cubicBezTo>
                  <a:cubicBezTo>
                    <a:pt x="488621" y="692290"/>
                    <a:pt x="590094" y="589547"/>
                    <a:pt x="643688" y="468262"/>
                  </a:cubicBezTo>
                  <a:cubicBezTo>
                    <a:pt x="671014" y="404208"/>
                    <a:pt x="682388" y="334479"/>
                    <a:pt x="676835" y="265062"/>
                  </a:cubicBezTo>
                  <a:cubicBezTo>
                    <a:pt x="670612" y="195085"/>
                    <a:pt x="645085" y="125362"/>
                    <a:pt x="594031" y="79515"/>
                  </a:cubicBezTo>
                  <a:cubicBezTo>
                    <a:pt x="495606" y="-21323"/>
                    <a:pt x="331903" y="-6464"/>
                    <a:pt x="206173" y="55512"/>
                  </a:cubicBezTo>
                  <a:cubicBezTo>
                    <a:pt x="80443" y="117488"/>
                    <a:pt x="-9727" y="228867"/>
                    <a:pt x="7926" y="347612"/>
                  </a:cubicBezTo>
                  <a:cubicBezTo>
                    <a:pt x="20626" y="465976"/>
                    <a:pt x="105081" y="583197"/>
                    <a:pt x="216841" y="638823"/>
                  </a:cubicBezTo>
                  <a:cubicBezTo>
                    <a:pt x="221286" y="640855"/>
                    <a:pt x="218492" y="647332"/>
                    <a:pt x="214301" y="644919"/>
                  </a:cubicBezTo>
                  <a:cubicBezTo>
                    <a:pt x="114479" y="601358"/>
                    <a:pt x="41835" y="498488"/>
                    <a:pt x="13006" y="401587"/>
                  </a:cubicBezTo>
                  <a:cubicBezTo>
                    <a:pt x="-15442" y="302400"/>
                    <a:pt x="306" y="209309"/>
                    <a:pt x="84888" y="130950"/>
                  </a:cubicBezTo>
                  <a:cubicBezTo>
                    <a:pt x="204776" y="-7734"/>
                    <a:pt x="480366" y="-50787"/>
                    <a:pt x="600254" y="73165"/>
                  </a:cubicBezTo>
                  <a:cubicBezTo>
                    <a:pt x="651816" y="119012"/>
                    <a:pt x="677851" y="190767"/>
                    <a:pt x="684455" y="262014"/>
                  </a:cubicBezTo>
                  <a:cubicBezTo>
                    <a:pt x="690350" y="332602"/>
                    <a:pt x="679291" y="403576"/>
                    <a:pt x="652197" y="469024"/>
                  </a:cubicBezTo>
                  <a:cubicBezTo>
                    <a:pt x="598730" y="591579"/>
                    <a:pt x="496876" y="697624"/>
                    <a:pt x="367590" y="688861"/>
                  </a:cubicBezTo>
                  <a:cubicBezTo>
                    <a:pt x="286945" y="681749"/>
                    <a:pt x="266752" y="626123"/>
                    <a:pt x="273610" y="556273"/>
                  </a:cubicBezTo>
                  <a:cubicBezTo>
                    <a:pt x="280468" y="486423"/>
                    <a:pt x="313996" y="403873"/>
                    <a:pt x="337110" y="357899"/>
                  </a:cubicBezTo>
                  <a:cubicBezTo>
                    <a:pt x="284024" y="359550"/>
                    <a:pt x="203252" y="344310"/>
                    <a:pt x="159310" y="305067"/>
                  </a:cubicBezTo>
                  <a:cubicBezTo>
                    <a:pt x="120321" y="324244"/>
                    <a:pt x="98731" y="262903"/>
                    <a:pt x="143816" y="258839"/>
                  </a:cubicBezTo>
                  <a:cubicBezTo>
                    <a:pt x="157805" y="257784"/>
                    <a:pt x="170000" y="268269"/>
                    <a:pt x="171054" y="282257"/>
                  </a:cubicBezTo>
                  <a:cubicBezTo>
                    <a:pt x="171580" y="289220"/>
                    <a:pt x="169215" y="296091"/>
                    <a:pt x="164517" y="301257"/>
                  </a:cubicBezTo>
                  <a:cubicBezTo>
                    <a:pt x="205538" y="336563"/>
                    <a:pt x="276658" y="350914"/>
                    <a:pt x="327077" y="351295"/>
                  </a:cubicBezTo>
                  <a:cubicBezTo>
                    <a:pt x="275134" y="324752"/>
                    <a:pt x="186361" y="278905"/>
                    <a:pt x="160961" y="219596"/>
                  </a:cubicBezTo>
                  <a:cubicBezTo>
                    <a:pt x="146933" y="220438"/>
                    <a:pt x="134879" y="209748"/>
                    <a:pt x="134037" y="195720"/>
                  </a:cubicBezTo>
                  <a:cubicBezTo>
                    <a:pt x="133196" y="181692"/>
                    <a:pt x="143885" y="169638"/>
                    <a:pt x="157913" y="168796"/>
                  </a:cubicBezTo>
                  <a:cubicBezTo>
                    <a:pt x="171865" y="167334"/>
                    <a:pt x="184360" y="177459"/>
                    <a:pt x="185822" y="191410"/>
                  </a:cubicBezTo>
                  <a:cubicBezTo>
                    <a:pt x="187054" y="203168"/>
                    <a:pt x="180012" y="214221"/>
                    <a:pt x="168835" y="218072"/>
                  </a:cubicBezTo>
                  <a:cubicBezTo>
                    <a:pt x="192584" y="271031"/>
                    <a:pt x="269038" y="312433"/>
                    <a:pt x="318187" y="337960"/>
                  </a:cubicBezTo>
                  <a:cubicBezTo>
                    <a:pt x="278690" y="298971"/>
                    <a:pt x="236272" y="242329"/>
                    <a:pt x="224080" y="185560"/>
                  </a:cubicBezTo>
                  <a:cubicBezTo>
                    <a:pt x="189409" y="187338"/>
                    <a:pt x="188901" y="137554"/>
                    <a:pt x="224080" y="133236"/>
                  </a:cubicBezTo>
                  <a:cubicBezTo>
                    <a:pt x="256846" y="128918"/>
                    <a:pt x="262180" y="173622"/>
                    <a:pt x="231827" y="184036"/>
                  </a:cubicBezTo>
                  <a:cubicBezTo>
                    <a:pt x="244527" y="241313"/>
                    <a:pt x="287961" y="298336"/>
                    <a:pt x="327585" y="336436"/>
                  </a:cubicBezTo>
                  <a:cubicBezTo>
                    <a:pt x="310918" y="294522"/>
                    <a:pt x="302301" y="249843"/>
                    <a:pt x="302185" y="204737"/>
                  </a:cubicBezTo>
                  <a:cubicBezTo>
                    <a:pt x="271832" y="201689"/>
                    <a:pt x="276785" y="156477"/>
                    <a:pt x="308789" y="152286"/>
                  </a:cubicBezTo>
                  <a:cubicBezTo>
                    <a:pt x="344349" y="147460"/>
                    <a:pt x="345111" y="198387"/>
                    <a:pt x="310313" y="204483"/>
                  </a:cubicBezTo>
                  <a:cubicBezTo>
                    <a:pt x="310657" y="250933"/>
                    <a:pt x="320467" y="296825"/>
                    <a:pt x="339142" y="339357"/>
                  </a:cubicBezTo>
                  <a:cubicBezTo>
                    <a:pt x="337359" y="274490"/>
                    <a:pt x="345933" y="209753"/>
                    <a:pt x="364542" y="147587"/>
                  </a:cubicBezTo>
                  <a:cubicBezTo>
                    <a:pt x="340285" y="139205"/>
                    <a:pt x="350191" y="99708"/>
                    <a:pt x="378639" y="96787"/>
                  </a:cubicBezTo>
                  <a:cubicBezTo>
                    <a:pt x="419406" y="92469"/>
                    <a:pt x="411659" y="150889"/>
                    <a:pt x="372162" y="149365"/>
                  </a:cubicBezTo>
                  <a:cubicBezTo>
                    <a:pt x="353973" y="209925"/>
                    <a:pt x="345402" y="272964"/>
                    <a:pt x="346762" y="336182"/>
                  </a:cubicBezTo>
                  <a:cubicBezTo>
                    <a:pt x="367717" y="287414"/>
                    <a:pt x="384862" y="241440"/>
                    <a:pt x="405944" y="191402"/>
                  </a:cubicBezTo>
                  <a:cubicBezTo>
                    <a:pt x="383084" y="181750"/>
                    <a:pt x="393879" y="143396"/>
                    <a:pt x="421311" y="140602"/>
                  </a:cubicBezTo>
                  <a:cubicBezTo>
                    <a:pt x="462459" y="136792"/>
                    <a:pt x="452553" y="197117"/>
                    <a:pt x="413310" y="193307"/>
                  </a:cubicBezTo>
                  <a:cubicBezTo>
                    <a:pt x="391847" y="243345"/>
                    <a:pt x="375210" y="288938"/>
                    <a:pt x="354255" y="337706"/>
                  </a:cubicBezTo>
                  <a:cubicBezTo>
                    <a:pt x="399997" y="292169"/>
                    <a:pt x="438768" y="240131"/>
                    <a:pt x="469317" y="183274"/>
                  </a:cubicBezTo>
                  <a:cubicBezTo>
                    <a:pt x="447600" y="172352"/>
                    <a:pt x="459411" y="134887"/>
                    <a:pt x="486335" y="132474"/>
                  </a:cubicBezTo>
                  <a:cubicBezTo>
                    <a:pt x="528499" y="130315"/>
                    <a:pt x="516307" y="192545"/>
                    <a:pt x="476810" y="185814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1" name="TextBox 130">
            <a:extLst>
              <a:ext uri="{FF2B5EF4-FFF2-40B4-BE49-F238E27FC236}">
                <a16:creationId xmlns:a16="http://schemas.microsoft.com/office/drawing/2014/main" id="{191F352B-8079-42BD-AD4F-3C4412949E92}"/>
              </a:ext>
            </a:extLst>
          </p:cNvPr>
          <p:cNvSpPr txBox="1"/>
          <p:nvPr/>
        </p:nvSpPr>
        <p:spPr>
          <a:xfrm>
            <a:off x="2326247" y="1014501"/>
            <a:ext cx="376706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0" normalizeH="0" baseline="0" dirty="0">
                <a:ln>
                  <a:noFill/>
                </a:ln>
                <a:solidFill>
                  <a:srgbClr val="FFA6A6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FLORAL</a:t>
            </a:r>
          </a:p>
        </p:txBody>
      </p:sp>
    </p:spTree>
    <p:extLst>
      <p:ext uri="{BB962C8B-B14F-4D97-AF65-F5344CB8AC3E}">
        <p14:creationId xmlns:p14="http://schemas.microsoft.com/office/powerpoint/2010/main" val="4191249388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B1B973E-ECA6-4C3D-B767-F1905F374741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13481AC-7223-4F14-8CCA-23AFDD03F766}"/>
              </a:ext>
            </a:extLst>
          </p:cNvPr>
          <p:cNvSpPr txBox="1"/>
          <p:nvPr/>
        </p:nvSpPr>
        <p:spPr>
          <a:xfrm>
            <a:off x="878736" y="1575742"/>
            <a:ext cx="3271729" cy="6719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700" b="0" i="0" u="none" strike="noStrike" cap="none" spc="0" normalizeH="0" baseline="0" dirty="0">
                <a:ln>
                  <a:noFill/>
                </a:ln>
                <a:solidFill>
                  <a:srgbClr val="FF67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 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F5606D76-F0CE-45B7-9F19-DB049066655E}"/>
              </a:ext>
            </a:extLst>
          </p:cNvPr>
          <p:cNvGrpSpPr/>
          <p:nvPr/>
        </p:nvGrpSpPr>
        <p:grpSpPr>
          <a:xfrm>
            <a:off x="2377377" y="833247"/>
            <a:ext cx="274447" cy="510413"/>
            <a:chOff x="2377439" y="833247"/>
            <a:chExt cx="274447" cy="510413"/>
          </a:xfrm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778FDD6-7C7F-4427-8F26-1B93511BC8F0}"/>
                </a:ext>
              </a:extLst>
            </p:cNvPr>
            <p:cNvSpPr/>
            <p:nvPr/>
          </p:nvSpPr>
          <p:spPr>
            <a:xfrm>
              <a:off x="2377439" y="833247"/>
              <a:ext cx="75089" cy="510413"/>
            </a:xfrm>
            <a:custGeom>
              <a:avLst/>
              <a:gdLst>
                <a:gd name="connsiteX0" fmla="*/ 0 w 75089"/>
                <a:gd name="connsiteY0" fmla="*/ 0 h 510413"/>
                <a:gd name="connsiteX1" fmla="*/ 59817 w 75089"/>
                <a:gd name="connsiteY1" fmla="*/ 0 h 510413"/>
                <a:gd name="connsiteX2" fmla="*/ 71755 w 75089"/>
                <a:gd name="connsiteY2" fmla="*/ 362077 h 510413"/>
                <a:gd name="connsiteX3" fmla="*/ 37973 w 75089"/>
                <a:gd name="connsiteY3" fmla="*/ 398653 h 510413"/>
                <a:gd name="connsiteX4" fmla="*/ 34925 w 75089"/>
                <a:gd name="connsiteY4" fmla="*/ 402844 h 510413"/>
                <a:gd name="connsiteX5" fmla="*/ 22225 w 75089"/>
                <a:gd name="connsiteY5" fmla="*/ 510413 h 510413"/>
                <a:gd name="connsiteX6" fmla="*/ 0 w 75089"/>
                <a:gd name="connsiteY6" fmla="*/ 510413 h 510413"/>
                <a:gd name="connsiteX7" fmla="*/ 0 w 75089"/>
                <a:gd name="connsiteY7" fmla="*/ 0 h 51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089" h="510413">
                  <a:moveTo>
                    <a:pt x="0" y="0"/>
                  </a:moveTo>
                  <a:lnTo>
                    <a:pt x="59817" y="0"/>
                  </a:lnTo>
                  <a:cubicBezTo>
                    <a:pt x="67437" y="105156"/>
                    <a:pt x="81534" y="339598"/>
                    <a:pt x="71755" y="362077"/>
                  </a:cubicBezTo>
                  <a:cubicBezTo>
                    <a:pt x="66436" y="378652"/>
                    <a:pt x="54074" y="392036"/>
                    <a:pt x="37973" y="398653"/>
                  </a:cubicBezTo>
                  <a:cubicBezTo>
                    <a:pt x="36051" y="399090"/>
                    <a:pt x="34749" y="400881"/>
                    <a:pt x="34925" y="402844"/>
                  </a:cubicBezTo>
                  <a:cubicBezTo>
                    <a:pt x="35560" y="414528"/>
                    <a:pt x="22860" y="463677"/>
                    <a:pt x="22225" y="510413"/>
                  </a:cubicBezTo>
                  <a:lnTo>
                    <a:pt x="0" y="510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D1F9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556978B7-CABE-410F-A55B-7578528D7C43}"/>
                </a:ext>
              </a:extLst>
            </p:cNvPr>
            <p:cNvSpPr/>
            <p:nvPr/>
          </p:nvSpPr>
          <p:spPr>
            <a:xfrm>
              <a:off x="2471260" y="833247"/>
              <a:ext cx="102888" cy="509905"/>
            </a:xfrm>
            <a:custGeom>
              <a:avLst/>
              <a:gdLst>
                <a:gd name="connsiteX0" fmla="*/ 14765 w 102888"/>
                <a:gd name="connsiteY0" fmla="*/ 0 h 509905"/>
                <a:gd name="connsiteX1" fmla="*/ 84234 w 102888"/>
                <a:gd name="connsiteY1" fmla="*/ 0 h 509905"/>
                <a:gd name="connsiteX2" fmla="*/ 99982 w 102888"/>
                <a:gd name="connsiteY2" fmla="*/ 364490 h 509905"/>
                <a:gd name="connsiteX3" fmla="*/ 66454 w 102888"/>
                <a:gd name="connsiteY3" fmla="*/ 401066 h 509905"/>
                <a:gd name="connsiteX4" fmla="*/ 63532 w 102888"/>
                <a:gd name="connsiteY4" fmla="*/ 405378 h 509905"/>
                <a:gd name="connsiteX5" fmla="*/ 63533 w 102888"/>
                <a:gd name="connsiteY5" fmla="*/ 405384 h 509905"/>
                <a:gd name="connsiteX6" fmla="*/ 71026 w 102888"/>
                <a:gd name="connsiteY6" fmla="*/ 509905 h 509905"/>
                <a:gd name="connsiteX7" fmla="*/ 52865 w 102888"/>
                <a:gd name="connsiteY7" fmla="*/ 509905 h 509905"/>
                <a:gd name="connsiteX8" fmla="*/ 40165 w 102888"/>
                <a:gd name="connsiteY8" fmla="*/ 402336 h 509905"/>
                <a:gd name="connsiteX9" fmla="*/ 37117 w 102888"/>
                <a:gd name="connsiteY9" fmla="*/ 398145 h 509905"/>
                <a:gd name="connsiteX10" fmla="*/ 3335 w 102888"/>
                <a:gd name="connsiteY10" fmla="*/ 362077 h 509905"/>
                <a:gd name="connsiteX11" fmla="*/ 15273 w 102888"/>
                <a:gd name="connsiteY11" fmla="*/ 0 h 50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88" h="509905">
                  <a:moveTo>
                    <a:pt x="14765" y="0"/>
                  </a:moveTo>
                  <a:lnTo>
                    <a:pt x="84234" y="0"/>
                  </a:lnTo>
                  <a:cubicBezTo>
                    <a:pt x="92870" y="105156"/>
                    <a:pt x="109634" y="341757"/>
                    <a:pt x="99982" y="364490"/>
                  </a:cubicBezTo>
                  <a:cubicBezTo>
                    <a:pt x="94703" y="381004"/>
                    <a:pt x="82448" y="394374"/>
                    <a:pt x="66454" y="401066"/>
                  </a:cubicBezTo>
                  <a:cubicBezTo>
                    <a:pt x="64456" y="401450"/>
                    <a:pt x="63148" y="403380"/>
                    <a:pt x="63532" y="405378"/>
                  </a:cubicBezTo>
                  <a:cubicBezTo>
                    <a:pt x="63532" y="405380"/>
                    <a:pt x="63533" y="405382"/>
                    <a:pt x="63533" y="405384"/>
                  </a:cubicBezTo>
                  <a:cubicBezTo>
                    <a:pt x="64295" y="418084"/>
                    <a:pt x="67724" y="465836"/>
                    <a:pt x="71026" y="509905"/>
                  </a:cubicBezTo>
                  <a:lnTo>
                    <a:pt x="52865" y="509905"/>
                  </a:lnTo>
                  <a:cubicBezTo>
                    <a:pt x="51849" y="463169"/>
                    <a:pt x="39022" y="414020"/>
                    <a:pt x="40165" y="402336"/>
                  </a:cubicBezTo>
                  <a:cubicBezTo>
                    <a:pt x="40341" y="400373"/>
                    <a:pt x="39039" y="398582"/>
                    <a:pt x="37117" y="398145"/>
                  </a:cubicBezTo>
                  <a:cubicBezTo>
                    <a:pt x="21125" y="391638"/>
                    <a:pt x="8782" y="378460"/>
                    <a:pt x="3335" y="362077"/>
                  </a:cubicBezTo>
                  <a:cubicBezTo>
                    <a:pt x="-6444" y="339598"/>
                    <a:pt x="7653" y="105156"/>
                    <a:pt x="15273" y="0"/>
                  </a:cubicBezTo>
                  <a:close/>
                </a:path>
              </a:pathLst>
            </a:custGeom>
            <a:solidFill>
              <a:srgbClr val="9FDD4E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3F406912-E85B-4AF5-AD32-6B0450FC5211}"/>
                </a:ext>
              </a:extLst>
            </p:cNvPr>
            <p:cNvSpPr/>
            <p:nvPr/>
          </p:nvSpPr>
          <p:spPr>
            <a:xfrm>
              <a:off x="2590689" y="833247"/>
              <a:ext cx="61197" cy="509905"/>
            </a:xfrm>
            <a:custGeom>
              <a:avLst/>
              <a:gdLst>
                <a:gd name="connsiteX0" fmla="*/ 18780 w 61197"/>
                <a:gd name="connsiteY0" fmla="*/ 0 h 509905"/>
                <a:gd name="connsiteX1" fmla="*/ 61198 w 61197"/>
                <a:gd name="connsiteY1" fmla="*/ 0 h 509905"/>
                <a:gd name="connsiteX2" fmla="*/ 61198 w 61197"/>
                <a:gd name="connsiteY2" fmla="*/ 509905 h 509905"/>
                <a:gd name="connsiteX3" fmla="*/ 31988 w 61197"/>
                <a:gd name="connsiteY3" fmla="*/ 509905 h 509905"/>
                <a:gd name="connsiteX4" fmla="*/ 39481 w 61197"/>
                <a:gd name="connsiteY4" fmla="*/ 405384 h 509905"/>
                <a:gd name="connsiteX5" fmla="*/ 36433 w 61197"/>
                <a:gd name="connsiteY5" fmla="*/ 401066 h 509905"/>
                <a:gd name="connsiteX6" fmla="*/ 2905 w 61197"/>
                <a:gd name="connsiteY6" fmla="*/ 364490 h 509905"/>
                <a:gd name="connsiteX7" fmla="*/ 18780 w 61197"/>
                <a:gd name="connsiteY7" fmla="*/ 0 h 50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197" h="509905">
                  <a:moveTo>
                    <a:pt x="18780" y="0"/>
                  </a:moveTo>
                  <a:lnTo>
                    <a:pt x="61198" y="0"/>
                  </a:lnTo>
                  <a:lnTo>
                    <a:pt x="61198" y="509905"/>
                  </a:lnTo>
                  <a:lnTo>
                    <a:pt x="31988" y="509905"/>
                  </a:lnTo>
                  <a:cubicBezTo>
                    <a:pt x="35163" y="465836"/>
                    <a:pt x="38719" y="417449"/>
                    <a:pt x="39481" y="405384"/>
                  </a:cubicBezTo>
                  <a:cubicBezTo>
                    <a:pt x="39726" y="403375"/>
                    <a:pt x="38408" y="401508"/>
                    <a:pt x="36433" y="401066"/>
                  </a:cubicBezTo>
                  <a:cubicBezTo>
                    <a:pt x="20469" y="394331"/>
                    <a:pt x="8229" y="380978"/>
                    <a:pt x="2905" y="364490"/>
                  </a:cubicBezTo>
                  <a:cubicBezTo>
                    <a:pt x="-6747" y="341757"/>
                    <a:pt x="10017" y="105156"/>
                    <a:pt x="18780" y="0"/>
                  </a:cubicBezTo>
                  <a:close/>
                </a:path>
              </a:pathLst>
            </a:custGeom>
            <a:solidFill>
              <a:srgbClr val="FF67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51A9D15-C43F-4C4A-9837-42EA3082E1B0}"/>
                </a:ext>
              </a:extLst>
            </p:cNvPr>
            <p:cNvSpPr/>
            <p:nvPr/>
          </p:nvSpPr>
          <p:spPr>
            <a:xfrm>
              <a:off x="2599563" y="1275969"/>
              <a:ext cx="8763" cy="67183"/>
            </a:xfrm>
            <a:custGeom>
              <a:avLst/>
              <a:gdLst>
                <a:gd name="connsiteX0" fmla="*/ 8763 w 8763"/>
                <a:gd name="connsiteY0" fmla="*/ 67183 h 67183"/>
                <a:gd name="connsiteX1" fmla="*/ 5715 w 8763"/>
                <a:gd name="connsiteY1" fmla="*/ 2286 h 67183"/>
                <a:gd name="connsiteX2" fmla="*/ 4064 w 8763"/>
                <a:gd name="connsiteY2" fmla="*/ 0 h 67183"/>
                <a:gd name="connsiteX3" fmla="*/ 0 w 8763"/>
                <a:gd name="connsiteY3" fmla="*/ 67183 h 6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63" h="67183">
                  <a:moveTo>
                    <a:pt x="8763" y="67183"/>
                  </a:moveTo>
                  <a:lnTo>
                    <a:pt x="5715" y="2286"/>
                  </a:lnTo>
                  <a:cubicBezTo>
                    <a:pt x="5713" y="1248"/>
                    <a:pt x="5049" y="328"/>
                    <a:pt x="4064" y="0"/>
                  </a:cubicBezTo>
                  <a:lnTo>
                    <a:pt x="0" y="67183"/>
                  </a:lnTo>
                  <a:close/>
                </a:path>
              </a:pathLst>
            </a:custGeom>
            <a:solidFill>
              <a:srgbClr val="FF67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A0B2745-147C-42A9-9031-1B34C4E44192}"/>
                </a:ext>
              </a:extLst>
            </p:cNvPr>
            <p:cNvSpPr/>
            <p:nvPr/>
          </p:nvSpPr>
          <p:spPr>
            <a:xfrm>
              <a:off x="2579370" y="1277366"/>
              <a:ext cx="6476" cy="65786"/>
            </a:xfrm>
            <a:custGeom>
              <a:avLst/>
              <a:gdLst>
                <a:gd name="connsiteX0" fmla="*/ 6477 w 6476"/>
                <a:gd name="connsiteY0" fmla="*/ 65786 h 65786"/>
                <a:gd name="connsiteX1" fmla="*/ 3302 w 6476"/>
                <a:gd name="connsiteY1" fmla="*/ 889 h 65786"/>
                <a:gd name="connsiteX2" fmla="*/ 3302 w 6476"/>
                <a:gd name="connsiteY2" fmla="*/ 0 h 65786"/>
                <a:gd name="connsiteX3" fmla="*/ 3302 w 6476"/>
                <a:gd name="connsiteY3" fmla="*/ 889 h 65786"/>
                <a:gd name="connsiteX4" fmla="*/ 0 w 6476"/>
                <a:gd name="connsiteY4" fmla="*/ 65786 h 6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76" h="65786">
                  <a:moveTo>
                    <a:pt x="6477" y="65786"/>
                  </a:moveTo>
                  <a:lnTo>
                    <a:pt x="3302" y="889"/>
                  </a:lnTo>
                  <a:lnTo>
                    <a:pt x="3302" y="0"/>
                  </a:lnTo>
                  <a:cubicBezTo>
                    <a:pt x="3269" y="295"/>
                    <a:pt x="3269" y="594"/>
                    <a:pt x="3302" y="889"/>
                  </a:cubicBezTo>
                  <a:lnTo>
                    <a:pt x="0" y="65786"/>
                  </a:lnTo>
                  <a:close/>
                </a:path>
              </a:pathLst>
            </a:custGeom>
            <a:solidFill>
              <a:srgbClr val="FF67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5D20253D-F6FF-4053-8A7F-493F4F191A5E}"/>
                </a:ext>
              </a:extLst>
            </p:cNvPr>
            <p:cNvSpPr/>
            <p:nvPr/>
          </p:nvSpPr>
          <p:spPr>
            <a:xfrm>
              <a:off x="2556636" y="1275969"/>
              <a:ext cx="8763" cy="67183"/>
            </a:xfrm>
            <a:custGeom>
              <a:avLst/>
              <a:gdLst>
                <a:gd name="connsiteX0" fmla="*/ 8763 w 8763"/>
                <a:gd name="connsiteY0" fmla="*/ 67183 h 67183"/>
                <a:gd name="connsiteX1" fmla="*/ 4699 w 8763"/>
                <a:gd name="connsiteY1" fmla="*/ 0 h 67183"/>
                <a:gd name="connsiteX2" fmla="*/ 3048 w 8763"/>
                <a:gd name="connsiteY2" fmla="*/ 2286 h 67183"/>
                <a:gd name="connsiteX3" fmla="*/ 0 w 8763"/>
                <a:gd name="connsiteY3" fmla="*/ 67183 h 6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63" h="67183">
                  <a:moveTo>
                    <a:pt x="8763" y="67183"/>
                  </a:moveTo>
                  <a:lnTo>
                    <a:pt x="4699" y="0"/>
                  </a:lnTo>
                  <a:cubicBezTo>
                    <a:pt x="3758" y="385"/>
                    <a:pt x="3117" y="1272"/>
                    <a:pt x="3048" y="2286"/>
                  </a:cubicBezTo>
                  <a:lnTo>
                    <a:pt x="0" y="67183"/>
                  </a:lnTo>
                  <a:close/>
                </a:path>
              </a:pathLst>
            </a:custGeom>
            <a:solidFill>
              <a:srgbClr val="FF67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D3984D9D-5801-49AF-96F3-8384EBF1C63F}"/>
              </a:ext>
            </a:extLst>
          </p:cNvPr>
          <p:cNvSpPr txBox="1"/>
          <p:nvPr/>
        </p:nvSpPr>
        <p:spPr>
          <a:xfrm>
            <a:off x="2051332" y="1307727"/>
            <a:ext cx="926536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BrandName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layfair Display"/>
              <a:ea typeface="+mn-ea"/>
              <a:cs typeface="+mn-cs"/>
              <a:sym typeface="Playfair Display"/>
              <a:rtl val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CDBCEE77-8291-4AB9-B479-D074F9AB2574}"/>
              </a:ext>
            </a:extLst>
          </p:cNvPr>
          <p:cNvSpPr txBox="1"/>
          <p:nvPr/>
        </p:nvSpPr>
        <p:spPr>
          <a:xfrm>
            <a:off x="2219007" y="1497351"/>
            <a:ext cx="591187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-10" normalizeH="0" baseline="0" dirty="0">
                <a:ln>
                  <a:noFill/>
                </a:ln>
                <a:solidFill>
                  <a:srgbClr val="FF67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Food And Drink</a:t>
            </a:r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AA79785E-8EDE-4B43-A0F6-96B224BBB66C}"/>
              </a:ext>
            </a:extLst>
          </p:cNvPr>
          <p:cNvSpPr/>
          <p:nvPr/>
        </p:nvSpPr>
        <p:spPr>
          <a:xfrm>
            <a:off x="4425696" y="3343783"/>
            <a:ext cx="387603" cy="387603"/>
          </a:xfrm>
          <a:custGeom>
            <a:avLst/>
            <a:gdLst>
              <a:gd name="connsiteX0" fmla="*/ 387604 w 387603"/>
              <a:gd name="connsiteY0" fmla="*/ 193675 h 387603"/>
              <a:gd name="connsiteX1" fmla="*/ 193929 w 387603"/>
              <a:gd name="connsiteY1" fmla="*/ 387604 h 387603"/>
              <a:gd name="connsiteX2" fmla="*/ 0 w 387603"/>
              <a:gd name="connsiteY2" fmla="*/ 193929 h 387603"/>
              <a:gd name="connsiteX3" fmla="*/ 193675 w 387603"/>
              <a:gd name="connsiteY3" fmla="*/ 0 h 387603"/>
              <a:gd name="connsiteX4" fmla="*/ 193929 w 387603"/>
              <a:gd name="connsiteY4" fmla="*/ 0 h 387603"/>
              <a:gd name="connsiteX5" fmla="*/ 387604 w 387603"/>
              <a:gd name="connsiteY5" fmla="*/ 193675 h 38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603" h="387603">
                <a:moveTo>
                  <a:pt x="387604" y="193675"/>
                </a:moveTo>
                <a:cubicBezTo>
                  <a:pt x="387674" y="300709"/>
                  <a:pt x="300963" y="387534"/>
                  <a:pt x="193929" y="387604"/>
                </a:cubicBezTo>
                <a:cubicBezTo>
                  <a:pt x="86895" y="387674"/>
                  <a:pt x="70" y="300963"/>
                  <a:pt x="0" y="193929"/>
                </a:cubicBezTo>
                <a:cubicBezTo>
                  <a:pt x="-70" y="86895"/>
                  <a:pt x="86641" y="70"/>
                  <a:pt x="193675" y="0"/>
                </a:cubicBezTo>
                <a:cubicBezTo>
                  <a:pt x="193760" y="0"/>
                  <a:pt x="193844" y="0"/>
                  <a:pt x="193929" y="0"/>
                </a:cubicBezTo>
                <a:cubicBezTo>
                  <a:pt x="300863" y="70"/>
                  <a:pt x="387534" y="86740"/>
                  <a:pt x="387604" y="193675"/>
                </a:cubicBezTo>
                <a:close/>
              </a:path>
            </a:pathLst>
          </a:custGeom>
          <a:solidFill>
            <a:srgbClr val="FF67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5606E41F-7BCE-4C34-8D8F-B249662870B6}"/>
              </a:ext>
            </a:extLst>
          </p:cNvPr>
          <p:cNvSpPr/>
          <p:nvPr/>
        </p:nvSpPr>
        <p:spPr>
          <a:xfrm>
            <a:off x="115443" y="3452876"/>
            <a:ext cx="288035" cy="288035"/>
          </a:xfrm>
          <a:custGeom>
            <a:avLst/>
            <a:gdLst>
              <a:gd name="connsiteX0" fmla="*/ 288036 w 288035"/>
              <a:gd name="connsiteY0" fmla="*/ 143891 h 288035"/>
              <a:gd name="connsiteX1" fmla="*/ 144145 w 288035"/>
              <a:gd name="connsiteY1" fmla="*/ 288036 h 288035"/>
              <a:gd name="connsiteX2" fmla="*/ 0 w 288035"/>
              <a:gd name="connsiteY2" fmla="*/ 144145 h 288035"/>
              <a:gd name="connsiteX3" fmla="*/ 143891 w 288035"/>
              <a:gd name="connsiteY3" fmla="*/ 0 h 288035"/>
              <a:gd name="connsiteX4" fmla="*/ 144145 w 288035"/>
              <a:gd name="connsiteY4" fmla="*/ 0 h 288035"/>
              <a:gd name="connsiteX5" fmla="*/ 288036 w 288035"/>
              <a:gd name="connsiteY5" fmla="*/ 143891 h 288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035" h="288035">
                <a:moveTo>
                  <a:pt x="288036" y="143891"/>
                </a:moveTo>
                <a:cubicBezTo>
                  <a:pt x="288106" y="223430"/>
                  <a:pt x="223684" y="287966"/>
                  <a:pt x="144145" y="288036"/>
                </a:cubicBezTo>
                <a:cubicBezTo>
                  <a:pt x="64606" y="288106"/>
                  <a:pt x="70" y="223684"/>
                  <a:pt x="0" y="144145"/>
                </a:cubicBezTo>
                <a:cubicBezTo>
                  <a:pt x="-70" y="64606"/>
                  <a:pt x="64352" y="70"/>
                  <a:pt x="143891" y="0"/>
                </a:cubicBezTo>
                <a:cubicBezTo>
                  <a:pt x="143976" y="0"/>
                  <a:pt x="144060" y="0"/>
                  <a:pt x="144145" y="0"/>
                </a:cubicBezTo>
                <a:cubicBezTo>
                  <a:pt x="223614" y="0"/>
                  <a:pt x="288036" y="64422"/>
                  <a:pt x="288036" y="143891"/>
                </a:cubicBezTo>
                <a:close/>
              </a:path>
            </a:pathLst>
          </a:custGeom>
          <a:solidFill>
            <a:srgbClr val="FF67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90350FE1-5C82-4473-8EC8-394479214BD3}"/>
              </a:ext>
            </a:extLst>
          </p:cNvPr>
          <p:cNvSpPr/>
          <p:nvPr/>
        </p:nvSpPr>
        <p:spPr>
          <a:xfrm>
            <a:off x="455549" y="2799841"/>
            <a:ext cx="548132" cy="548132"/>
          </a:xfrm>
          <a:custGeom>
            <a:avLst/>
            <a:gdLst>
              <a:gd name="connsiteX0" fmla="*/ 548132 w 548132"/>
              <a:gd name="connsiteY0" fmla="*/ 274066 h 548132"/>
              <a:gd name="connsiteX1" fmla="*/ 274066 w 548132"/>
              <a:gd name="connsiteY1" fmla="*/ 548132 h 548132"/>
              <a:gd name="connsiteX2" fmla="*/ 0 w 548132"/>
              <a:gd name="connsiteY2" fmla="*/ 274066 h 548132"/>
              <a:gd name="connsiteX3" fmla="*/ 274066 w 548132"/>
              <a:gd name="connsiteY3" fmla="*/ 0 h 548132"/>
              <a:gd name="connsiteX4" fmla="*/ 548132 w 548132"/>
              <a:gd name="connsiteY4" fmla="*/ 274066 h 54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132" h="548132">
                <a:moveTo>
                  <a:pt x="548132" y="274066"/>
                </a:moveTo>
                <a:cubicBezTo>
                  <a:pt x="548132" y="425428"/>
                  <a:pt x="425428" y="548132"/>
                  <a:pt x="274066" y="548132"/>
                </a:cubicBezTo>
                <a:cubicBezTo>
                  <a:pt x="122703" y="548132"/>
                  <a:pt x="0" y="425428"/>
                  <a:pt x="0" y="274066"/>
                </a:cubicBezTo>
                <a:cubicBezTo>
                  <a:pt x="0" y="122703"/>
                  <a:pt x="122703" y="0"/>
                  <a:pt x="274066" y="0"/>
                </a:cubicBezTo>
                <a:cubicBezTo>
                  <a:pt x="425428" y="0"/>
                  <a:pt x="548132" y="122703"/>
                  <a:pt x="548132" y="274066"/>
                </a:cubicBezTo>
                <a:close/>
              </a:path>
            </a:pathLst>
          </a:custGeom>
          <a:solidFill>
            <a:srgbClr val="8DC34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FDE9BC94-AF9E-4218-8DD1-CDCC9C46BB99}"/>
              </a:ext>
            </a:extLst>
          </p:cNvPr>
          <p:cNvSpPr/>
          <p:nvPr/>
        </p:nvSpPr>
        <p:spPr>
          <a:xfrm>
            <a:off x="3675253" y="2968879"/>
            <a:ext cx="240029" cy="240029"/>
          </a:xfrm>
          <a:custGeom>
            <a:avLst/>
            <a:gdLst>
              <a:gd name="connsiteX0" fmla="*/ 240030 w 240029"/>
              <a:gd name="connsiteY0" fmla="*/ 120015 h 240029"/>
              <a:gd name="connsiteX1" fmla="*/ 120015 w 240029"/>
              <a:gd name="connsiteY1" fmla="*/ 240030 h 240029"/>
              <a:gd name="connsiteX2" fmla="*/ 0 w 240029"/>
              <a:gd name="connsiteY2" fmla="*/ 120015 h 240029"/>
              <a:gd name="connsiteX3" fmla="*/ 120015 w 240029"/>
              <a:gd name="connsiteY3" fmla="*/ 0 h 240029"/>
              <a:gd name="connsiteX4" fmla="*/ 240030 w 240029"/>
              <a:gd name="connsiteY4" fmla="*/ 120015 h 24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029" h="240029">
                <a:moveTo>
                  <a:pt x="240030" y="120015"/>
                </a:moveTo>
                <a:cubicBezTo>
                  <a:pt x="240030" y="186297"/>
                  <a:pt x="186298" y="240030"/>
                  <a:pt x="120015" y="240030"/>
                </a:cubicBezTo>
                <a:cubicBezTo>
                  <a:pt x="53733" y="240030"/>
                  <a:pt x="0" y="186297"/>
                  <a:pt x="0" y="120015"/>
                </a:cubicBezTo>
                <a:cubicBezTo>
                  <a:pt x="0" y="53733"/>
                  <a:pt x="53732" y="0"/>
                  <a:pt x="120015" y="0"/>
                </a:cubicBezTo>
                <a:cubicBezTo>
                  <a:pt x="186297" y="0"/>
                  <a:pt x="240030" y="53733"/>
                  <a:pt x="240030" y="120015"/>
                </a:cubicBezTo>
                <a:close/>
              </a:path>
            </a:pathLst>
          </a:custGeom>
          <a:solidFill>
            <a:srgbClr val="8DC34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6DC73531-6DED-4841-A5D6-33B8434C8F78}"/>
              </a:ext>
            </a:extLst>
          </p:cNvPr>
          <p:cNvSpPr/>
          <p:nvPr/>
        </p:nvSpPr>
        <p:spPr>
          <a:xfrm>
            <a:off x="3615308" y="3536822"/>
            <a:ext cx="119888" cy="119888"/>
          </a:xfrm>
          <a:custGeom>
            <a:avLst/>
            <a:gdLst>
              <a:gd name="connsiteX0" fmla="*/ 119888 w 119888"/>
              <a:gd name="connsiteY0" fmla="*/ 59944 h 119888"/>
              <a:gd name="connsiteX1" fmla="*/ 59944 w 119888"/>
              <a:gd name="connsiteY1" fmla="*/ 119888 h 119888"/>
              <a:gd name="connsiteX2" fmla="*/ 0 w 119888"/>
              <a:gd name="connsiteY2" fmla="*/ 59944 h 119888"/>
              <a:gd name="connsiteX3" fmla="*/ 59944 w 119888"/>
              <a:gd name="connsiteY3" fmla="*/ 0 h 119888"/>
              <a:gd name="connsiteX4" fmla="*/ 119888 w 119888"/>
              <a:gd name="connsiteY4" fmla="*/ 59944 h 11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888" h="119888">
                <a:moveTo>
                  <a:pt x="119888" y="59944"/>
                </a:moveTo>
                <a:cubicBezTo>
                  <a:pt x="119888" y="93050"/>
                  <a:pt x="93050" y="119888"/>
                  <a:pt x="59944" y="119888"/>
                </a:cubicBezTo>
                <a:cubicBezTo>
                  <a:pt x="26838" y="119888"/>
                  <a:pt x="0" y="93050"/>
                  <a:pt x="0" y="59944"/>
                </a:cubicBezTo>
                <a:cubicBezTo>
                  <a:pt x="0" y="26838"/>
                  <a:pt x="26838" y="0"/>
                  <a:pt x="59944" y="0"/>
                </a:cubicBezTo>
                <a:cubicBezTo>
                  <a:pt x="93050" y="0"/>
                  <a:pt x="119888" y="26838"/>
                  <a:pt x="119888" y="59944"/>
                </a:cubicBezTo>
                <a:close/>
              </a:path>
            </a:pathLst>
          </a:custGeom>
          <a:solidFill>
            <a:srgbClr val="8DC34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B263C6F4-D2D1-4CCA-B952-EE39FB8CADB7}"/>
              </a:ext>
            </a:extLst>
          </p:cNvPr>
          <p:cNvSpPr/>
          <p:nvPr/>
        </p:nvSpPr>
        <p:spPr>
          <a:xfrm>
            <a:off x="1032637" y="3596766"/>
            <a:ext cx="119887" cy="119888"/>
          </a:xfrm>
          <a:custGeom>
            <a:avLst/>
            <a:gdLst>
              <a:gd name="connsiteX0" fmla="*/ 119888 w 119887"/>
              <a:gd name="connsiteY0" fmla="*/ 59944 h 119888"/>
              <a:gd name="connsiteX1" fmla="*/ 59944 w 119887"/>
              <a:gd name="connsiteY1" fmla="*/ 119888 h 119888"/>
              <a:gd name="connsiteX2" fmla="*/ 0 w 119887"/>
              <a:gd name="connsiteY2" fmla="*/ 59944 h 119888"/>
              <a:gd name="connsiteX3" fmla="*/ 59944 w 119887"/>
              <a:gd name="connsiteY3" fmla="*/ 0 h 119888"/>
              <a:gd name="connsiteX4" fmla="*/ 119888 w 119887"/>
              <a:gd name="connsiteY4" fmla="*/ 59944 h 11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887" h="119888">
                <a:moveTo>
                  <a:pt x="119888" y="59944"/>
                </a:moveTo>
                <a:cubicBezTo>
                  <a:pt x="119888" y="93050"/>
                  <a:pt x="93050" y="119888"/>
                  <a:pt x="59944" y="119888"/>
                </a:cubicBezTo>
                <a:cubicBezTo>
                  <a:pt x="26838" y="119888"/>
                  <a:pt x="0" y="93050"/>
                  <a:pt x="0" y="59944"/>
                </a:cubicBezTo>
                <a:cubicBezTo>
                  <a:pt x="0" y="26838"/>
                  <a:pt x="26838" y="0"/>
                  <a:pt x="59944" y="0"/>
                </a:cubicBezTo>
                <a:cubicBezTo>
                  <a:pt x="93050" y="0"/>
                  <a:pt x="119888" y="26838"/>
                  <a:pt x="119888" y="59944"/>
                </a:cubicBezTo>
                <a:close/>
              </a:path>
            </a:pathLst>
          </a:custGeom>
          <a:solidFill>
            <a:srgbClr val="8DC34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F2CE0E3F-D282-426F-B460-F3DBF8BD2BF8}"/>
              </a:ext>
            </a:extLst>
          </p:cNvPr>
          <p:cNvGrpSpPr/>
          <p:nvPr/>
        </p:nvGrpSpPr>
        <p:grpSpPr>
          <a:xfrm>
            <a:off x="1773652" y="3087853"/>
            <a:ext cx="1481897" cy="493670"/>
            <a:chOff x="791732" y="3087853"/>
            <a:chExt cx="1481897" cy="493670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0B0B7BB3-7A60-4C4C-8A50-2AD59F77D76D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FF6700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0A3AC0C7-22D9-4A7E-A1EA-396A0FCD2C93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+123 456 789">
              <a:extLst>
                <a:ext uri="{FF2B5EF4-FFF2-40B4-BE49-F238E27FC236}">
                  <a16:creationId xmlns:a16="http://schemas.microsoft.com/office/drawing/2014/main" id="{DF60A753-4303-4053-9FAB-1D97B61CA357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4" name="www.yourwebsite.com">
              <a:extLst>
                <a:ext uri="{FF2B5EF4-FFF2-40B4-BE49-F238E27FC236}">
                  <a16:creationId xmlns:a16="http://schemas.microsoft.com/office/drawing/2014/main" id="{0FF372BC-4244-4A6E-9260-9E59221CD0D0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25" name="CONTACT US">
              <a:extLst>
                <a:ext uri="{FF2B5EF4-FFF2-40B4-BE49-F238E27FC236}">
                  <a16:creationId xmlns:a16="http://schemas.microsoft.com/office/drawing/2014/main" id="{5A871728-E6BF-40F3-BA6D-853517BBD90D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pic>
        <p:nvPicPr>
          <p:cNvPr id="126" name="Image" descr="Image">
            <a:extLst>
              <a:ext uri="{FF2B5EF4-FFF2-40B4-BE49-F238E27FC236}">
                <a16:creationId xmlns:a16="http://schemas.microsoft.com/office/drawing/2014/main" id="{94CF8B01-EF06-4890-B428-5618C3E7D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0750534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DF14ED4-2235-4765-BA39-AD230AFF8222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4A70468-7726-4EC9-8321-5C2A08649A95}"/>
              </a:ext>
            </a:extLst>
          </p:cNvPr>
          <p:cNvSpPr txBox="1"/>
          <p:nvPr/>
        </p:nvSpPr>
        <p:spPr>
          <a:xfrm>
            <a:off x="935228" y="1608074"/>
            <a:ext cx="3129280" cy="6121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300" b="1" i="0" u="none" strike="noStrike" cap="none" spc="0" normalizeH="0" baseline="0" dirty="0">
                <a:ln>
                  <a:noFill/>
                </a:ln>
                <a:solidFill>
                  <a:srgbClr val="250A97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THANK YOU!</a:t>
            </a: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AA5D9213-0654-48F2-BC04-8DB958EDE584}"/>
              </a:ext>
            </a:extLst>
          </p:cNvPr>
          <p:cNvSpPr/>
          <p:nvPr/>
        </p:nvSpPr>
        <p:spPr>
          <a:xfrm>
            <a:off x="538900" y="3057287"/>
            <a:ext cx="438761" cy="439661"/>
          </a:xfrm>
          <a:custGeom>
            <a:avLst/>
            <a:gdLst>
              <a:gd name="connsiteX0" fmla="*/ 2754 w 438761"/>
              <a:gd name="connsiteY0" fmla="*/ 239760 h 439661"/>
              <a:gd name="connsiteX1" fmla="*/ 155154 w 438761"/>
              <a:gd name="connsiteY1" fmla="*/ 284718 h 439661"/>
              <a:gd name="connsiteX2" fmla="*/ 240244 w 438761"/>
              <a:gd name="connsiteY2" fmla="*/ 437118 h 439661"/>
              <a:gd name="connsiteX3" fmla="*/ 285583 w 438761"/>
              <a:gd name="connsiteY3" fmla="*/ 284718 h 439661"/>
              <a:gd name="connsiteX4" fmla="*/ 437983 w 438761"/>
              <a:gd name="connsiteY4" fmla="*/ 239760 h 439661"/>
              <a:gd name="connsiteX5" fmla="*/ 392644 w 438761"/>
              <a:gd name="connsiteY5" fmla="*/ 154289 h 439661"/>
              <a:gd name="connsiteX6" fmla="*/ 285964 w 438761"/>
              <a:gd name="connsiteY6" fmla="*/ 154289 h 439661"/>
              <a:gd name="connsiteX7" fmla="*/ 200366 w 438761"/>
              <a:gd name="connsiteY7" fmla="*/ 2651 h 439661"/>
              <a:gd name="connsiteX8" fmla="*/ 155535 w 438761"/>
              <a:gd name="connsiteY8" fmla="*/ 154289 h 439661"/>
              <a:gd name="connsiteX9" fmla="*/ 2754 w 438761"/>
              <a:gd name="connsiteY9" fmla="*/ 239760 h 43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8761" h="439661">
                <a:moveTo>
                  <a:pt x="2754" y="239760"/>
                </a:moveTo>
                <a:cubicBezTo>
                  <a:pt x="849" y="308340"/>
                  <a:pt x="116038" y="278749"/>
                  <a:pt x="155154" y="284718"/>
                </a:cubicBezTo>
                <a:cubicBezTo>
                  <a:pt x="158075" y="354060"/>
                  <a:pt x="129754" y="457184"/>
                  <a:pt x="240244" y="437118"/>
                </a:cubicBezTo>
                <a:cubicBezTo>
                  <a:pt x="309078" y="439023"/>
                  <a:pt x="279614" y="324088"/>
                  <a:pt x="285583" y="284718"/>
                </a:cubicBezTo>
                <a:cubicBezTo>
                  <a:pt x="324572" y="278622"/>
                  <a:pt x="439253" y="308340"/>
                  <a:pt x="437983" y="239760"/>
                </a:cubicBezTo>
                <a:cubicBezTo>
                  <a:pt x="440650" y="205851"/>
                  <a:pt x="438872" y="153654"/>
                  <a:pt x="392644" y="154289"/>
                </a:cubicBezTo>
                <a:lnTo>
                  <a:pt x="285964" y="154289"/>
                </a:lnTo>
                <a:cubicBezTo>
                  <a:pt x="283043" y="84566"/>
                  <a:pt x="311364" y="-17796"/>
                  <a:pt x="200366" y="2651"/>
                </a:cubicBezTo>
                <a:cubicBezTo>
                  <a:pt x="131786" y="492"/>
                  <a:pt x="161504" y="115681"/>
                  <a:pt x="155535" y="154289"/>
                </a:cubicBezTo>
                <a:cubicBezTo>
                  <a:pt x="85050" y="157083"/>
                  <a:pt x="-18201" y="128762"/>
                  <a:pt x="2754" y="239760"/>
                </a:cubicBezTo>
                <a:close/>
              </a:path>
            </a:pathLst>
          </a:custGeom>
          <a:solidFill>
            <a:srgbClr val="250A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4C36750C-575C-4EE2-9A68-1C45F746FE58}"/>
              </a:ext>
            </a:extLst>
          </p:cNvPr>
          <p:cNvSpPr/>
          <p:nvPr/>
        </p:nvSpPr>
        <p:spPr>
          <a:xfrm>
            <a:off x="4210859" y="3364729"/>
            <a:ext cx="128016" cy="131969"/>
          </a:xfrm>
          <a:custGeom>
            <a:avLst/>
            <a:gdLst>
              <a:gd name="connsiteX0" fmla="*/ 63961 w 128016"/>
              <a:gd name="connsiteY0" fmla="*/ 9 h 131969"/>
              <a:gd name="connsiteX1" fmla="*/ 63961 w 128016"/>
              <a:gd name="connsiteY1" fmla="*/ 131962 h 131969"/>
              <a:gd name="connsiteX2" fmla="*/ 63961 w 128016"/>
              <a:gd name="connsiteY2" fmla="*/ 9 h 13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16" h="131969">
                <a:moveTo>
                  <a:pt x="63961" y="9"/>
                </a:moveTo>
                <a:cubicBezTo>
                  <a:pt x="-21130" y="-1134"/>
                  <a:pt x="-21511" y="133105"/>
                  <a:pt x="63961" y="131962"/>
                </a:cubicBezTo>
                <a:cubicBezTo>
                  <a:pt x="149558" y="133105"/>
                  <a:pt x="149177" y="-1261"/>
                  <a:pt x="63961" y="9"/>
                </a:cubicBezTo>
                <a:close/>
              </a:path>
            </a:pathLst>
          </a:custGeom>
          <a:solidFill>
            <a:srgbClr val="250A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88D0DF58-CC9E-42A4-9808-3A6AD62B33BE}"/>
              </a:ext>
            </a:extLst>
          </p:cNvPr>
          <p:cNvSpPr/>
          <p:nvPr/>
        </p:nvSpPr>
        <p:spPr>
          <a:xfrm>
            <a:off x="4362100" y="3213849"/>
            <a:ext cx="128111" cy="131592"/>
          </a:xfrm>
          <a:custGeom>
            <a:avLst/>
            <a:gdLst>
              <a:gd name="connsiteX0" fmla="*/ 64103 w 128111"/>
              <a:gd name="connsiteY0" fmla="*/ 131585 h 131592"/>
              <a:gd name="connsiteX1" fmla="*/ 64103 w 128111"/>
              <a:gd name="connsiteY1" fmla="*/ 13 h 131592"/>
              <a:gd name="connsiteX2" fmla="*/ 64103 w 128111"/>
              <a:gd name="connsiteY2" fmla="*/ 131585 h 131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111" h="131592">
                <a:moveTo>
                  <a:pt x="64103" y="131585"/>
                </a:moveTo>
                <a:cubicBezTo>
                  <a:pt x="149447" y="132728"/>
                  <a:pt x="149447" y="-1511"/>
                  <a:pt x="64103" y="13"/>
                </a:cubicBezTo>
                <a:cubicBezTo>
                  <a:pt x="-21368" y="-1511"/>
                  <a:pt x="-21368" y="132728"/>
                  <a:pt x="64103" y="131585"/>
                </a:cubicBezTo>
                <a:close/>
              </a:path>
            </a:pathLst>
          </a:custGeom>
          <a:solidFill>
            <a:srgbClr val="250A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2DC452C2-C370-4B75-887D-A34E2DE0BD83}"/>
              </a:ext>
            </a:extLst>
          </p:cNvPr>
          <p:cNvSpPr/>
          <p:nvPr/>
        </p:nvSpPr>
        <p:spPr>
          <a:xfrm>
            <a:off x="4059840" y="3213851"/>
            <a:ext cx="128111" cy="131590"/>
          </a:xfrm>
          <a:custGeom>
            <a:avLst/>
            <a:gdLst>
              <a:gd name="connsiteX0" fmla="*/ 63722 w 128111"/>
              <a:gd name="connsiteY0" fmla="*/ 131583 h 131590"/>
              <a:gd name="connsiteX1" fmla="*/ 63722 w 128111"/>
              <a:gd name="connsiteY1" fmla="*/ 11 h 131590"/>
              <a:gd name="connsiteX2" fmla="*/ 63722 w 128111"/>
              <a:gd name="connsiteY2" fmla="*/ 131583 h 13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111" h="131590">
                <a:moveTo>
                  <a:pt x="63722" y="131583"/>
                </a:moveTo>
                <a:cubicBezTo>
                  <a:pt x="149574" y="132726"/>
                  <a:pt x="149574" y="-1386"/>
                  <a:pt x="63722" y="11"/>
                </a:cubicBezTo>
                <a:cubicBezTo>
                  <a:pt x="-21241" y="-751"/>
                  <a:pt x="-21241" y="132599"/>
                  <a:pt x="63722" y="131583"/>
                </a:cubicBezTo>
                <a:close/>
              </a:path>
            </a:pathLst>
          </a:custGeom>
          <a:solidFill>
            <a:srgbClr val="250A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58108DEE-B179-4716-A14D-B2107719F755}"/>
              </a:ext>
            </a:extLst>
          </p:cNvPr>
          <p:cNvSpPr/>
          <p:nvPr/>
        </p:nvSpPr>
        <p:spPr>
          <a:xfrm>
            <a:off x="4210859" y="3044687"/>
            <a:ext cx="128016" cy="131845"/>
          </a:xfrm>
          <a:custGeom>
            <a:avLst/>
            <a:gdLst>
              <a:gd name="connsiteX0" fmla="*/ 63961 w 128016"/>
              <a:gd name="connsiteY0" fmla="*/ 11 h 131845"/>
              <a:gd name="connsiteX1" fmla="*/ 63961 w 128016"/>
              <a:gd name="connsiteY1" fmla="*/ 131837 h 131845"/>
              <a:gd name="connsiteX2" fmla="*/ 63961 w 128016"/>
              <a:gd name="connsiteY2" fmla="*/ 11 h 13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16" h="131845">
                <a:moveTo>
                  <a:pt x="63961" y="11"/>
                </a:moveTo>
                <a:cubicBezTo>
                  <a:pt x="-21130" y="-1259"/>
                  <a:pt x="-21511" y="132980"/>
                  <a:pt x="63961" y="131837"/>
                </a:cubicBezTo>
                <a:cubicBezTo>
                  <a:pt x="149558" y="133107"/>
                  <a:pt x="149177" y="-1386"/>
                  <a:pt x="63961" y="11"/>
                </a:cubicBezTo>
                <a:close/>
              </a:path>
            </a:pathLst>
          </a:custGeom>
          <a:solidFill>
            <a:srgbClr val="250A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6FFE80CF-E044-479D-9AB1-D048AA4226B1}"/>
              </a:ext>
            </a:extLst>
          </p:cNvPr>
          <p:cNvSpPr/>
          <p:nvPr/>
        </p:nvSpPr>
        <p:spPr>
          <a:xfrm>
            <a:off x="4466335" y="2841244"/>
            <a:ext cx="161544" cy="181991"/>
          </a:xfrm>
          <a:custGeom>
            <a:avLst/>
            <a:gdLst>
              <a:gd name="connsiteX0" fmla="*/ 161544 w 161544"/>
              <a:gd name="connsiteY0" fmla="*/ 181991 h 181991"/>
              <a:gd name="connsiteX1" fmla="*/ 0 w 161544"/>
              <a:gd name="connsiteY1" fmla="*/ 98044 h 181991"/>
              <a:gd name="connsiteX2" fmla="*/ 153416 w 161544"/>
              <a:gd name="connsiteY2" fmla="*/ 0 h 181991"/>
              <a:gd name="connsiteX3" fmla="*/ 54229 w 161544"/>
              <a:gd name="connsiteY3" fmla="*/ 95631 h 181991"/>
              <a:gd name="connsiteX4" fmla="*/ 132334 w 161544"/>
              <a:gd name="connsiteY4" fmla="*/ 136144 h 181991"/>
              <a:gd name="connsiteX5" fmla="*/ 128397 w 161544"/>
              <a:gd name="connsiteY5" fmla="*/ 48260 h 18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544" h="181991">
                <a:moveTo>
                  <a:pt x="161544" y="181991"/>
                </a:moveTo>
                <a:lnTo>
                  <a:pt x="0" y="98044"/>
                </a:lnTo>
                <a:lnTo>
                  <a:pt x="153416" y="0"/>
                </a:lnTo>
                <a:close/>
                <a:moveTo>
                  <a:pt x="54229" y="95631"/>
                </a:moveTo>
                <a:lnTo>
                  <a:pt x="132334" y="136144"/>
                </a:lnTo>
                <a:lnTo>
                  <a:pt x="128397" y="48260"/>
                </a:lnTo>
                <a:close/>
              </a:path>
            </a:pathLst>
          </a:custGeom>
          <a:solidFill>
            <a:srgbClr val="250A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0D699CE9-4024-41A9-BBEC-E0020014DABE}"/>
              </a:ext>
            </a:extLst>
          </p:cNvPr>
          <p:cNvSpPr/>
          <p:nvPr/>
        </p:nvSpPr>
        <p:spPr>
          <a:xfrm>
            <a:off x="377443" y="2932176"/>
            <a:ext cx="161671" cy="181991"/>
          </a:xfrm>
          <a:custGeom>
            <a:avLst/>
            <a:gdLst>
              <a:gd name="connsiteX0" fmla="*/ 161671 w 161671"/>
              <a:gd name="connsiteY0" fmla="*/ 181991 h 181991"/>
              <a:gd name="connsiteX1" fmla="*/ 0 w 161671"/>
              <a:gd name="connsiteY1" fmla="*/ 98044 h 181991"/>
              <a:gd name="connsiteX2" fmla="*/ 153543 w 161671"/>
              <a:gd name="connsiteY2" fmla="*/ 0 h 181991"/>
              <a:gd name="connsiteX3" fmla="*/ 54356 w 161671"/>
              <a:gd name="connsiteY3" fmla="*/ 95631 h 181991"/>
              <a:gd name="connsiteX4" fmla="*/ 132461 w 161671"/>
              <a:gd name="connsiteY4" fmla="*/ 136144 h 181991"/>
              <a:gd name="connsiteX5" fmla="*/ 128524 w 161671"/>
              <a:gd name="connsiteY5" fmla="*/ 48387 h 18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671" h="181991">
                <a:moveTo>
                  <a:pt x="161671" y="181991"/>
                </a:moveTo>
                <a:lnTo>
                  <a:pt x="0" y="98044"/>
                </a:lnTo>
                <a:lnTo>
                  <a:pt x="153543" y="0"/>
                </a:lnTo>
                <a:close/>
                <a:moveTo>
                  <a:pt x="54356" y="95631"/>
                </a:moveTo>
                <a:lnTo>
                  <a:pt x="132461" y="136144"/>
                </a:lnTo>
                <a:lnTo>
                  <a:pt x="128524" y="48387"/>
                </a:lnTo>
                <a:close/>
              </a:path>
            </a:pathLst>
          </a:custGeom>
          <a:solidFill>
            <a:srgbClr val="FBEE26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ABA77325-3221-4BBB-A135-CEA6AB53F732}"/>
              </a:ext>
            </a:extLst>
          </p:cNvPr>
          <p:cNvSpPr/>
          <p:nvPr/>
        </p:nvSpPr>
        <p:spPr>
          <a:xfrm>
            <a:off x="3860800" y="3429000"/>
            <a:ext cx="161163" cy="181990"/>
          </a:xfrm>
          <a:custGeom>
            <a:avLst/>
            <a:gdLst>
              <a:gd name="connsiteX0" fmla="*/ 161163 w 161163"/>
              <a:gd name="connsiteY0" fmla="*/ 181991 h 181990"/>
              <a:gd name="connsiteX1" fmla="*/ 0 w 161163"/>
              <a:gd name="connsiteY1" fmla="*/ 98171 h 181990"/>
              <a:gd name="connsiteX2" fmla="*/ 153035 w 161163"/>
              <a:gd name="connsiteY2" fmla="*/ 0 h 181990"/>
              <a:gd name="connsiteX3" fmla="*/ 53848 w 161163"/>
              <a:gd name="connsiteY3" fmla="*/ 95758 h 181990"/>
              <a:gd name="connsiteX4" fmla="*/ 131953 w 161163"/>
              <a:gd name="connsiteY4" fmla="*/ 136271 h 181990"/>
              <a:gd name="connsiteX5" fmla="*/ 128016 w 161163"/>
              <a:gd name="connsiteY5" fmla="*/ 48387 h 18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163" h="181990">
                <a:moveTo>
                  <a:pt x="161163" y="181991"/>
                </a:moveTo>
                <a:lnTo>
                  <a:pt x="0" y="98171"/>
                </a:lnTo>
                <a:lnTo>
                  <a:pt x="153035" y="0"/>
                </a:lnTo>
                <a:close/>
                <a:moveTo>
                  <a:pt x="53848" y="95758"/>
                </a:moveTo>
                <a:lnTo>
                  <a:pt x="131953" y="136271"/>
                </a:lnTo>
                <a:lnTo>
                  <a:pt x="128016" y="48387"/>
                </a:lnTo>
                <a:close/>
              </a:path>
            </a:pathLst>
          </a:custGeom>
          <a:solidFill>
            <a:srgbClr val="FBEE26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02BC13DE-1455-42EF-9C77-00F76F24FD0D}"/>
              </a:ext>
            </a:extLst>
          </p:cNvPr>
          <p:cNvSpPr/>
          <p:nvPr/>
        </p:nvSpPr>
        <p:spPr>
          <a:xfrm>
            <a:off x="953897" y="2963417"/>
            <a:ext cx="162305" cy="162306"/>
          </a:xfrm>
          <a:custGeom>
            <a:avLst/>
            <a:gdLst>
              <a:gd name="connsiteX0" fmla="*/ 81153 w 162305"/>
              <a:gd name="connsiteY0" fmla="*/ 162306 h 162306"/>
              <a:gd name="connsiteX1" fmla="*/ 0 w 162305"/>
              <a:gd name="connsiteY1" fmla="*/ 81153 h 162306"/>
              <a:gd name="connsiteX2" fmla="*/ 81153 w 162305"/>
              <a:gd name="connsiteY2" fmla="*/ 0 h 162306"/>
              <a:gd name="connsiteX3" fmla="*/ 162306 w 162305"/>
              <a:gd name="connsiteY3" fmla="*/ 81153 h 162306"/>
              <a:gd name="connsiteX4" fmla="*/ 162306 w 162305"/>
              <a:gd name="connsiteY4" fmla="*/ 81280 h 162306"/>
              <a:gd name="connsiteX5" fmla="*/ 81280 w 162305"/>
              <a:gd name="connsiteY5" fmla="*/ 162306 h 162306"/>
              <a:gd name="connsiteX6" fmla="*/ 81153 w 162305"/>
              <a:gd name="connsiteY6" fmla="*/ 162306 h 162306"/>
              <a:gd name="connsiteX7" fmla="*/ 81153 w 162305"/>
              <a:gd name="connsiteY7" fmla="*/ 27305 h 162306"/>
              <a:gd name="connsiteX8" fmla="*/ 27178 w 162305"/>
              <a:gd name="connsiteY8" fmla="*/ 81280 h 162306"/>
              <a:gd name="connsiteX9" fmla="*/ 81153 w 162305"/>
              <a:gd name="connsiteY9" fmla="*/ 135255 h 162306"/>
              <a:gd name="connsiteX10" fmla="*/ 135128 w 162305"/>
              <a:gd name="connsiteY10" fmla="*/ 81280 h 162306"/>
              <a:gd name="connsiteX11" fmla="*/ 81407 w 162305"/>
              <a:gd name="connsiteY11" fmla="*/ 27305 h 162306"/>
              <a:gd name="connsiteX12" fmla="*/ 81153 w 162305"/>
              <a:gd name="connsiteY12" fmla="*/ 27305 h 162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2305" h="162306">
                <a:moveTo>
                  <a:pt x="81153" y="162306"/>
                </a:moveTo>
                <a:cubicBezTo>
                  <a:pt x="36333" y="162306"/>
                  <a:pt x="0" y="125973"/>
                  <a:pt x="0" y="81153"/>
                </a:cubicBezTo>
                <a:cubicBezTo>
                  <a:pt x="0" y="36333"/>
                  <a:pt x="36334" y="0"/>
                  <a:pt x="81153" y="0"/>
                </a:cubicBezTo>
                <a:cubicBezTo>
                  <a:pt x="125973" y="0"/>
                  <a:pt x="162306" y="36333"/>
                  <a:pt x="162306" y="81153"/>
                </a:cubicBezTo>
                <a:cubicBezTo>
                  <a:pt x="162306" y="81195"/>
                  <a:pt x="162306" y="81238"/>
                  <a:pt x="162306" y="81280"/>
                </a:cubicBezTo>
                <a:cubicBezTo>
                  <a:pt x="162306" y="126030"/>
                  <a:pt x="126029" y="162306"/>
                  <a:pt x="81280" y="162306"/>
                </a:cubicBezTo>
                <a:cubicBezTo>
                  <a:pt x="81238" y="162306"/>
                  <a:pt x="81195" y="162306"/>
                  <a:pt x="81153" y="162306"/>
                </a:cubicBezTo>
                <a:close/>
                <a:moveTo>
                  <a:pt x="81153" y="27305"/>
                </a:moveTo>
                <a:cubicBezTo>
                  <a:pt x="51343" y="27305"/>
                  <a:pt x="27178" y="51471"/>
                  <a:pt x="27178" y="81280"/>
                </a:cubicBezTo>
                <a:cubicBezTo>
                  <a:pt x="27178" y="111090"/>
                  <a:pt x="51343" y="135255"/>
                  <a:pt x="81153" y="135255"/>
                </a:cubicBezTo>
                <a:cubicBezTo>
                  <a:pt x="110963" y="135255"/>
                  <a:pt x="135128" y="111090"/>
                  <a:pt x="135128" y="81280"/>
                </a:cubicBezTo>
                <a:cubicBezTo>
                  <a:pt x="135198" y="51541"/>
                  <a:pt x="111147" y="27375"/>
                  <a:pt x="81407" y="27305"/>
                </a:cubicBezTo>
                <a:cubicBezTo>
                  <a:pt x="81322" y="27305"/>
                  <a:pt x="81238" y="27305"/>
                  <a:pt x="81153" y="27305"/>
                </a:cubicBezTo>
                <a:close/>
              </a:path>
            </a:pathLst>
          </a:custGeom>
          <a:solidFill>
            <a:srgbClr val="250A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E5EFEFA3-7E7C-42DE-B452-B2B2CD839919}"/>
              </a:ext>
            </a:extLst>
          </p:cNvPr>
          <p:cNvSpPr/>
          <p:nvPr/>
        </p:nvSpPr>
        <p:spPr>
          <a:xfrm rot="19684200">
            <a:off x="366632" y="3454449"/>
            <a:ext cx="27178" cy="166624"/>
          </a:xfrm>
          <a:custGeom>
            <a:avLst/>
            <a:gdLst>
              <a:gd name="connsiteX0" fmla="*/ 0 w 27178"/>
              <a:gd name="connsiteY0" fmla="*/ 0 h 166624"/>
              <a:gd name="connsiteX1" fmla="*/ 27178 w 27178"/>
              <a:gd name="connsiteY1" fmla="*/ 0 h 166624"/>
              <a:gd name="connsiteX2" fmla="*/ 27178 w 27178"/>
              <a:gd name="connsiteY2" fmla="*/ 166624 h 166624"/>
              <a:gd name="connsiteX3" fmla="*/ 0 w 27178"/>
              <a:gd name="connsiteY3" fmla="*/ 166624 h 16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78" h="166624">
                <a:moveTo>
                  <a:pt x="0" y="0"/>
                </a:moveTo>
                <a:lnTo>
                  <a:pt x="27178" y="0"/>
                </a:lnTo>
                <a:lnTo>
                  <a:pt x="27178" y="166624"/>
                </a:lnTo>
                <a:lnTo>
                  <a:pt x="0" y="166624"/>
                </a:lnTo>
                <a:close/>
              </a:path>
            </a:pathLst>
          </a:custGeom>
          <a:solidFill>
            <a:srgbClr val="250A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CB6ECFAA-9031-4B64-B83C-4ADC2B499DB5}"/>
              </a:ext>
            </a:extLst>
          </p:cNvPr>
          <p:cNvSpPr/>
          <p:nvPr/>
        </p:nvSpPr>
        <p:spPr>
          <a:xfrm rot="19684200">
            <a:off x="297163" y="3524045"/>
            <a:ext cx="166624" cy="27177"/>
          </a:xfrm>
          <a:custGeom>
            <a:avLst/>
            <a:gdLst>
              <a:gd name="connsiteX0" fmla="*/ 0 w 166624"/>
              <a:gd name="connsiteY0" fmla="*/ 0 h 27177"/>
              <a:gd name="connsiteX1" fmla="*/ 166624 w 166624"/>
              <a:gd name="connsiteY1" fmla="*/ 0 h 27177"/>
              <a:gd name="connsiteX2" fmla="*/ 166624 w 166624"/>
              <a:gd name="connsiteY2" fmla="*/ 27178 h 27177"/>
              <a:gd name="connsiteX3" fmla="*/ 0 w 166624"/>
              <a:gd name="connsiteY3" fmla="*/ 27178 h 2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24" h="27177">
                <a:moveTo>
                  <a:pt x="0" y="0"/>
                </a:moveTo>
                <a:lnTo>
                  <a:pt x="166624" y="0"/>
                </a:lnTo>
                <a:lnTo>
                  <a:pt x="166624" y="27178"/>
                </a:lnTo>
                <a:lnTo>
                  <a:pt x="0" y="27178"/>
                </a:lnTo>
                <a:close/>
              </a:path>
            </a:pathLst>
          </a:custGeom>
          <a:solidFill>
            <a:srgbClr val="250A9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23" name="Image" descr="Image">
            <a:extLst>
              <a:ext uri="{FF2B5EF4-FFF2-40B4-BE49-F238E27FC236}">
                <a16:creationId xmlns:a16="http://schemas.microsoft.com/office/drawing/2014/main" id="{6361B24A-7E38-49DB-962A-DB6303DCF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7D818D1F-165B-4751-92B4-5A8AA57EF832}"/>
              </a:ext>
            </a:extLst>
          </p:cNvPr>
          <p:cNvGrpSpPr/>
          <p:nvPr/>
        </p:nvGrpSpPr>
        <p:grpSpPr>
          <a:xfrm>
            <a:off x="1773652" y="3087853"/>
            <a:ext cx="1481897" cy="493670"/>
            <a:chOff x="791732" y="3087853"/>
            <a:chExt cx="1481897" cy="493670"/>
          </a:xfrm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3195579D-AF95-45EF-BFB2-D47F67872252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250A97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4E36FAC4-467B-4D58-8647-F4D272650582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+123 456 789">
              <a:extLst>
                <a:ext uri="{FF2B5EF4-FFF2-40B4-BE49-F238E27FC236}">
                  <a16:creationId xmlns:a16="http://schemas.microsoft.com/office/drawing/2014/main" id="{90EBF9F4-49DA-4F3E-8D2B-708EA686421C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8" name="www.yourwebsite.com">
              <a:extLst>
                <a:ext uri="{FF2B5EF4-FFF2-40B4-BE49-F238E27FC236}">
                  <a16:creationId xmlns:a16="http://schemas.microsoft.com/office/drawing/2014/main" id="{A9D7C1A9-E3FA-4665-BAF6-E970793AE073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29" name="CONTACT US">
              <a:extLst>
                <a:ext uri="{FF2B5EF4-FFF2-40B4-BE49-F238E27FC236}">
                  <a16:creationId xmlns:a16="http://schemas.microsoft.com/office/drawing/2014/main" id="{285E321B-6532-42B4-A37F-2F1BC390256F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130" name="TextBox 129">
            <a:extLst>
              <a:ext uri="{FF2B5EF4-FFF2-40B4-BE49-F238E27FC236}">
                <a16:creationId xmlns:a16="http://schemas.microsoft.com/office/drawing/2014/main" id="{9E97E806-FEF5-4A32-A714-D8F7132E674C}"/>
              </a:ext>
            </a:extLst>
          </p:cNvPr>
          <p:cNvSpPr txBox="1"/>
          <p:nvPr/>
        </p:nvSpPr>
        <p:spPr>
          <a:xfrm>
            <a:off x="1883017" y="991501"/>
            <a:ext cx="1263166" cy="2641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5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</a:t>
            </a:r>
            <a:r>
              <a:rPr kumimoji="0" lang="en-US" sz="105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</a:t>
            </a:r>
            <a:endParaRPr kumimoji="0" lang="en-US" sz="105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rbitron"/>
              <a:ea typeface="+mn-ea"/>
              <a:cs typeface="+mn-cs"/>
              <a:sym typeface="Orbitron"/>
              <a:rtl val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A196E7AA-A8A5-40B3-993A-F2B11D9F6264}"/>
              </a:ext>
            </a:extLst>
          </p:cNvPr>
          <p:cNvSpPr txBox="1"/>
          <p:nvPr/>
        </p:nvSpPr>
        <p:spPr>
          <a:xfrm>
            <a:off x="2040913" y="1162878"/>
            <a:ext cx="947375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GAMES AND RECREATIONAL</a:t>
            </a:r>
          </a:p>
        </p:txBody>
      </p:sp>
      <p:grpSp>
        <p:nvGrpSpPr>
          <p:cNvPr id="132" name="Group">
            <a:extLst>
              <a:ext uri="{FF2B5EF4-FFF2-40B4-BE49-F238E27FC236}">
                <a16:creationId xmlns:a16="http://schemas.microsoft.com/office/drawing/2014/main" id="{75F975C1-40C9-4997-ACFD-EAF32FCEE46C}"/>
              </a:ext>
            </a:extLst>
          </p:cNvPr>
          <p:cNvGrpSpPr/>
          <p:nvPr/>
        </p:nvGrpSpPr>
        <p:grpSpPr>
          <a:xfrm>
            <a:off x="2264154" y="532365"/>
            <a:ext cx="500893" cy="500893"/>
            <a:chOff x="0" y="0"/>
            <a:chExt cx="6314957" cy="6314957"/>
          </a:xfrm>
        </p:grpSpPr>
        <p:sp>
          <p:nvSpPr>
            <p:cNvPr id="133" name="Circle">
              <a:extLst>
                <a:ext uri="{FF2B5EF4-FFF2-40B4-BE49-F238E27FC236}">
                  <a16:creationId xmlns:a16="http://schemas.microsoft.com/office/drawing/2014/main" id="{FB2D21B3-DFE7-4654-9C59-E34BA34A3E4D}"/>
                </a:ext>
              </a:extLst>
            </p:cNvPr>
            <p:cNvSpPr/>
            <p:nvPr/>
          </p:nvSpPr>
          <p:spPr>
            <a:xfrm>
              <a:off x="0" y="0"/>
              <a:ext cx="6314958" cy="6314958"/>
            </a:xfrm>
            <a:prstGeom prst="ellipse">
              <a:avLst/>
            </a:prstGeom>
            <a:solidFill>
              <a:srgbClr val="3222A8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4" name="Oval">
              <a:extLst>
                <a:ext uri="{FF2B5EF4-FFF2-40B4-BE49-F238E27FC236}">
                  <a16:creationId xmlns:a16="http://schemas.microsoft.com/office/drawing/2014/main" id="{857BE3E0-FB57-4C55-95F0-5421E87E0E9A}"/>
                </a:ext>
              </a:extLst>
            </p:cNvPr>
            <p:cNvSpPr/>
            <p:nvPr/>
          </p:nvSpPr>
          <p:spPr>
            <a:xfrm>
              <a:off x="4673600" y="3289300"/>
              <a:ext cx="251299" cy="263456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">
              <a:extLst>
                <a:ext uri="{FF2B5EF4-FFF2-40B4-BE49-F238E27FC236}">
                  <a16:creationId xmlns:a16="http://schemas.microsoft.com/office/drawing/2014/main" id="{023C6BB4-94EF-45C6-B293-22913F9D09A5}"/>
                </a:ext>
              </a:extLst>
            </p:cNvPr>
            <p:cNvSpPr/>
            <p:nvPr/>
          </p:nvSpPr>
          <p:spPr>
            <a:xfrm>
              <a:off x="1117600" y="2692399"/>
              <a:ext cx="874449" cy="877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0" h="19980" extrusionOk="0">
                  <a:moveTo>
                    <a:pt x="125" y="10903"/>
                  </a:moveTo>
                  <a:cubicBezTo>
                    <a:pt x="35" y="14019"/>
                    <a:pt x="5471" y="12675"/>
                    <a:pt x="7299" y="12947"/>
                  </a:cubicBezTo>
                  <a:cubicBezTo>
                    <a:pt x="7440" y="16102"/>
                    <a:pt x="6087" y="20791"/>
                    <a:pt x="11319" y="19859"/>
                  </a:cubicBezTo>
                  <a:cubicBezTo>
                    <a:pt x="14568" y="19948"/>
                    <a:pt x="13177" y="14718"/>
                    <a:pt x="13457" y="12947"/>
                  </a:cubicBezTo>
                  <a:cubicBezTo>
                    <a:pt x="15300" y="12669"/>
                    <a:pt x="20711" y="14023"/>
                    <a:pt x="20632" y="10903"/>
                  </a:cubicBezTo>
                  <a:cubicBezTo>
                    <a:pt x="20760" y="9360"/>
                    <a:pt x="20679" y="6986"/>
                    <a:pt x="18493" y="7015"/>
                  </a:cubicBezTo>
                  <a:lnTo>
                    <a:pt x="13457" y="7015"/>
                  </a:lnTo>
                  <a:cubicBezTo>
                    <a:pt x="13322" y="3845"/>
                    <a:pt x="14662" y="-809"/>
                    <a:pt x="9421" y="120"/>
                  </a:cubicBezTo>
                  <a:cubicBezTo>
                    <a:pt x="6183" y="21"/>
                    <a:pt x="7584" y="5258"/>
                    <a:pt x="7299" y="7015"/>
                  </a:cubicBezTo>
                  <a:cubicBezTo>
                    <a:pt x="4013" y="7145"/>
                    <a:pt x="-840" y="5857"/>
                    <a:pt x="125" y="10903"/>
                  </a:cubicBezTo>
                  <a:close/>
                </a:path>
              </a:pathLst>
            </a:cu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6" name="Oval">
              <a:extLst>
                <a:ext uri="{FF2B5EF4-FFF2-40B4-BE49-F238E27FC236}">
                  <a16:creationId xmlns:a16="http://schemas.microsoft.com/office/drawing/2014/main" id="{E0EABCD5-D267-4A41-A273-38F41087BA1D}"/>
                </a:ext>
              </a:extLst>
            </p:cNvPr>
            <p:cNvSpPr/>
            <p:nvPr/>
          </p:nvSpPr>
          <p:spPr>
            <a:xfrm>
              <a:off x="4978400" y="2984500"/>
              <a:ext cx="251499" cy="262731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7" name="Oval">
              <a:extLst>
                <a:ext uri="{FF2B5EF4-FFF2-40B4-BE49-F238E27FC236}">
                  <a16:creationId xmlns:a16="http://schemas.microsoft.com/office/drawing/2014/main" id="{3C8138F1-8492-49EC-86D5-1DDF8D5DD3D5}"/>
                </a:ext>
              </a:extLst>
            </p:cNvPr>
            <p:cNvSpPr/>
            <p:nvPr/>
          </p:nvSpPr>
          <p:spPr>
            <a:xfrm>
              <a:off x="4368800" y="2984500"/>
              <a:ext cx="251924" cy="262723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8" name="Oval">
              <a:extLst>
                <a:ext uri="{FF2B5EF4-FFF2-40B4-BE49-F238E27FC236}">
                  <a16:creationId xmlns:a16="http://schemas.microsoft.com/office/drawing/2014/main" id="{FCCFDD07-7F2E-4A23-BB05-B08242E8FD61}"/>
                </a:ext>
              </a:extLst>
            </p:cNvPr>
            <p:cNvSpPr/>
            <p:nvPr/>
          </p:nvSpPr>
          <p:spPr>
            <a:xfrm>
              <a:off x="4673600" y="2641600"/>
              <a:ext cx="251299" cy="263450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" name="Shape">
              <a:extLst>
                <a:ext uri="{FF2B5EF4-FFF2-40B4-BE49-F238E27FC236}">
                  <a16:creationId xmlns:a16="http://schemas.microsoft.com/office/drawing/2014/main" id="{02190D78-3880-472A-9781-027A10445B34}"/>
                </a:ext>
              </a:extLst>
            </p:cNvPr>
            <p:cNvSpPr/>
            <p:nvPr/>
          </p:nvSpPr>
          <p:spPr>
            <a:xfrm>
              <a:off x="596899" y="88900"/>
              <a:ext cx="5153296" cy="5673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8" h="21600" extrusionOk="0">
                  <a:moveTo>
                    <a:pt x="10613" y="17358"/>
                  </a:moveTo>
                  <a:cubicBezTo>
                    <a:pt x="9852" y="17358"/>
                    <a:pt x="9234" y="16787"/>
                    <a:pt x="9234" y="16082"/>
                  </a:cubicBezTo>
                  <a:cubicBezTo>
                    <a:pt x="9234" y="15378"/>
                    <a:pt x="9852" y="14807"/>
                    <a:pt x="10613" y="14807"/>
                  </a:cubicBezTo>
                  <a:cubicBezTo>
                    <a:pt x="11375" y="14807"/>
                    <a:pt x="11993" y="15378"/>
                    <a:pt x="11993" y="16082"/>
                  </a:cubicBezTo>
                  <a:cubicBezTo>
                    <a:pt x="11993" y="16787"/>
                    <a:pt x="11375" y="17358"/>
                    <a:pt x="10613" y="17358"/>
                  </a:cubicBezTo>
                  <a:close/>
                  <a:moveTo>
                    <a:pt x="21222" y="10601"/>
                  </a:moveTo>
                  <a:cubicBezTo>
                    <a:pt x="20993" y="9537"/>
                    <a:pt x="20877" y="9085"/>
                    <a:pt x="20554" y="8407"/>
                  </a:cubicBezTo>
                  <a:cubicBezTo>
                    <a:pt x="20570" y="8363"/>
                    <a:pt x="20585" y="8320"/>
                    <a:pt x="20598" y="8276"/>
                  </a:cubicBezTo>
                  <a:cubicBezTo>
                    <a:pt x="21429" y="5746"/>
                    <a:pt x="20400" y="4462"/>
                    <a:pt x="18456" y="5134"/>
                  </a:cubicBezTo>
                  <a:cubicBezTo>
                    <a:pt x="18426" y="5144"/>
                    <a:pt x="18397" y="5155"/>
                    <a:pt x="18367" y="5166"/>
                  </a:cubicBezTo>
                  <a:cubicBezTo>
                    <a:pt x="17927" y="5328"/>
                    <a:pt x="17440" y="5591"/>
                    <a:pt x="16919" y="5957"/>
                  </a:cubicBezTo>
                  <a:cubicBezTo>
                    <a:pt x="15173" y="5420"/>
                    <a:pt x="13065" y="5138"/>
                    <a:pt x="10940" y="5113"/>
                  </a:cubicBezTo>
                  <a:cubicBezTo>
                    <a:pt x="10812" y="5111"/>
                    <a:pt x="10684" y="5111"/>
                    <a:pt x="10555" y="5111"/>
                  </a:cubicBezTo>
                  <a:cubicBezTo>
                    <a:pt x="10684" y="5111"/>
                    <a:pt x="10812" y="5111"/>
                    <a:pt x="10940" y="5113"/>
                  </a:cubicBezTo>
                  <a:lnTo>
                    <a:pt x="10940" y="4951"/>
                  </a:lnTo>
                  <a:lnTo>
                    <a:pt x="10746" y="4951"/>
                  </a:lnTo>
                  <a:lnTo>
                    <a:pt x="10746" y="4668"/>
                  </a:lnTo>
                  <a:lnTo>
                    <a:pt x="10579" y="4668"/>
                  </a:lnTo>
                  <a:lnTo>
                    <a:pt x="10579" y="4385"/>
                  </a:lnTo>
                  <a:lnTo>
                    <a:pt x="10353" y="4385"/>
                  </a:lnTo>
                  <a:lnTo>
                    <a:pt x="10353" y="4334"/>
                  </a:lnTo>
                  <a:cubicBezTo>
                    <a:pt x="10353" y="4022"/>
                    <a:pt x="10079" y="3770"/>
                    <a:pt x="9741" y="3770"/>
                  </a:cubicBezTo>
                  <a:lnTo>
                    <a:pt x="6941" y="3770"/>
                  </a:lnTo>
                  <a:cubicBezTo>
                    <a:pt x="6792" y="3770"/>
                    <a:pt x="6670" y="3658"/>
                    <a:pt x="6670" y="3520"/>
                  </a:cubicBezTo>
                  <a:lnTo>
                    <a:pt x="6670" y="3466"/>
                  </a:lnTo>
                  <a:cubicBezTo>
                    <a:pt x="6670" y="3328"/>
                    <a:pt x="6792" y="3216"/>
                    <a:pt x="6941" y="3216"/>
                  </a:cubicBezTo>
                  <a:lnTo>
                    <a:pt x="13139" y="3216"/>
                  </a:lnTo>
                  <a:cubicBezTo>
                    <a:pt x="13487" y="3216"/>
                    <a:pt x="13767" y="2947"/>
                    <a:pt x="13750" y="2623"/>
                  </a:cubicBezTo>
                  <a:cubicBezTo>
                    <a:pt x="13734" y="2319"/>
                    <a:pt x="13451" y="2086"/>
                    <a:pt x="13122" y="2086"/>
                  </a:cubicBezTo>
                  <a:lnTo>
                    <a:pt x="10623" y="2086"/>
                  </a:lnTo>
                  <a:cubicBezTo>
                    <a:pt x="10474" y="2086"/>
                    <a:pt x="10353" y="1974"/>
                    <a:pt x="10353" y="1837"/>
                  </a:cubicBezTo>
                  <a:lnTo>
                    <a:pt x="10353" y="0"/>
                  </a:lnTo>
                  <a:cubicBezTo>
                    <a:pt x="10239" y="3"/>
                    <a:pt x="10125" y="6"/>
                    <a:pt x="10012" y="12"/>
                  </a:cubicBezTo>
                  <a:lnTo>
                    <a:pt x="10012" y="1837"/>
                  </a:lnTo>
                  <a:cubicBezTo>
                    <a:pt x="10012" y="2148"/>
                    <a:pt x="10285" y="2401"/>
                    <a:pt x="10623" y="2401"/>
                  </a:cubicBezTo>
                  <a:lnTo>
                    <a:pt x="13139" y="2401"/>
                  </a:lnTo>
                  <a:cubicBezTo>
                    <a:pt x="13300" y="2401"/>
                    <a:pt x="13429" y="2532"/>
                    <a:pt x="13407" y="2684"/>
                  </a:cubicBezTo>
                  <a:cubicBezTo>
                    <a:pt x="13390" y="2810"/>
                    <a:pt x="13268" y="2901"/>
                    <a:pt x="13130" y="2901"/>
                  </a:cubicBezTo>
                  <a:lnTo>
                    <a:pt x="6941" y="2901"/>
                  </a:lnTo>
                  <a:cubicBezTo>
                    <a:pt x="6603" y="2901"/>
                    <a:pt x="6329" y="3154"/>
                    <a:pt x="6329" y="3466"/>
                  </a:cubicBezTo>
                  <a:lnTo>
                    <a:pt x="6329" y="3520"/>
                  </a:lnTo>
                  <a:cubicBezTo>
                    <a:pt x="6329" y="3832"/>
                    <a:pt x="6603" y="4085"/>
                    <a:pt x="6941" y="4085"/>
                  </a:cubicBezTo>
                  <a:lnTo>
                    <a:pt x="9741" y="4085"/>
                  </a:lnTo>
                  <a:cubicBezTo>
                    <a:pt x="9891" y="4085"/>
                    <a:pt x="10012" y="4197"/>
                    <a:pt x="10012" y="4334"/>
                  </a:cubicBezTo>
                  <a:lnTo>
                    <a:pt x="10012" y="4385"/>
                  </a:lnTo>
                  <a:lnTo>
                    <a:pt x="9763" y="4385"/>
                  </a:lnTo>
                  <a:lnTo>
                    <a:pt x="9763" y="4668"/>
                  </a:lnTo>
                  <a:lnTo>
                    <a:pt x="9596" y="4668"/>
                  </a:lnTo>
                  <a:lnTo>
                    <a:pt x="9596" y="4951"/>
                  </a:lnTo>
                  <a:lnTo>
                    <a:pt x="9401" y="4951"/>
                  </a:lnTo>
                  <a:lnTo>
                    <a:pt x="9401" y="5139"/>
                  </a:lnTo>
                  <a:cubicBezTo>
                    <a:pt x="7582" y="5223"/>
                    <a:pt x="5811" y="5496"/>
                    <a:pt x="4307" y="5957"/>
                  </a:cubicBezTo>
                  <a:cubicBezTo>
                    <a:pt x="3779" y="5594"/>
                    <a:pt x="3294" y="5334"/>
                    <a:pt x="2853" y="5172"/>
                  </a:cubicBezTo>
                  <a:cubicBezTo>
                    <a:pt x="2823" y="5161"/>
                    <a:pt x="2794" y="5150"/>
                    <a:pt x="2764" y="5140"/>
                  </a:cubicBezTo>
                  <a:cubicBezTo>
                    <a:pt x="786" y="4441"/>
                    <a:pt x="-171" y="5723"/>
                    <a:pt x="629" y="8270"/>
                  </a:cubicBezTo>
                  <a:cubicBezTo>
                    <a:pt x="641" y="8314"/>
                    <a:pt x="657" y="8360"/>
                    <a:pt x="673" y="8407"/>
                  </a:cubicBezTo>
                  <a:cubicBezTo>
                    <a:pt x="356" y="9088"/>
                    <a:pt x="237" y="9537"/>
                    <a:pt x="5" y="10601"/>
                  </a:cubicBezTo>
                  <a:cubicBezTo>
                    <a:pt x="-10" y="10669"/>
                    <a:pt x="7" y="10702"/>
                    <a:pt x="49" y="10709"/>
                  </a:cubicBezTo>
                  <a:lnTo>
                    <a:pt x="104" y="10680"/>
                  </a:lnTo>
                  <a:lnTo>
                    <a:pt x="2740" y="9273"/>
                  </a:lnTo>
                  <a:cubicBezTo>
                    <a:pt x="4048" y="8575"/>
                    <a:pt x="5720" y="8989"/>
                    <a:pt x="6475" y="10198"/>
                  </a:cubicBezTo>
                  <a:cubicBezTo>
                    <a:pt x="7230" y="11406"/>
                    <a:pt x="6782" y="12952"/>
                    <a:pt x="5474" y="13650"/>
                  </a:cubicBezTo>
                  <a:lnTo>
                    <a:pt x="1051" y="16010"/>
                  </a:lnTo>
                  <a:cubicBezTo>
                    <a:pt x="2748" y="19315"/>
                    <a:pt x="6392" y="21600"/>
                    <a:pt x="10614" y="21600"/>
                  </a:cubicBezTo>
                  <a:cubicBezTo>
                    <a:pt x="14790" y="21600"/>
                    <a:pt x="18401" y="19363"/>
                    <a:pt x="20122" y="16115"/>
                  </a:cubicBezTo>
                  <a:lnTo>
                    <a:pt x="15507" y="13435"/>
                  </a:lnTo>
                  <a:cubicBezTo>
                    <a:pt x="14229" y="12692"/>
                    <a:pt x="13844" y="11132"/>
                    <a:pt x="14647" y="9950"/>
                  </a:cubicBezTo>
                  <a:cubicBezTo>
                    <a:pt x="15451" y="8769"/>
                    <a:pt x="17139" y="8413"/>
                    <a:pt x="18417" y="9155"/>
                  </a:cubicBezTo>
                  <a:lnTo>
                    <a:pt x="21056" y="10689"/>
                  </a:lnTo>
                  <a:cubicBezTo>
                    <a:pt x="21082" y="10698"/>
                    <a:pt x="21106" y="10704"/>
                    <a:pt x="21126" y="10708"/>
                  </a:cubicBezTo>
                  <a:cubicBezTo>
                    <a:pt x="21206" y="10722"/>
                    <a:pt x="21241" y="10692"/>
                    <a:pt x="21222" y="10601"/>
                  </a:cubicBezTo>
                  <a:close/>
                </a:path>
              </a:pathLst>
            </a:cu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0" name="Oval">
              <a:extLst>
                <a:ext uri="{FF2B5EF4-FFF2-40B4-BE49-F238E27FC236}">
                  <a16:creationId xmlns:a16="http://schemas.microsoft.com/office/drawing/2014/main" id="{9FB40154-7F7F-4E3B-A8C6-EDD512068C9A}"/>
                </a:ext>
              </a:extLst>
            </p:cNvPr>
            <p:cNvSpPr/>
            <p:nvPr/>
          </p:nvSpPr>
          <p:spPr>
            <a:xfrm>
              <a:off x="4673600" y="3225800"/>
              <a:ext cx="251299" cy="263456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" name="Shape">
              <a:extLst>
                <a:ext uri="{FF2B5EF4-FFF2-40B4-BE49-F238E27FC236}">
                  <a16:creationId xmlns:a16="http://schemas.microsoft.com/office/drawing/2014/main" id="{269923BB-349E-4CAA-AEC7-68BDE53578DB}"/>
                </a:ext>
              </a:extLst>
            </p:cNvPr>
            <p:cNvSpPr/>
            <p:nvPr/>
          </p:nvSpPr>
          <p:spPr>
            <a:xfrm>
              <a:off x="1117600" y="2628899"/>
              <a:ext cx="874449" cy="877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0" h="19980" extrusionOk="0">
                  <a:moveTo>
                    <a:pt x="125" y="10903"/>
                  </a:moveTo>
                  <a:cubicBezTo>
                    <a:pt x="35" y="14019"/>
                    <a:pt x="5471" y="12675"/>
                    <a:pt x="7299" y="12947"/>
                  </a:cubicBezTo>
                  <a:cubicBezTo>
                    <a:pt x="7440" y="16102"/>
                    <a:pt x="6087" y="20791"/>
                    <a:pt x="11319" y="19859"/>
                  </a:cubicBezTo>
                  <a:cubicBezTo>
                    <a:pt x="14568" y="19948"/>
                    <a:pt x="13177" y="14718"/>
                    <a:pt x="13457" y="12947"/>
                  </a:cubicBezTo>
                  <a:cubicBezTo>
                    <a:pt x="15300" y="12669"/>
                    <a:pt x="20711" y="14023"/>
                    <a:pt x="20632" y="10903"/>
                  </a:cubicBezTo>
                  <a:cubicBezTo>
                    <a:pt x="20760" y="9360"/>
                    <a:pt x="20679" y="6986"/>
                    <a:pt x="18493" y="7015"/>
                  </a:cubicBezTo>
                  <a:lnTo>
                    <a:pt x="13457" y="7015"/>
                  </a:lnTo>
                  <a:cubicBezTo>
                    <a:pt x="13322" y="3845"/>
                    <a:pt x="14662" y="-809"/>
                    <a:pt x="9421" y="120"/>
                  </a:cubicBezTo>
                  <a:cubicBezTo>
                    <a:pt x="6183" y="21"/>
                    <a:pt x="7584" y="5258"/>
                    <a:pt x="7299" y="7015"/>
                  </a:cubicBezTo>
                  <a:cubicBezTo>
                    <a:pt x="4013" y="7145"/>
                    <a:pt x="-840" y="5857"/>
                    <a:pt x="125" y="109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" name="Oval">
              <a:extLst>
                <a:ext uri="{FF2B5EF4-FFF2-40B4-BE49-F238E27FC236}">
                  <a16:creationId xmlns:a16="http://schemas.microsoft.com/office/drawing/2014/main" id="{07C9005D-BC42-4F71-AAAF-178A951B5BC5}"/>
                </a:ext>
              </a:extLst>
            </p:cNvPr>
            <p:cNvSpPr/>
            <p:nvPr/>
          </p:nvSpPr>
          <p:spPr>
            <a:xfrm>
              <a:off x="4978400" y="2921000"/>
              <a:ext cx="251499" cy="262731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3" name="Oval">
              <a:extLst>
                <a:ext uri="{FF2B5EF4-FFF2-40B4-BE49-F238E27FC236}">
                  <a16:creationId xmlns:a16="http://schemas.microsoft.com/office/drawing/2014/main" id="{A709D67A-F410-4B01-A762-0102CF72313B}"/>
                </a:ext>
              </a:extLst>
            </p:cNvPr>
            <p:cNvSpPr/>
            <p:nvPr/>
          </p:nvSpPr>
          <p:spPr>
            <a:xfrm>
              <a:off x="4368800" y="2921000"/>
              <a:ext cx="251924" cy="262723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" name="Oval">
              <a:extLst>
                <a:ext uri="{FF2B5EF4-FFF2-40B4-BE49-F238E27FC236}">
                  <a16:creationId xmlns:a16="http://schemas.microsoft.com/office/drawing/2014/main" id="{7C761560-0912-4219-B506-43403C4C5500}"/>
                </a:ext>
              </a:extLst>
            </p:cNvPr>
            <p:cNvSpPr/>
            <p:nvPr/>
          </p:nvSpPr>
          <p:spPr>
            <a:xfrm>
              <a:off x="4673600" y="2578100"/>
              <a:ext cx="251299" cy="263450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5" name="Shape">
              <a:extLst>
                <a:ext uri="{FF2B5EF4-FFF2-40B4-BE49-F238E27FC236}">
                  <a16:creationId xmlns:a16="http://schemas.microsoft.com/office/drawing/2014/main" id="{B36A3DAE-9030-42BA-9D98-50294545CF76}"/>
                </a:ext>
              </a:extLst>
            </p:cNvPr>
            <p:cNvSpPr/>
            <p:nvPr/>
          </p:nvSpPr>
          <p:spPr>
            <a:xfrm>
              <a:off x="596899" y="25400"/>
              <a:ext cx="5153296" cy="5673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8" h="21600" extrusionOk="0">
                  <a:moveTo>
                    <a:pt x="10613" y="17358"/>
                  </a:moveTo>
                  <a:cubicBezTo>
                    <a:pt x="9852" y="17358"/>
                    <a:pt x="9234" y="16787"/>
                    <a:pt x="9234" y="16082"/>
                  </a:cubicBezTo>
                  <a:cubicBezTo>
                    <a:pt x="9234" y="15378"/>
                    <a:pt x="9852" y="14807"/>
                    <a:pt x="10613" y="14807"/>
                  </a:cubicBezTo>
                  <a:cubicBezTo>
                    <a:pt x="11375" y="14807"/>
                    <a:pt x="11993" y="15378"/>
                    <a:pt x="11993" y="16082"/>
                  </a:cubicBezTo>
                  <a:cubicBezTo>
                    <a:pt x="11993" y="16787"/>
                    <a:pt x="11375" y="17358"/>
                    <a:pt x="10613" y="17358"/>
                  </a:cubicBezTo>
                  <a:close/>
                  <a:moveTo>
                    <a:pt x="21222" y="10601"/>
                  </a:moveTo>
                  <a:cubicBezTo>
                    <a:pt x="20993" y="9537"/>
                    <a:pt x="20877" y="9085"/>
                    <a:pt x="20554" y="8407"/>
                  </a:cubicBezTo>
                  <a:cubicBezTo>
                    <a:pt x="20570" y="8363"/>
                    <a:pt x="20585" y="8320"/>
                    <a:pt x="20598" y="8276"/>
                  </a:cubicBezTo>
                  <a:cubicBezTo>
                    <a:pt x="21429" y="5746"/>
                    <a:pt x="20400" y="4462"/>
                    <a:pt x="18456" y="5134"/>
                  </a:cubicBezTo>
                  <a:cubicBezTo>
                    <a:pt x="18426" y="5144"/>
                    <a:pt x="18397" y="5155"/>
                    <a:pt x="18367" y="5166"/>
                  </a:cubicBezTo>
                  <a:cubicBezTo>
                    <a:pt x="17927" y="5328"/>
                    <a:pt x="17440" y="5591"/>
                    <a:pt x="16919" y="5957"/>
                  </a:cubicBezTo>
                  <a:cubicBezTo>
                    <a:pt x="15173" y="5420"/>
                    <a:pt x="13065" y="5138"/>
                    <a:pt x="10940" y="5113"/>
                  </a:cubicBezTo>
                  <a:cubicBezTo>
                    <a:pt x="10812" y="5111"/>
                    <a:pt x="10684" y="5111"/>
                    <a:pt x="10555" y="5111"/>
                  </a:cubicBezTo>
                  <a:cubicBezTo>
                    <a:pt x="10684" y="5111"/>
                    <a:pt x="10812" y="5111"/>
                    <a:pt x="10940" y="5113"/>
                  </a:cubicBezTo>
                  <a:lnTo>
                    <a:pt x="10940" y="4951"/>
                  </a:lnTo>
                  <a:lnTo>
                    <a:pt x="10746" y="4951"/>
                  </a:lnTo>
                  <a:lnTo>
                    <a:pt x="10746" y="4668"/>
                  </a:lnTo>
                  <a:lnTo>
                    <a:pt x="10579" y="4668"/>
                  </a:lnTo>
                  <a:lnTo>
                    <a:pt x="10579" y="4385"/>
                  </a:lnTo>
                  <a:lnTo>
                    <a:pt x="10353" y="4385"/>
                  </a:lnTo>
                  <a:lnTo>
                    <a:pt x="10353" y="4334"/>
                  </a:lnTo>
                  <a:cubicBezTo>
                    <a:pt x="10353" y="4022"/>
                    <a:pt x="10079" y="3770"/>
                    <a:pt x="9741" y="3770"/>
                  </a:cubicBezTo>
                  <a:lnTo>
                    <a:pt x="6941" y="3770"/>
                  </a:lnTo>
                  <a:cubicBezTo>
                    <a:pt x="6792" y="3770"/>
                    <a:pt x="6670" y="3658"/>
                    <a:pt x="6670" y="3520"/>
                  </a:cubicBezTo>
                  <a:lnTo>
                    <a:pt x="6670" y="3466"/>
                  </a:lnTo>
                  <a:cubicBezTo>
                    <a:pt x="6670" y="3328"/>
                    <a:pt x="6792" y="3216"/>
                    <a:pt x="6941" y="3216"/>
                  </a:cubicBezTo>
                  <a:lnTo>
                    <a:pt x="13139" y="3216"/>
                  </a:lnTo>
                  <a:cubicBezTo>
                    <a:pt x="13487" y="3216"/>
                    <a:pt x="13767" y="2947"/>
                    <a:pt x="13750" y="2623"/>
                  </a:cubicBezTo>
                  <a:cubicBezTo>
                    <a:pt x="13734" y="2319"/>
                    <a:pt x="13451" y="2086"/>
                    <a:pt x="13122" y="2086"/>
                  </a:cubicBezTo>
                  <a:lnTo>
                    <a:pt x="10623" y="2086"/>
                  </a:lnTo>
                  <a:cubicBezTo>
                    <a:pt x="10474" y="2086"/>
                    <a:pt x="10353" y="1974"/>
                    <a:pt x="10353" y="1837"/>
                  </a:cubicBezTo>
                  <a:lnTo>
                    <a:pt x="10353" y="0"/>
                  </a:lnTo>
                  <a:cubicBezTo>
                    <a:pt x="10239" y="3"/>
                    <a:pt x="10125" y="6"/>
                    <a:pt x="10012" y="12"/>
                  </a:cubicBezTo>
                  <a:lnTo>
                    <a:pt x="10012" y="1837"/>
                  </a:lnTo>
                  <a:cubicBezTo>
                    <a:pt x="10012" y="2148"/>
                    <a:pt x="10285" y="2401"/>
                    <a:pt x="10623" y="2401"/>
                  </a:cubicBezTo>
                  <a:lnTo>
                    <a:pt x="13139" y="2401"/>
                  </a:lnTo>
                  <a:cubicBezTo>
                    <a:pt x="13300" y="2401"/>
                    <a:pt x="13429" y="2532"/>
                    <a:pt x="13407" y="2684"/>
                  </a:cubicBezTo>
                  <a:cubicBezTo>
                    <a:pt x="13390" y="2810"/>
                    <a:pt x="13268" y="2901"/>
                    <a:pt x="13130" y="2901"/>
                  </a:cubicBezTo>
                  <a:lnTo>
                    <a:pt x="6941" y="2901"/>
                  </a:lnTo>
                  <a:cubicBezTo>
                    <a:pt x="6603" y="2901"/>
                    <a:pt x="6329" y="3154"/>
                    <a:pt x="6329" y="3466"/>
                  </a:cubicBezTo>
                  <a:lnTo>
                    <a:pt x="6329" y="3520"/>
                  </a:lnTo>
                  <a:cubicBezTo>
                    <a:pt x="6329" y="3832"/>
                    <a:pt x="6603" y="4085"/>
                    <a:pt x="6941" y="4085"/>
                  </a:cubicBezTo>
                  <a:lnTo>
                    <a:pt x="9741" y="4085"/>
                  </a:lnTo>
                  <a:cubicBezTo>
                    <a:pt x="9891" y="4085"/>
                    <a:pt x="10012" y="4197"/>
                    <a:pt x="10012" y="4334"/>
                  </a:cubicBezTo>
                  <a:lnTo>
                    <a:pt x="10012" y="4385"/>
                  </a:lnTo>
                  <a:lnTo>
                    <a:pt x="9763" y="4385"/>
                  </a:lnTo>
                  <a:lnTo>
                    <a:pt x="9763" y="4668"/>
                  </a:lnTo>
                  <a:lnTo>
                    <a:pt x="9596" y="4668"/>
                  </a:lnTo>
                  <a:lnTo>
                    <a:pt x="9596" y="4951"/>
                  </a:lnTo>
                  <a:lnTo>
                    <a:pt x="9401" y="4951"/>
                  </a:lnTo>
                  <a:lnTo>
                    <a:pt x="9401" y="5139"/>
                  </a:lnTo>
                  <a:cubicBezTo>
                    <a:pt x="7582" y="5223"/>
                    <a:pt x="5811" y="5496"/>
                    <a:pt x="4307" y="5957"/>
                  </a:cubicBezTo>
                  <a:cubicBezTo>
                    <a:pt x="3779" y="5594"/>
                    <a:pt x="3294" y="5334"/>
                    <a:pt x="2853" y="5172"/>
                  </a:cubicBezTo>
                  <a:cubicBezTo>
                    <a:pt x="2823" y="5161"/>
                    <a:pt x="2794" y="5150"/>
                    <a:pt x="2764" y="5140"/>
                  </a:cubicBezTo>
                  <a:cubicBezTo>
                    <a:pt x="786" y="4441"/>
                    <a:pt x="-171" y="5723"/>
                    <a:pt x="629" y="8270"/>
                  </a:cubicBezTo>
                  <a:cubicBezTo>
                    <a:pt x="641" y="8314"/>
                    <a:pt x="657" y="8360"/>
                    <a:pt x="673" y="8407"/>
                  </a:cubicBezTo>
                  <a:cubicBezTo>
                    <a:pt x="356" y="9088"/>
                    <a:pt x="237" y="9537"/>
                    <a:pt x="5" y="10601"/>
                  </a:cubicBezTo>
                  <a:cubicBezTo>
                    <a:pt x="-10" y="10669"/>
                    <a:pt x="7" y="10702"/>
                    <a:pt x="49" y="10709"/>
                  </a:cubicBezTo>
                  <a:lnTo>
                    <a:pt x="104" y="10680"/>
                  </a:lnTo>
                  <a:lnTo>
                    <a:pt x="2740" y="9273"/>
                  </a:lnTo>
                  <a:cubicBezTo>
                    <a:pt x="4048" y="8575"/>
                    <a:pt x="5720" y="8989"/>
                    <a:pt x="6475" y="10198"/>
                  </a:cubicBezTo>
                  <a:cubicBezTo>
                    <a:pt x="7230" y="11406"/>
                    <a:pt x="6782" y="12952"/>
                    <a:pt x="5474" y="13650"/>
                  </a:cubicBezTo>
                  <a:lnTo>
                    <a:pt x="1051" y="16010"/>
                  </a:lnTo>
                  <a:cubicBezTo>
                    <a:pt x="2748" y="19315"/>
                    <a:pt x="6392" y="21600"/>
                    <a:pt x="10614" y="21600"/>
                  </a:cubicBezTo>
                  <a:cubicBezTo>
                    <a:pt x="14790" y="21600"/>
                    <a:pt x="18401" y="19363"/>
                    <a:pt x="20122" y="16115"/>
                  </a:cubicBezTo>
                  <a:lnTo>
                    <a:pt x="15507" y="13435"/>
                  </a:lnTo>
                  <a:cubicBezTo>
                    <a:pt x="14229" y="12692"/>
                    <a:pt x="13844" y="11132"/>
                    <a:pt x="14647" y="9950"/>
                  </a:cubicBezTo>
                  <a:cubicBezTo>
                    <a:pt x="15451" y="8769"/>
                    <a:pt x="17139" y="8413"/>
                    <a:pt x="18417" y="9155"/>
                  </a:cubicBezTo>
                  <a:lnTo>
                    <a:pt x="21056" y="10689"/>
                  </a:lnTo>
                  <a:cubicBezTo>
                    <a:pt x="21082" y="10698"/>
                    <a:pt x="21106" y="10704"/>
                    <a:pt x="21126" y="10708"/>
                  </a:cubicBezTo>
                  <a:cubicBezTo>
                    <a:pt x="21206" y="10722"/>
                    <a:pt x="21241" y="10692"/>
                    <a:pt x="21222" y="1060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50064945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EDA9A8C-9F82-466A-8116-B55616ACEAD2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45B218C-F7D6-44DE-91C1-6CB0FC7502F4}"/>
              </a:ext>
            </a:extLst>
          </p:cNvPr>
          <p:cNvSpPr txBox="1"/>
          <p:nvPr/>
        </p:nvSpPr>
        <p:spPr>
          <a:xfrm>
            <a:off x="848278" y="1567666"/>
            <a:ext cx="3332644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800" b="1" i="0" u="none" strike="noStrike" cap="none" spc="0" normalizeH="0" baseline="0" dirty="0">
                <a:ln>
                  <a:noFill/>
                </a:ln>
                <a:solidFill>
                  <a:srgbClr val="FF0061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</a:t>
            </a: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430D1D81-F62C-4444-BA5F-80D22F4C516B}"/>
              </a:ext>
            </a:extLst>
          </p:cNvPr>
          <p:cNvGrpSpPr/>
          <p:nvPr/>
        </p:nvGrpSpPr>
        <p:grpSpPr>
          <a:xfrm>
            <a:off x="2260600" y="725677"/>
            <a:ext cx="508001" cy="507620"/>
            <a:chOff x="2260599" y="725677"/>
            <a:chExt cx="508001" cy="507620"/>
          </a:xfrm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D3D54893-B526-4637-95FD-61B3C17959E7}"/>
                </a:ext>
              </a:extLst>
            </p:cNvPr>
            <p:cNvSpPr/>
            <p:nvPr/>
          </p:nvSpPr>
          <p:spPr>
            <a:xfrm>
              <a:off x="2260600" y="725677"/>
              <a:ext cx="508000" cy="348488"/>
            </a:xfrm>
            <a:custGeom>
              <a:avLst/>
              <a:gdLst>
                <a:gd name="connsiteX0" fmla="*/ 393700 w 508000"/>
                <a:gd name="connsiteY0" fmla="*/ 0 h 348488"/>
                <a:gd name="connsiteX1" fmla="*/ 114300 w 508000"/>
                <a:gd name="connsiteY1" fmla="*/ 0 h 348488"/>
                <a:gd name="connsiteX2" fmla="*/ 0 w 508000"/>
                <a:gd name="connsiteY2" fmla="*/ 114300 h 348488"/>
                <a:gd name="connsiteX3" fmla="*/ 0 w 508000"/>
                <a:gd name="connsiteY3" fmla="*/ 345059 h 348488"/>
                <a:gd name="connsiteX4" fmla="*/ 0 w 508000"/>
                <a:gd name="connsiteY4" fmla="*/ 348488 h 348488"/>
                <a:gd name="connsiteX5" fmla="*/ 97028 w 508000"/>
                <a:gd name="connsiteY5" fmla="*/ 212598 h 348488"/>
                <a:gd name="connsiteX6" fmla="*/ 284988 w 508000"/>
                <a:gd name="connsiteY6" fmla="*/ 179324 h 348488"/>
                <a:gd name="connsiteX7" fmla="*/ 386588 w 508000"/>
                <a:gd name="connsiteY7" fmla="*/ 188595 h 348488"/>
                <a:gd name="connsiteX8" fmla="*/ 508000 w 508000"/>
                <a:gd name="connsiteY8" fmla="*/ 335788 h 348488"/>
                <a:gd name="connsiteX9" fmla="*/ 508000 w 508000"/>
                <a:gd name="connsiteY9" fmla="*/ 114427 h 348488"/>
                <a:gd name="connsiteX10" fmla="*/ 393827 w 508000"/>
                <a:gd name="connsiteY10" fmla="*/ 0 h 348488"/>
                <a:gd name="connsiteX11" fmla="*/ 393700 w 508000"/>
                <a:gd name="connsiteY11" fmla="*/ 0 h 34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8000" h="348488">
                  <a:moveTo>
                    <a:pt x="393700" y="0"/>
                  </a:moveTo>
                  <a:lnTo>
                    <a:pt x="114300" y="0"/>
                  </a:lnTo>
                  <a:cubicBezTo>
                    <a:pt x="51174" y="0"/>
                    <a:pt x="0" y="51174"/>
                    <a:pt x="0" y="114300"/>
                  </a:cubicBezTo>
                  <a:lnTo>
                    <a:pt x="0" y="345059"/>
                  </a:lnTo>
                  <a:cubicBezTo>
                    <a:pt x="0" y="346202"/>
                    <a:pt x="0" y="347345"/>
                    <a:pt x="0" y="348488"/>
                  </a:cubicBezTo>
                  <a:cubicBezTo>
                    <a:pt x="1671" y="287665"/>
                    <a:pt x="40043" y="233925"/>
                    <a:pt x="97028" y="212598"/>
                  </a:cubicBezTo>
                  <a:cubicBezTo>
                    <a:pt x="157195" y="190383"/>
                    <a:pt x="220851" y="179114"/>
                    <a:pt x="284988" y="179324"/>
                  </a:cubicBezTo>
                  <a:cubicBezTo>
                    <a:pt x="319069" y="179249"/>
                    <a:pt x="353083" y="182353"/>
                    <a:pt x="386588" y="188595"/>
                  </a:cubicBezTo>
                  <a:cubicBezTo>
                    <a:pt x="457183" y="202090"/>
                    <a:pt x="508179" y="263915"/>
                    <a:pt x="508000" y="335788"/>
                  </a:cubicBezTo>
                  <a:lnTo>
                    <a:pt x="508000" y="114427"/>
                  </a:lnTo>
                  <a:cubicBezTo>
                    <a:pt x="508070" y="51301"/>
                    <a:pt x="456953" y="70"/>
                    <a:pt x="393827" y="0"/>
                  </a:cubicBezTo>
                  <a:cubicBezTo>
                    <a:pt x="393785" y="0"/>
                    <a:pt x="393742" y="0"/>
                    <a:pt x="393700" y="0"/>
                  </a:cubicBezTo>
                  <a:close/>
                </a:path>
              </a:pathLst>
            </a:custGeom>
            <a:solidFill>
              <a:srgbClr val="00349E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E24111D-C66A-4670-AE1D-D27B86D29681}"/>
                </a:ext>
              </a:extLst>
            </p:cNvPr>
            <p:cNvSpPr/>
            <p:nvPr/>
          </p:nvSpPr>
          <p:spPr>
            <a:xfrm>
              <a:off x="2260599" y="905126"/>
              <a:ext cx="508000" cy="328171"/>
            </a:xfrm>
            <a:custGeom>
              <a:avLst/>
              <a:gdLst>
                <a:gd name="connsiteX0" fmla="*/ 508000 w 508000"/>
                <a:gd name="connsiteY0" fmla="*/ 156340 h 328171"/>
                <a:gd name="connsiteX1" fmla="*/ 386334 w 508000"/>
                <a:gd name="connsiteY1" fmla="*/ 9274 h 328171"/>
                <a:gd name="connsiteX2" fmla="*/ 284734 w 508000"/>
                <a:gd name="connsiteY2" fmla="*/ 3 h 328171"/>
                <a:gd name="connsiteX3" fmla="*/ 96774 w 508000"/>
                <a:gd name="connsiteY3" fmla="*/ 33277 h 328171"/>
                <a:gd name="connsiteX4" fmla="*/ 0 w 508000"/>
                <a:gd name="connsiteY4" fmla="*/ 173485 h 328171"/>
                <a:gd name="connsiteX5" fmla="*/ 0 w 508000"/>
                <a:gd name="connsiteY5" fmla="*/ 178184 h 328171"/>
                <a:gd name="connsiteX6" fmla="*/ 149987 w 508000"/>
                <a:gd name="connsiteY6" fmla="*/ 328171 h 328171"/>
                <a:gd name="connsiteX7" fmla="*/ 357759 w 508000"/>
                <a:gd name="connsiteY7" fmla="*/ 328171 h 328171"/>
                <a:gd name="connsiteX8" fmla="*/ 508000 w 508000"/>
                <a:gd name="connsiteY8" fmla="*/ 178438 h 328171"/>
                <a:gd name="connsiteX9" fmla="*/ 508000 w 508000"/>
                <a:gd name="connsiteY9" fmla="*/ 178184 h 32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8000" h="328171">
                  <a:moveTo>
                    <a:pt x="508000" y="156340"/>
                  </a:moveTo>
                  <a:cubicBezTo>
                    <a:pt x="508095" y="84436"/>
                    <a:pt x="456983" y="22653"/>
                    <a:pt x="386334" y="9274"/>
                  </a:cubicBezTo>
                  <a:cubicBezTo>
                    <a:pt x="352829" y="3032"/>
                    <a:pt x="318815" y="-72"/>
                    <a:pt x="284734" y="3"/>
                  </a:cubicBezTo>
                  <a:cubicBezTo>
                    <a:pt x="220598" y="-207"/>
                    <a:pt x="156941" y="11062"/>
                    <a:pt x="96774" y="33277"/>
                  </a:cubicBezTo>
                  <a:cubicBezTo>
                    <a:pt x="38458" y="55289"/>
                    <a:pt x="-100" y="111152"/>
                    <a:pt x="0" y="173485"/>
                  </a:cubicBezTo>
                  <a:lnTo>
                    <a:pt x="0" y="178184"/>
                  </a:lnTo>
                  <a:cubicBezTo>
                    <a:pt x="0" y="261020"/>
                    <a:pt x="67152" y="328171"/>
                    <a:pt x="149987" y="328171"/>
                  </a:cubicBezTo>
                  <a:lnTo>
                    <a:pt x="357759" y="328171"/>
                  </a:lnTo>
                  <a:cubicBezTo>
                    <a:pt x="440595" y="328311"/>
                    <a:pt x="507860" y="261274"/>
                    <a:pt x="508000" y="178438"/>
                  </a:cubicBezTo>
                  <a:cubicBezTo>
                    <a:pt x="508000" y="178353"/>
                    <a:pt x="508000" y="178269"/>
                    <a:pt x="508000" y="178184"/>
                  </a:cubicBezTo>
                  <a:close/>
                </a:path>
              </a:pathLst>
            </a:custGeom>
            <a:solidFill>
              <a:srgbClr val="0054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CEB49F06-F873-4329-BB92-F433562902D4}"/>
                </a:ext>
              </a:extLst>
            </p:cNvPr>
            <p:cNvSpPr/>
            <p:nvPr/>
          </p:nvSpPr>
          <p:spPr>
            <a:xfrm>
              <a:off x="2563622" y="837311"/>
              <a:ext cx="130810" cy="38100"/>
            </a:xfrm>
            <a:custGeom>
              <a:avLst/>
              <a:gdLst>
                <a:gd name="connsiteX0" fmla="*/ 0 w 130810"/>
                <a:gd name="connsiteY0" fmla="*/ 0 h 38100"/>
                <a:gd name="connsiteX1" fmla="*/ 0 w 130810"/>
                <a:gd name="connsiteY1" fmla="*/ 38100 h 38100"/>
                <a:gd name="connsiteX2" fmla="*/ 130810 w 130810"/>
                <a:gd name="connsiteY2" fmla="*/ 38100 h 38100"/>
                <a:gd name="connsiteX3" fmla="*/ 130810 w 130810"/>
                <a:gd name="connsiteY3" fmla="*/ 0 h 38100"/>
                <a:gd name="connsiteX4" fmla="*/ 65278 w 130810"/>
                <a:gd name="connsiteY4" fmla="*/ 29972 h 38100"/>
                <a:gd name="connsiteX5" fmla="*/ 54484 w 130810"/>
                <a:gd name="connsiteY5" fmla="*/ 19431 h 38100"/>
                <a:gd name="connsiteX6" fmla="*/ 65025 w 130810"/>
                <a:gd name="connsiteY6" fmla="*/ 8637 h 38100"/>
                <a:gd name="connsiteX7" fmla="*/ 75819 w 130810"/>
                <a:gd name="connsiteY7" fmla="*/ 19178 h 38100"/>
                <a:gd name="connsiteX8" fmla="*/ 75819 w 130810"/>
                <a:gd name="connsiteY8" fmla="*/ 19431 h 38100"/>
                <a:gd name="connsiteX9" fmla="*/ 65278 w 130810"/>
                <a:gd name="connsiteY9" fmla="*/ 2997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0810" h="38100">
                  <a:moveTo>
                    <a:pt x="0" y="0"/>
                  </a:moveTo>
                  <a:lnTo>
                    <a:pt x="0" y="38100"/>
                  </a:lnTo>
                  <a:lnTo>
                    <a:pt x="130810" y="38100"/>
                  </a:lnTo>
                  <a:lnTo>
                    <a:pt x="130810" y="0"/>
                  </a:lnTo>
                  <a:close/>
                  <a:moveTo>
                    <a:pt x="65278" y="29972"/>
                  </a:moveTo>
                  <a:cubicBezTo>
                    <a:pt x="59387" y="30042"/>
                    <a:pt x="54554" y="25322"/>
                    <a:pt x="54484" y="19431"/>
                  </a:cubicBezTo>
                  <a:cubicBezTo>
                    <a:pt x="54415" y="13540"/>
                    <a:pt x="59134" y="8707"/>
                    <a:pt x="65025" y="8637"/>
                  </a:cubicBezTo>
                  <a:cubicBezTo>
                    <a:pt x="70917" y="8568"/>
                    <a:pt x="75749" y="13287"/>
                    <a:pt x="75819" y="19178"/>
                  </a:cubicBezTo>
                  <a:cubicBezTo>
                    <a:pt x="75820" y="19263"/>
                    <a:pt x="75820" y="19347"/>
                    <a:pt x="75819" y="19431"/>
                  </a:cubicBezTo>
                  <a:cubicBezTo>
                    <a:pt x="75819" y="25253"/>
                    <a:pt x="71100" y="29972"/>
                    <a:pt x="65278" y="29972"/>
                  </a:cubicBezTo>
                  <a:close/>
                </a:path>
              </a:pathLst>
            </a:custGeom>
            <a:solidFill>
              <a:srgbClr val="0054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8514EE1-1183-492A-83B2-5272BE9302E6}"/>
                </a:ext>
              </a:extLst>
            </p:cNvPr>
            <p:cNvSpPr/>
            <p:nvPr/>
          </p:nvSpPr>
          <p:spPr>
            <a:xfrm>
              <a:off x="2563622" y="781304"/>
              <a:ext cx="130810" cy="38099"/>
            </a:xfrm>
            <a:custGeom>
              <a:avLst/>
              <a:gdLst>
                <a:gd name="connsiteX0" fmla="*/ 0 w 130810"/>
                <a:gd name="connsiteY0" fmla="*/ 0 h 38099"/>
                <a:gd name="connsiteX1" fmla="*/ 0 w 130810"/>
                <a:gd name="connsiteY1" fmla="*/ 38100 h 38099"/>
                <a:gd name="connsiteX2" fmla="*/ 130810 w 130810"/>
                <a:gd name="connsiteY2" fmla="*/ 38100 h 38099"/>
                <a:gd name="connsiteX3" fmla="*/ 130810 w 130810"/>
                <a:gd name="connsiteY3" fmla="*/ 0 h 38099"/>
                <a:gd name="connsiteX4" fmla="*/ 65278 w 130810"/>
                <a:gd name="connsiteY4" fmla="*/ 29972 h 38099"/>
                <a:gd name="connsiteX5" fmla="*/ 54737 w 130810"/>
                <a:gd name="connsiteY5" fmla="*/ 19431 h 38099"/>
                <a:gd name="connsiteX6" fmla="*/ 65278 w 130810"/>
                <a:gd name="connsiteY6" fmla="*/ 8890 h 38099"/>
                <a:gd name="connsiteX7" fmla="*/ 75819 w 130810"/>
                <a:gd name="connsiteY7" fmla="*/ 19431 h 38099"/>
                <a:gd name="connsiteX8" fmla="*/ 65278 w 130810"/>
                <a:gd name="connsiteY8" fmla="*/ 29972 h 3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810" h="38099">
                  <a:moveTo>
                    <a:pt x="0" y="0"/>
                  </a:moveTo>
                  <a:lnTo>
                    <a:pt x="0" y="38100"/>
                  </a:lnTo>
                  <a:lnTo>
                    <a:pt x="130810" y="38100"/>
                  </a:lnTo>
                  <a:lnTo>
                    <a:pt x="130810" y="0"/>
                  </a:lnTo>
                  <a:close/>
                  <a:moveTo>
                    <a:pt x="65278" y="29972"/>
                  </a:moveTo>
                  <a:cubicBezTo>
                    <a:pt x="59456" y="29972"/>
                    <a:pt x="54737" y="25253"/>
                    <a:pt x="54737" y="19431"/>
                  </a:cubicBezTo>
                  <a:cubicBezTo>
                    <a:pt x="54737" y="13609"/>
                    <a:pt x="59456" y="8890"/>
                    <a:pt x="65278" y="8890"/>
                  </a:cubicBezTo>
                  <a:cubicBezTo>
                    <a:pt x="71100" y="8890"/>
                    <a:pt x="75819" y="13609"/>
                    <a:pt x="75819" y="19431"/>
                  </a:cubicBezTo>
                  <a:cubicBezTo>
                    <a:pt x="75819" y="25253"/>
                    <a:pt x="71100" y="29972"/>
                    <a:pt x="65278" y="29972"/>
                  </a:cubicBezTo>
                  <a:close/>
                </a:path>
              </a:pathLst>
            </a:custGeom>
            <a:solidFill>
              <a:srgbClr val="0054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B5FF206-D870-4DE5-A60B-7250BB48FF87}"/>
                </a:ext>
              </a:extLst>
            </p:cNvPr>
            <p:cNvSpPr/>
            <p:nvPr/>
          </p:nvSpPr>
          <p:spPr>
            <a:xfrm>
              <a:off x="2618486" y="846073"/>
              <a:ext cx="21082" cy="21082"/>
            </a:xfrm>
            <a:custGeom>
              <a:avLst/>
              <a:gdLst>
                <a:gd name="connsiteX0" fmla="*/ 21081 w 21082"/>
                <a:gd name="connsiteY0" fmla="*/ 10668 h 21082"/>
                <a:gd name="connsiteX1" fmla="*/ 10414 w 21082"/>
                <a:gd name="connsiteY1" fmla="*/ 21081 h 21082"/>
                <a:gd name="connsiteX2" fmla="*/ 1 w 21082"/>
                <a:gd name="connsiteY2" fmla="*/ 10414 h 21082"/>
                <a:gd name="connsiteX3" fmla="*/ 10540 w 21082"/>
                <a:gd name="connsiteY3" fmla="*/ 0 h 21082"/>
                <a:gd name="connsiteX4" fmla="*/ 21082 w 21082"/>
                <a:gd name="connsiteY4" fmla="*/ 10540 h 21082"/>
                <a:gd name="connsiteX5" fmla="*/ 21081 w 21082"/>
                <a:gd name="connsiteY5" fmla="*/ 10668 h 2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82" h="21082">
                  <a:moveTo>
                    <a:pt x="21081" y="10668"/>
                  </a:moveTo>
                  <a:cubicBezTo>
                    <a:pt x="21011" y="16489"/>
                    <a:pt x="16235" y="21151"/>
                    <a:pt x="10414" y="21081"/>
                  </a:cubicBezTo>
                  <a:cubicBezTo>
                    <a:pt x="4593" y="21011"/>
                    <a:pt x="-69" y="16235"/>
                    <a:pt x="1" y="10414"/>
                  </a:cubicBezTo>
                  <a:cubicBezTo>
                    <a:pt x="70" y="4643"/>
                    <a:pt x="4769" y="0"/>
                    <a:pt x="10540" y="0"/>
                  </a:cubicBezTo>
                  <a:cubicBezTo>
                    <a:pt x="16362" y="0"/>
                    <a:pt x="21082" y="4719"/>
                    <a:pt x="21082" y="10540"/>
                  </a:cubicBezTo>
                  <a:cubicBezTo>
                    <a:pt x="21082" y="10583"/>
                    <a:pt x="21082" y="10625"/>
                    <a:pt x="21081" y="1066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E06DB5B-AD20-4746-9909-79F231EC42EC}"/>
                </a:ext>
              </a:extLst>
            </p:cNvPr>
            <p:cNvSpPr/>
            <p:nvPr/>
          </p:nvSpPr>
          <p:spPr>
            <a:xfrm>
              <a:off x="2618485" y="790193"/>
              <a:ext cx="21082" cy="21082"/>
            </a:xfrm>
            <a:custGeom>
              <a:avLst/>
              <a:gdLst>
                <a:gd name="connsiteX0" fmla="*/ 21082 w 21082"/>
                <a:gd name="connsiteY0" fmla="*/ 10541 h 21082"/>
                <a:gd name="connsiteX1" fmla="*/ 10541 w 21082"/>
                <a:gd name="connsiteY1" fmla="*/ 21082 h 21082"/>
                <a:gd name="connsiteX2" fmla="*/ 0 w 21082"/>
                <a:gd name="connsiteY2" fmla="*/ 10541 h 21082"/>
                <a:gd name="connsiteX3" fmla="*/ 10541 w 21082"/>
                <a:gd name="connsiteY3" fmla="*/ 0 h 21082"/>
                <a:gd name="connsiteX4" fmla="*/ 21082 w 21082"/>
                <a:gd name="connsiteY4" fmla="*/ 10541 h 2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82" h="21082">
                  <a:moveTo>
                    <a:pt x="21082" y="10541"/>
                  </a:moveTo>
                  <a:cubicBezTo>
                    <a:pt x="21082" y="16363"/>
                    <a:pt x="16363" y="21082"/>
                    <a:pt x="10541" y="21082"/>
                  </a:cubicBezTo>
                  <a:cubicBezTo>
                    <a:pt x="4719" y="21082"/>
                    <a:pt x="0" y="16363"/>
                    <a:pt x="0" y="10541"/>
                  </a:cubicBezTo>
                  <a:cubicBezTo>
                    <a:pt x="0" y="4719"/>
                    <a:pt x="4719" y="0"/>
                    <a:pt x="10541" y="0"/>
                  </a:cubicBezTo>
                  <a:cubicBezTo>
                    <a:pt x="16363" y="0"/>
                    <a:pt x="21082" y="4719"/>
                    <a:pt x="21082" y="1054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98D1E53-79EA-4BEB-A6BD-00C01391D3BC}"/>
                </a:ext>
              </a:extLst>
            </p:cNvPr>
            <p:cNvSpPr/>
            <p:nvPr/>
          </p:nvSpPr>
          <p:spPr>
            <a:xfrm>
              <a:off x="2350770" y="727837"/>
              <a:ext cx="2158" cy="144145"/>
            </a:xfrm>
            <a:custGeom>
              <a:avLst/>
              <a:gdLst>
                <a:gd name="connsiteX0" fmla="*/ 0 w 2158"/>
                <a:gd name="connsiteY0" fmla="*/ 508 h 144145"/>
                <a:gd name="connsiteX1" fmla="*/ 0 w 2158"/>
                <a:gd name="connsiteY1" fmla="*/ 144145 h 144145"/>
                <a:gd name="connsiteX2" fmla="*/ 2159 w 2158"/>
                <a:gd name="connsiteY2" fmla="*/ 144145 h 144145"/>
                <a:gd name="connsiteX3" fmla="*/ 2159 w 2158"/>
                <a:gd name="connsiteY3" fmla="*/ 0 h 14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" h="144145">
                  <a:moveTo>
                    <a:pt x="0" y="508"/>
                  </a:moveTo>
                  <a:lnTo>
                    <a:pt x="0" y="144145"/>
                  </a:lnTo>
                  <a:lnTo>
                    <a:pt x="2159" y="144145"/>
                  </a:lnTo>
                  <a:lnTo>
                    <a:pt x="215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727F179A-FF93-40B9-A6CC-B0C9885202B8}"/>
                </a:ext>
              </a:extLst>
            </p:cNvPr>
            <p:cNvSpPr/>
            <p:nvPr/>
          </p:nvSpPr>
          <p:spPr>
            <a:xfrm>
              <a:off x="2342388" y="897763"/>
              <a:ext cx="18923" cy="5461"/>
            </a:xfrm>
            <a:custGeom>
              <a:avLst/>
              <a:gdLst>
                <a:gd name="connsiteX0" fmla="*/ 0 w 18923"/>
                <a:gd name="connsiteY0" fmla="*/ 0 h 5461"/>
                <a:gd name="connsiteX1" fmla="*/ 9398 w 18923"/>
                <a:gd name="connsiteY1" fmla="*/ 5461 h 5461"/>
                <a:gd name="connsiteX2" fmla="*/ 18923 w 18923"/>
                <a:gd name="connsiteY2" fmla="*/ 0 h 5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23" h="5461">
                  <a:moveTo>
                    <a:pt x="0" y="0"/>
                  </a:moveTo>
                  <a:cubicBezTo>
                    <a:pt x="1959" y="3342"/>
                    <a:pt x="5525" y="5414"/>
                    <a:pt x="9398" y="5461"/>
                  </a:cubicBezTo>
                  <a:cubicBezTo>
                    <a:pt x="13310" y="5433"/>
                    <a:pt x="16923" y="3362"/>
                    <a:pt x="1892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64476B6-D48B-46DB-96D5-AF822CB3A54A}"/>
                </a:ext>
              </a:extLst>
            </p:cNvPr>
            <p:cNvSpPr/>
            <p:nvPr/>
          </p:nvSpPr>
          <p:spPr>
            <a:xfrm>
              <a:off x="2316860" y="862711"/>
              <a:ext cx="69977" cy="35052"/>
            </a:xfrm>
            <a:custGeom>
              <a:avLst/>
              <a:gdLst>
                <a:gd name="connsiteX0" fmla="*/ 0 w 69977"/>
                <a:gd name="connsiteY0" fmla="*/ 35052 h 35052"/>
                <a:gd name="connsiteX1" fmla="*/ 34925 w 69977"/>
                <a:gd name="connsiteY1" fmla="*/ 0 h 35052"/>
                <a:gd name="connsiteX2" fmla="*/ 69977 w 69977"/>
                <a:gd name="connsiteY2" fmla="*/ 35052 h 35052"/>
                <a:gd name="connsiteX3" fmla="*/ 0 w 69977"/>
                <a:gd name="connsiteY3" fmla="*/ 35052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77" h="35052">
                  <a:moveTo>
                    <a:pt x="0" y="35052"/>
                  </a:moveTo>
                  <a:lnTo>
                    <a:pt x="34925" y="0"/>
                  </a:lnTo>
                  <a:lnTo>
                    <a:pt x="69977" y="35052"/>
                  </a:lnTo>
                  <a:lnTo>
                    <a:pt x="0" y="35052"/>
                  </a:lnTo>
                  <a:close/>
                </a:path>
              </a:pathLst>
            </a:custGeom>
            <a:solidFill>
              <a:srgbClr val="FF006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7EC8999B-59AA-4E71-846C-78C52BF74B79}"/>
                </a:ext>
              </a:extLst>
            </p:cNvPr>
            <p:cNvSpPr/>
            <p:nvPr/>
          </p:nvSpPr>
          <p:spPr>
            <a:xfrm>
              <a:off x="2381630" y="1206500"/>
              <a:ext cx="41148" cy="12827"/>
            </a:xfrm>
            <a:custGeom>
              <a:avLst/>
              <a:gdLst>
                <a:gd name="connsiteX0" fmla="*/ 20574 w 41148"/>
                <a:gd name="connsiteY0" fmla="*/ 0 h 12827"/>
                <a:gd name="connsiteX1" fmla="*/ 0 w 41148"/>
                <a:gd name="connsiteY1" fmla="*/ 6477 h 12827"/>
                <a:gd name="connsiteX2" fmla="*/ 20574 w 41148"/>
                <a:gd name="connsiteY2" fmla="*/ 12827 h 12827"/>
                <a:gd name="connsiteX3" fmla="*/ 41148 w 41148"/>
                <a:gd name="connsiteY3" fmla="*/ 6477 h 12827"/>
                <a:gd name="connsiteX4" fmla="*/ 20574 w 41148"/>
                <a:gd name="connsiteY4" fmla="*/ 0 h 12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8" h="12827">
                  <a:moveTo>
                    <a:pt x="20574" y="0"/>
                  </a:moveTo>
                  <a:cubicBezTo>
                    <a:pt x="9144" y="0"/>
                    <a:pt x="0" y="2921"/>
                    <a:pt x="0" y="6477"/>
                  </a:cubicBezTo>
                  <a:cubicBezTo>
                    <a:pt x="0" y="10033"/>
                    <a:pt x="9144" y="12827"/>
                    <a:pt x="20574" y="12827"/>
                  </a:cubicBezTo>
                  <a:cubicBezTo>
                    <a:pt x="32004" y="12827"/>
                    <a:pt x="41148" y="10033"/>
                    <a:pt x="41148" y="6477"/>
                  </a:cubicBezTo>
                  <a:cubicBezTo>
                    <a:pt x="41148" y="2921"/>
                    <a:pt x="32004" y="0"/>
                    <a:pt x="20574" y="0"/>
                  </a:cubicBezTo>
                  <a:close/>
                </a:path>
              </a:pathLst>
            </a:custGeom>
            <a:solidFill>
              <a:srgbClr val="00349E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E689F322-B967-49C8-99B1-A0C150B21618}"/>
                </a:ext>
              </a:extLst>
            </p:cNvPr>
            <p:cNvSpPr/>
            <p:nvPr/>
          </p:nvSpPr>
          <p:spPr>
            <a:xfrm>
              <a:off x="2606420" y="1206500"/>
              <a:ext cx="41275" cy="12827"/>
            </a:xfrm>
            <a:custGeom>
              <a:avLst/>
              <a:gdLst>
                <a:gd name="connsiteX0" fmla="*/ 20574 w 41275"/>
                <a:gd name="connsiteY0" fmla="*/ 0 h 12827"/>
                <a:gd name="connsiteX1" fmla="*/ 0 w 41275"/>
                <a:gd name="connsiteY1" fmla="*/ 6477 h 12827"/>
                <a:gd name="connsiteX2" fmla="*/ 20574 w 41275"/>
                <a:gd name="connsiteY2" fmla="*/ 12827 h 12827"/>
                <a:gd name="connsiteX3" fmla="*/ 41275 w 41275"/>
                <a:gd name="connsiteY3" fmla="*/ 6477 h 12827"/>
                <a:gd name="connsiteX4" fmla="*/ 20574 w 41275"/>
                <a:gd name="connsiteY4" fmla="*/ 0 h 12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75" h="12827">
                  <a:moveTo>
                    <a:pt x="20574" y="0"/>
                  </a:moveTo>
                  <a:cubicBezTo>
                    <a:pt x="9271" y="0"/>
                    <a:pt x="0" y="2921"/>
                    <a:pt x="0" y="6477"/>
                  </a:cubicBezTo>
                  <a:cubicBezTo>
                    <a:pt x="0" y="10033"/>
                    <a:pt x="9271" y="12827"/>
                    <a:pt x="20574" y="12827"/>
                  </a:cubicBezTo>
                  <a:cubicBezTo>
                    <a:pt x="31877" y="12827"/>
                    <a:pt x="41275" y="10033"/>
                    <a:pt x="41275" y="6477"/>
                  </a:cubicBezTo>
                  <a:cubicBezTo>
                    <a:pt x="41275" y="2921"/>
                    <a:pt x="32004" y="0"/>
                    <a:pt x="20574" y="0"/>
                  </a:cubicBezTo>
                  <a:close/>
                </a:path>
              </a:pathLst>
            </a:custGeom>
            <a:solidFill>
              <a:srgbClr val="00349E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7B9F9421-A18B-4DDC-8003-250751E00FD4}"/>
                </a:ext>
              </a:extLst>
            </p:cNvPr>
            <p:cNvSpPr/>
            <p:nvPr/>
          </p:nvSpPr>
          <p:spPr>
            <a:xfrm>
              <a:off x="2618232" y="1148207"/>
              <a:ext cx="17525" cy="62864"/>
            </a:xfrm>
            <a:custGeom>
              <a:avLst/>
              <a:gdLst>
                <a:gd name="connsiteX0" fmla="*/ 17526 w 17525"/>
                <a:gd name="connsiteY0" fmla="*/ 0 h 62864"/>
                <a:gd name="connsiteX1" fmla="*/ 14097 w 17525"/>
                <a:gd name="connsiteY1" fmla="*/ 59182 h 62864"/>
                <a:gd name="connsiteX2" fmla="*/ 12192 w 17525"/>
                <a:gd name="connsiteY2" fmla="*/ 62865 h 62864"/>
                <a:gd name="connsiteX3" fmla="*/ 5461 w 17525"/>
                <a:gd name="connsiteY3" fmla="*/ 62865 h 62864"/>
                <a:gd name="connsiteX4" fmla="*/ 3556 w 17525"/>
                <a:gd name="connsiteY4" fmla="*/ 59182 h 62864"/>
                <a:gd name="connsiteX5" fmla="*/ 0 w 17525"/>
                <a:gd name="connsiteY5" fmla="*/ 0 h 6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25" h="62864">
                  <a:moveTo>
                    <a:pt x="17526" y="0"/>
                  </a:moveTo>
                  <a:lnTo>
                    <a:pt x="14097" y="59182"/>
                  </a:lnTo>
                  <a:cubicBezTo>
                    <a:pt x="13971" y="60612"/>
                    <a:pt x="13287" y="61935"/>
                    <a:pt x="12192" y="62865"/>
                  </a:cubicBezTo>
                  <a:lnTo>
                    <a:pt x="5461" y="62865"/>
                  </a:lnTo>
                  <a:cubicBezTo>
                    <a:pt x="4274" y="62012"/>
                    <a:pt x="3566" y="60644"/>
                    <a:pt x="3556" y="591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006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FABD18-68A5-40C1-A1BE-85B993408704}"/>
                </a:ext>
              </a:extLst>
            </p:cNvPr>
            <p:cNvSpPr/>
            <p:nvPr/>
          </p:nvSpPr>
          <p:spPr>
            <a:xfrm>
              <a:off x="2393442" y="1148207"/>
              <a:ext cx="17525" cy="63372"/>
            </a:xfrm>
            <a:custGeom>
              <a:avLst/>
              <a:gdLst>
                <a:gd name="connsiteX0" fmla="*/ 17526 w 17525"/>
                <a:gd name="connsiteY0" fmla="*/ 0 h 63372"/>
                <a:gd name="connsiteX1" fmla="*/ 14097 w 17525"/>
                <a:gd name="connsiteY1" fmla="*/ 59182 h 63372"/>
                <a:gd name="connsiteX2" fmla="*/ 11430 w 17525"/>
                <a:gd name="connsiteY2" fmla="*/ 63373 h 63372"/>
                <a:gd name="connsiteX3" fmla="*/ 6096 w 17525"/>
                <a:gd name="connsiteY3" fmla="*/ 63373 h 63372"/>
                <a:gd name="connsiteX4" fmla="*/ 3429 w 17525"/>
                <a:gd name="connsiteY4" fmla="*/ 59182 h 63372"/>
                <a:gd name="connsiteX5" fmla="*/ 0 w 17525"/>
                <a:gd name="connsiteY5" fmla="*/ 0 h 6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25" h="63372">
                  <a:moveTo>
                    <a:pt x="17526" y="0"/>
                  </a:moveTo>
                  <a:lnTo>
                    <a:pt x="14097" y="59182"/>
                  </a:lnTo>
                  <a:cubicBezTo>
                    <a:pt x="13952" y="60933"/>
                    <a:pt x="12955" y="62500"/>
                    <a:pt x="11430" y="63373"/>
                  </a:cubicBezTo>
                  <a:lnTo>
                    <a:pt x="6096" y="63373"/>
                  </a:lnTo>
                  <a:cubicBezTo>
                    <a:pt x="4571" y="62500"/>
                    <a:pt x="3573" y="60933"/>
                    <a:pt x="3429" y="591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006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A9AD323B-1F64-4FA2-B818-46B08E374097}"/>
                </a:ext>
              </a:extLst>
            </p:cNvPr>
            <p:cNvSpPr/>
            <p:nvPr/>
          </p:nvSpPr>
          <p:spPr>
            <a:xfrm>
              <a:off x="2363216" y="1124330"/>
              <a:ext cx="302767" cy="12700"/>
            </a:xfrm>
            <a:custGeom>
              <a:avLst/>
              <a:gdLst>
                <a:gd name="connsiteX0" fmla="*/ 302768 w 302767"/>
                <a:gd name="connsiteY0" fmla="*/ 0 h 12700"/>
                <a:gd name="connsiteX1" fmla="*/ 285242 w 302767"/>
                <a:gd name="connsiteY1" fmla="*/ 12700 h 12700"/>
                <a:gd name="connsiteX2" fmla="*/ 17526 w 302767"/>
                <a:gd name="connsiteY2" fmla="*/ 12700 h 12700"/>
                <a:gd name="connsiteX3" fmla="*/ 0 w 302767"/>
                <a:gd name="connsiteY3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767" h="12700">
                  <a:moveTo>
                    <a:pt x="302768" y="0"/>
                  </a:moveTo>
                  <a:cubicBezTo>
                    <a:pt x="300327" y="7607"/>
                    <a:pt x="293231" y="12749"/>
                    <a:pt x="285242" y="12700"/>
                  </a:cubicBezTo>
                  <a:lnTo>
                    <a:pt x="17526" y="12700"/>
                  </a:lnTo>
                  <a:cubicBezTo>
                    <a:pt x="9537" y="12749"/>
                    <a:pt x="2441" y="7607"/>
                    <a:pt x="0" y="0"/>
                  </a:cubicBezTo>
                  <a:close/>
                </a:path>
              </a:pathLst>
            </a:custGeom>
            <a:solidFill>
              <a:srgbClr val="FF006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50812825-59B4-4FA1-9E4F-42C82CD9ADED}"/>
                </a:ext>
              </a:extLst>
            </p:cNvPr>
            <p:cNvSpPr/>
            <p:nvPr/>
          </p:nvSpPr>
          <p:spPr>
            <a:xfrm>
              <a:off x="2387853" y="921388"/>
              <a:ext cx="254000" cy="128774"/>
            </a:xfrm>
            <a:custGeom>
              <a:avLst/>
              <a:gdLst>
                <a:gd name="connsiteX0" fmla="*/ 8001 w 254000"/>
                <a:gd name="connsiteY0" fmla="*/ 67941 h 128774"/>
                <a:gd name="connsiteX1" fmla="*/ 31623 w 254000"/>
                <a:gd name="connsiteY1" fmla="*/ 128774 h 128774"/>
                <a:gd name="connsiteX2" fmla="*/ 222123 w 254000"/>
                <a:gd name="connsiteY2" fmla="*/ 128774 h 128774"/>
                <a:gd name="connsiteX3" fmla="*/ 245745 w 254000"/>
                <a:gd name="connsiteY3" fmla="*/ 67941 h 128774"/>
                <a:gd name="connsiteX4" fmla="*/ 254000 w 254000"/>
                <a:gd name="connsiteY4" fmla="*/ 55241 h 128774"/>
                <a:gd name="connsiteX5" fmla="*/ 8632 w 254000"/>
                <a:gd name="connsiteY5" fmla="*/ 46610 h 128774"/>
                <a:gd name="connsiteX6" fmla="*/ 0 w 254000"/>
                <a:gd name="connsiteY6" fmla="*/ 55241 h 128774"/>
                <a:gd name="connsiteX7" fmla="*/ 8001 w 254000"/>
                <a:gd name="connsiteY7" fmla="*/ 67941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00" h="128774">
                  <a:moveTo>
                    <a:pt x="8001" y="67941"/>
                  </a:moveTo>
                  <a:lnTo>
                    <a:pt x="31623" y="128774"/>
                  </a:lnTo>
                  <a:lnTo>
                    <a:pt x="222123" y="128774"/>
                  </a:lnTo>
                  <a:lnTo>
                    <a:pt x="245745" y="67941"/>
                  </a:lnTo>
                  <a:cubicBezTo>
                    <a:pt x="247584" y="63180"/>
                    <a:pt x="250395" y="58855"/>
                    <a:pt x="254000" y="55241"/>
                  </a:cubicBezTo>
                  <a:cubicBezTo>
                    <a:pt x="188627" y="-14899"/>
                    <a:pt x="78772" y="-18763"/>
                    <a:pt x="8632" y="46610"/>
                  </a:cubicBezTo>
                  <a:cubicBezTo>
                    <a:pt x="5654" y="49385"/>
                    <a:pt x="2775" y="52264"/>
                    <a:pt x="0" y="55241"/>
                  </a:cubicBezTo>
                  <a:cubicBezTo>
                    <a:pt x="3513" y="58878"/>
                    <a:pt x="6237" y="63202"/>
                    <a:pt x="8001" y="6794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22220A86-F2CC-4EDA-BE30-F85ACE626A42}"/>
                </a:ext>
              </a:extLst>
            </p:cNvPr>
            <p:cNvSpPr/>
            <p:nvPr/>
          </p:nvSpPr>
          <p:spPr>
            <a:xfrm>
              <a:off x="2321941" y="966211"/>
              <a:ext cx="385449" cy="147197"/>
            </a:xfrm>
            <a:custGeom>
              <a:avLst/>
              <a:gdLst>
                <a:gd name="connsiteX0" fmla="*/ 385445 w 385449"/>
                <a:gd name="connsiteY0" fmla="*/ 17530 h 147197"/>
                <a:gd name="connsiteX1" fmla="*/ 385445 w 385449"/>
                <a:gd name="connsiteY1" fmla="*/ 119130 h 147197"/>
                <a:gd name="connsiteX2" fmla="*/ 358399 w 385449"/>
                <a:gd name="connsiteY2" fmla="*/ 147193 h 147197"/>
                <a:gd name="connsiteX3" fmla="*/ 357759 w 385449"/>
                <a:gd name="connsiteY3" fmla="*/ 147197 h 147197"/>
                <a:gd name="connsiteX4" fmla="*/ 27559 w 385449"/>
                <a:gd name="connsiteY4" fmla="*/ 147197 h 147197"/>
                <a:gd name="connsiteX5" fmla="*/ 0 w 385449"/>
                <a:gd name="connsiteY5" fmla="*/ 119638 h 147197"/>
                <a:gd name="connsiteX6" fmla="*/ 0 w 385449"/>
                <a:gd name="connsiteY6" fmla="*/ 18038 h 147197"/>
                <a:gd name="connsiteX7" fmla="*/ 17653 w 385449"/>
                <a:gd name="connsiteY7" fmla="*/ 512 h 147197"/>
                <a:gd name="connsiteX8" fmla="*/ 40259 w 385449"/>
                <a:gd name="connsiteY8" fmla="*/ 512 h 147197"/>
                <a:gd name="connsiteX9" fmla="*/ 74168 w 385449"/>
                <a:gd name="connsiteY9" fmla="*/ 23626 h 147197"/>
                <a:gd name="connsiteX10" fmla="*/ 97790 w 385449"/>
                <a:gd name="connsiteY10" fmla="*/ 84459 h 147197"/>
                <a:gd name="connsiteX11" fmla="*/ 288290 w 385449"/>
                <a:gd name="connsiteY11" fmla="*/ 84459 h 147197"/>
                <a:gd name="connsiteX12" fmla="*/ 311912 w 385449"/>
                <a:gd name="connsiteY12" fmla="*/ 23626 h 147197"/>
                <a:gd name="connsiteX13" fmla="*/ 345059 w 385449"/>
                <a:gd name="connsiteY13" fmla="*/ 4 h 147197"/>
                <a:gd name="connsiteX14" fmla="*/ 367538 w 385449"/>
                <a:gd name="connsiteY14" fmla="*/ 4 h 147197"/>
                <a:gd name="connsiteX15" fmla="*/ 385441 w 385449"/>
                <a:gd name="connsiteY15" fmla="*/ 17145 h 147197"/>
                <a:gd name="connsiteX16" fmla="*/ 385445 w 385449"/>
                <a:gd name="connsiteY16" fmla="*/ 17530 h 14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5449" h="147197">
                  <a:moveTo>
                    <a:pt x="385445" y="17530"/>
                  </a:moveTo>
                  <a:lnTo>
                    <a:pt x="385445" y="119130"/>
                  </a:lnTo>
                  <a:cubicBezTo>
                    <a:pt x="385726" y="134348"/>
                    <a:pt x="373617" y="146912"/>
                    <a:pt x="358399" y="147193"/>
                  </a:cubicBezTo>
                  <a:cubicBezTo>
                    <a:pt x="358186" y="147197"/>
                    <a:pt x="357972" y="147198"/>
                    <a:pt x="357759" y="147197"/>
                  </a:cubicBezTo>
                  <a:lnTo>
                    <a:pt x="27559" y="147197"/>
                  </a:lnTo>
                  <a:cubicBezTo>
                    <a:pt x="12367" y="147128"/>
                    <a:pt x="70" y="134830"/>
                    <a:pt x="0" y="119638"/>
                  </a:cubicBezTo>
                  <a:lnTo>
                    <a:pt x="0" y="18038"/>
                  </a:lnTo>
                  <a:cubicBezTo>
                    <a:pt x="70" y="8338"/>
                    <a:pt x="7953" y="512"/>
                    <a:pt x="17653" y="512"/>
                  </a:cubicBezTo>
                  <a:lnTo>
                    <a:pt x="40259" y="512"/>
                  </a:lnTo>
                  <a:cubicBezTo>
                    <a:pt x="55260" y="446"/>
                    <a:pt x="68747" y="9639"/>
                    <a:pt x="74168" y="23626"/>
                  </a:cubicBezTo>
                  <a:lnTo>
                    <a:pt x="97790" y="84459"/>
                  </a:lnTo>
                  <a:lnTo>
                    <a:pt x="288290" y="84459"/>
                  </a:lnTo>
                  <a:lnTo>
                    <a:pt x="311912" y="23626"/>
                  </a:lnTo>
                  <a:cubicBezTo>
                    <a:pt x="317068" y="9697"/>
                    <a:pt x="330210" y="331"/>
                    <a:pt x="345059" y="4"/>
                  </a:cubicBezTo>
                  <a:lnTo>
                    <a:pt x="367538" y="4"/>
                  </a:lnTo>
                  <a:cubicBezTo>
                    <a:pt x="377215" y="-206"/>
                    <a:pt x="385231" y="7468"/>
                    <a:pt x="385441" y="17145"/>
                  </a:cubicBezTo>
                  <a:cubicBezTo>
                    <a:pt x="385444" y="17273"/>
                    <a:pt x="385445" y="17402"/>
                    <a:pt x="385445" y="17530"/>
                  </a:cubicBezTo>
                  <a:close/>
                </a:path>
              </a:pathLst>
            </a:custGeom>
            <a:solidFill>
              <a:srgbClr val="FF006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E8D37F15-8405-4B49-A891-1450B280D484}"/>
              </a:ext>
            </a:extLst>
          </p:cNvPr>
          <p:cNvGrpSpPr/>
          <p:nvPr/>
        </p:nvGrpSpPr>
        <p:grpSpPr>
          <a:xfrm>
            <a:off x="2130490" y="1237540"/>
            <a:ext cx="768221" cy="225703"/>
            <a:chOff x="2080768" y="1237540"/>
            <a:chExt cx="768221" cy="225703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9B77DD97-E901-48C6-B90A-03537516D0C2}"/>
                </a:ext>
              </a:extLst>
            </p:cNvPr>
            <p:cNvSpPr txBox="1"/>
            <p:nvPr/>
          </p:nvSpPr>
          <p:spPr>
            <a:xfrm>
              <a:off x="2080768" y="1237540"/>
              <a:ext cx="429605" cy="2257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1" i="0" u="none" strike="noStrike" cap="none" spc="0" normalizeH="0" baseline="0" dirty="0">
                  <a:ln>
                    <a:noFill/>
                  </a:ln>
                  <a:solidFill>
                    <a:srgbClr val="00349E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Brand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46C35B6-E513-4093-B760-F356093AC447}"/>
                </a:ext>
              </a:extLst>
            </p:cNvPr>
            <p:cNvSpPr txBox="1"/>
            <p:nvPr/>
          </p:nvSpPr>
          <p:spPr>
            <a:xfrm>
              <a:off x="2429002" y="1237540"/>
              <a:ext cx="419987" cy="2257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1" i="0" u="none" strike="noStrike" cap="none" spc="0" normalizeH="0" baseline="0" dirty="0">
                  <a:ln>
                    <a:noFill/>
                  </a:ln>
                  <a:solidFill>
                    <a:srgbClr val="FF0061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Name</a:t>
              </a:r>
            </a:p>
          </p:txBody>
        </p: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10810781-131C-4D86-9B65-C8ED37BBC642}"/>
              </a:ext>
            </a:extLst>
          </p:cNvPr>
          <p:cNvSpPr txBox="1"/>
          <p:nvPr/>
        </p:nvSpPr>
        <p:spPr>
          <a:xfrm>
            <a:off x="2253311" y="1363186"/>
            <a:ext cx="522579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0" normalizeH="0" baseline="0" dirty="0">
                <a:ln>
                  <a:noFill/>
                </a:ln>
                <a:solidFill>
                  <a:srgbClr val="0034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Home </a:t>
            </a:r>
            <a:r>
              <a:rPr lang="en-US" sz="400" dirty="0" err="1">
                <a:solidFill>
                  <a:srgbClr val="00349E"/>
                </a:solidFill>
                <a:latin typeface="Montserrat"/>
                <a:sym typeface="Montserrat"/>
                <a:rtl val="0"/>
              </a:rPr>
              <a:t>Furnising</a:t>
            </a:r>
            <a:endParaRPr kumimoji="0" lang="en-US" sz="400" b="0" i="0" u="none" strike="noStrike" cap="none" spc="0" normalizeH="0" baseline="0" dirty="0">
              <a:ln>
                <a:noFill/>
              </a:ln>
              <a:solidFill>
                <a:srgbClr val="00349E"/>
              </a:solidFill>
              <a:effectLst/>
              <a:uFillTx/>
              <a:latin typeface="Montserrat"/>
              <a:ea typeface="+mn-ea"/>
              <a:cs typeface="+mn-cs"/>
              <a:sym typeface="Montserrat"/>
              <a:rtl val="0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11F6737E-0DBE-49DA-81A2-00B7DFAD6B9B}"/>
              </a:ext>
            </a:extLst>
          </p:cNvPr>
          <p:cNvSpPr/>
          <p:nvPr/>
        </p:nvSpPr>
        <p:spPr>
          <a:xfrm>
            <a:off x="3299714" y="3027426"/>
            <a:ext cx="1729485" cy="654684"/>
          </a:xfrm>
          <a:custGeom>
            <a:avLst/>
            <a:gdLst>
              <a:gd name="connsiteX0" fmla="*/ 1729486 w 1729485"/>
              <a:gd name="connsiteY0" fmla="*/ 392811 h 654684"/>
              <a:gd name="connsiteX1" fmla="*/ 1080897 w 1729485"/>
              <a:gd name="connsiteY1" fmla="*/ 0 h 654684"/>
              <a:gd name="connsiteX2" fmla="*/ 0 w 1729485"/>
              <a:gd name="connsiteY2" fmla="*/ 654685 h 654684"/>
              <a:gd name="connsiteX3" fmla="*/ 40386 w 1729485"/>
              <a:gd name="connsiteY3" fmla="*/ 654685 h 654684"/>
              <a:gd name="connsiteX4" fmla="*/ 1080897 w 1729485"/>
              <a:gd name="connsiteY4" fmla="*/ 24511 h 654684"/>
              <a:gd name="connsiteX5" fmla="*/ 1729486 w 1729485"/>
              <a:gd name="connsiteY5" fmla="*/ 417195 h 654684"/>
              <a:gd name="connsiteX6" fmla="*/ 1729486 w 1729485"/>
              <a:gd name="connsiteY6" fmla="*/ 392811 h 65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9485" h="654684">
                <a:moveTo>
                  <a:pt x="1729486" y="392811"/>
                </a:moveTo>
                <a:lnTo>
                  <a:pt x="1080897" y="0"/>
                </a:lnTo>
                <a:lnTo>
                  <a:pt x="0" y="654685"/>
                </a:lnTo>
                <a:lnTo>
                  <a:pt x="40386" y="654685"/>
                </a:lnTo>
                <a:lnTo>
                  <a:pt x="1080897" y="24511"/>
                </a:lnTo>
                <a:lnTo>
                  <a:pt x="1729486" y="417195"/>
                </a:lnTo>
                <a:lnTo>
                  <a:pt x="1729486" y="392811"/>
                </a:lnTo>
                <a:close/>
              </a:path>
            </a:pathLst>
          </a:custGeom>
          <a:solidFill>
            <a:srgbClr val="00349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07DCF68-AF4D-4759-B570-DC3D7079D836}"/>
              </a:ext>
            </a:extLst>
          </p:cNvPr>
          <p:cNvSpPr/>
          <p:nvPr/>
        </p:nvSpPr>
        <p:spPr>
          <a:xfrm>
            <a:off x="2789047" y="3358895"/>
            <a:ext cx="1379981" cy="527304"/>
          </a:xfrm>
          <a:custGeom>
            <a:avLst/>
            <a:gdLst>
              <a:gd name="connsiteX0" fmla="*/ 1379982 w 1379981"/>
              <a:gd name="connsiteY0" fmla="*/ 63501 h 527304"/>
              <a:gd name="connsiteX1" fmla="*/ 1379982 w 1379981"/>
              <a:gd name="connsiteY1" fmla="*/ 428626 h 527304"/>
              <a:gd name="connsiteX2" fmla="*/ 1281430 w 1379981"/>
              <a:gd name="connsiteY2" fmla="*/ 527305 h 527304"/>
              <a:gd name="connsiteX3" fmla="*/ 98552 w 1379981"/>
              <a:gd name="connsiteY3" fmla="*/ 527305 h 527304"/>
              <a:gd name="connsiteX4" fmla="*/ 0 w 1379981"/>
              <a:gd name="connsiteY4" fmla="*/ 428626 h 527304"/>
              <a:gd name="connsiteX5" fmla="*/ 0 w 1379981"/>
              <a:gd name="connsiteY5" fmla="*/ 63501 h 527304"/>
              <a:gd name="connsiteX6" fmla="*/ 63500 w 1379981"/>
              <a:gd name="connsiteY6" fmla="*/ 1 h 527304"/>
              <a:gd name="connsiteX7" fmla="*/ 143891 w 1379981"/>
              <a:gd name="connsiteY7" fmla="*/ 1 h 527304"/>
              <a:gd name="connsiteX8" fmla="*/ 265303 w 1379981"/>
              <a:gd name="connsiteY8" fmla="*/ 83059 h 527304"/>
              <a:gd name="connsiteX9" fmla="*/ 350012 w 1379981"/>
              <a:gd name="connsiteY9" fmla="*/ 300483 h 527304"/>
              <a:gd name="connsiteX10" fmla="*/ 1030732 w 1379981"/>
              <a:gd name="connsiteY10" fmla="*/ 300483 h 527304"/>
              <a:gd name="connsiteX11" fmla="*/ 1115441 w 1379981"/>
              <a:gd name="connsiteY11" fmla="*/ 83059 h 527304"/>
              <a:gd name="connsiteX12" fmla="*/ 1236853 w 1379981"/>
              <a:gd name="connsiteY12" fmla="*/ 1 h 527304"/>
              <a:gd name="connsiteX13" fmla="*/ 1317371 w 1379981"/>
              <a:gd name="connsiteY13" fmla="*/ 1 h 527304"/>
              <a:gd name="connsiteX14" fmla="*/ 1379982 w 1379981"/>
              <a:gd name="connsiteY14" fmla="*/ 63501 h 52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79981" h="527304">
                <a:moveTo>
                  <a:pt x="1379982" y="63501"/>
                </a:moveTo>
                <a:lnTo>
                  <a:pt x="1379982" y="428626"/>
                </a:lnTo>
                <a:cubicBezTo>
                  <a:pt x="1379982" y="483075"/>
                  <a:pt x="1335879" y="527235"/>
                  <a:pt x="1281430" y="527305"/>
                </a:cubicBezTo>
                <a:lnTo>
                  <a:pt x="98552" y="527305"/>
                </a:lnTo>
                <a:cubicBezTo>
                  <a:pt x="44103" y="527235"/>
                  <a:pt x="0" y="483075"/>
                  <a:pt x="0" y="428626"/>
                </a:cubicBezTo>
                <a:lnTo>
                  <a:pt x="0" y="63501"/>
                </a:lnTo>
                <a:cubicBezTo>
                  <a:pt x="0" y="28431"/>
                  <a:pt x="28430" y="1"/>
                  <a:pt x="63500" y="1"/>
                </a:cubicBezTo>
                <a:lnTo>
                  <a:pt x="143891" y="1"/>
                </a:lnTo>
                <a:cubicBezTo>
                  <a:pt x="197681" y="-206"/>
                  <a:pt x="246002" y="32851"/>
                  <a:pt x="265303" y="83059"/>
                </a:cubicBezTo>
                <a:lnTo>
                  <a:pt x="350012" y="300483"/>
                </a:lnTo>
                <a:lnTo>
                  <a:pt x="1030732" y="300483"/>
                </a:lnTo>
                <a:lnTo>
                  <a:pt x="1115441" y="83059"/>
                </a:lnTo>
                <a:cubicBezTo>
                  <a:pt x="1134772" y="32874"/>
                  <a:pt x="1183074" y="-170"/>
                  <a:pt x="1236853" y="1"/>
                </a:cubicBezTo>
                <a:lnTo>
                  <a:pt x="1317371" y="1"/>
                </a:lnTo>
                <a:cubicBezTo>
                  <a:pt x="1352093" y="487"/>
                  <a:pt x="1379985" y="28775"/>
                  <a:pt x="1379982" y="63501"/>
                </a:cubicBezTo>
                <a:close/>
              </a:path>
            </a:pathLst>
          </a:custGeom>
          <a:solidFill>
            <a:srgbClr val="FF006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48" name="Image">
            <a:extLst>
              <a:ext uri="{FF2B5EF4-FFF2-40B4-BE49-F238E27FC236}">
                <a16:creationId xmlns:a16="http://schemas.microsoft.com/office/drawing/2014/main" id="{E56A6BAD-9B2F-4F04-97FB-B20BC09B9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49" name="Group 148">
            <a:extLst>
              <a:ext uri="{FF2B5EF4-FFF2-40B4-BE49-F238E27FC236}">
                <a16:creationId xmlns:a16="http://schemas.microsoft.com/office/drawing/2014/main" id="{70DC83A3-C525-4B3B-B719-C386E36AC28A}"/>
              </a:ext>
            </a:extLst>
          </p:cNvPr>
          <p:cNvGrpSpPr/>
          <p:nvPr/>
        </p:nvGrpSpPr>
        <p:grpSpPr>
          <a:xfrm>
            <a:off x="778852" y="3087853"/>
            <a:ext cx="1481897" cy="493670"/>
            <a:chOff x="791732" y="3087853"/>
            <a:chExt cx="1481897" cy="493670"/>
          </a:xfrm>
        </p:grpSpPr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737599CA-0B94-4726-98E4-5CF1FE8DA62C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FF0061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8C9CCE55-230D-4767-AFD5-261B2E355464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+123 456 789">
              <a:extLst>
                <a:ext uri="{FF2B5EF4-FFF2-40B4-BE49-F238E27FC236}">
                  <a16:creationId xmlns:a16="http://schemas.microsoft.com/office/drawing/2014/main" id="{F1808B7E-54CC-4E04-9350-A9B8A46C0412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53" name="www.yourwebsite.com">
              <a:extLst>
                <a:ext uri="{FF2B5EF4-FFF2-40B4-BE49-F238E27FC236}">
                  <a16:creationId xmlns:a16="http://schemas.microsoft.com/office/drawing/2014/main" id="{C1ECA0A6-419C-457D-9D9D-C78ABFD30C36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54" name="CONTACT US">
              <a:extLst>
                <a:ext uri="{FF2B5EF4-FFF2-40B4-BE49-F238E27FC236}">
                  <a16:creationId xmlns:a16="http://schemas.microsoft.com/office/drawing/2014/main" id="{2996A28F-7E2A-439F-AAE7-8B5017340FCE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8068254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5F129D5-8807-4490-AAAB-11D9338F724B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70FCF6B-6D85-45FA-A1F4-5B40151C0AFD}"/>
              </a:ext>
            </a:extLst>
          </p:cNvPr>
          <p:cNvSpPr txBox="1"/>
          <p:nvPr/>
        </p:nvSpPr>
        <p:spPr>
          <a:xfrm>
            <a:off x="827532" y="1559210"/>
            <a:ext cx="3444854" cy="7027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900" b="0" i="0" u="none" strike="noStrike" cap="none" spc="0" normalizeH="0" baseline="0" dirty="0">
                <a:ln>
                  <a:noFill/>
                </a:ln>
                <a:solidFill>
                  <a:srgbClr val="5441A6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 </a:t>
            </a: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7F6D7A54-FA41-4024-825E-0F51D58678DD}"/>
              </a:ext>
            </a:extLst>
          </p:cNvPr>
          <p:cNvGrpSpPr/>
          <p:nvPr/>
        </p:nvGrpSpPr>
        <p:grpSpPr>
          <a:xfrm>
            <a:off x="2068317" y="1243106"/>
            <a:ext cx="892566" cy="256480"/>
            <a:chOff x="2038477" y="1243106"/>
            <a:chExt cx="892566" cy="256480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A679C001-D062-421B-8CA2-456D1F523B5A}"/>
                </a:ext>
              </a:extLst>
            </p:cNvPr>
            <p:cNvSpPr txBox="1"/>
            <p:nvPr/>
          </p:nvSpPr>
          <p:spPr>
            <a:xfrm>
              <a:off x="2038477" y="1243106"/>
              <a:ext cx="509755" cy="256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spc="0" normalizeH="0" baseline="0" dirty="0">
                  <a:ln>
                    <a:noFill/>
                  </a:ln>
                  <a:solidFill>
                    <a:srgbClr val="5441A6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Brand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8BE217B6-48BD-4EAE-982C-2FA47CCD793E}"/>
                </a:ext>
              </a:extLst>
            </p:cNvPr>
            <p:cNvSpPr txBox="1"/>
            <p:nvPr/>
          </p:nvSpPr>
          <p:spPr>
            <a:xfrm>
              <a:off x="2430906" y="1243106"/>
              <a:ext cx="500137" cy="256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spc="0" normalizeH="0" baseline="0" dirty="0">
                  <a:ln>
                    <a:noFill/>
                  </a:ln>
                  <a:solidFill>
                    <a:srgbClr val="FF6662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Name</a:t>
              </a:r>
            </a:p>
          </p:txBody>
        </p:sp>
      </p:grpSp>
      <p:sp>
        <p:nvSpPr>
          <p:cNvPr id="113" name="TextBox 112">
            <a:extLst>
              <a:ext uri="{FF2B5EF4-FFF2-40B4-BE49-F238E27FC236}">
                <a16:creationId xmlns:a16="http://schemas.microsoft.com/office/drawing/2014/main" id="{D0F36386-57AB-46D1-AA81-4AE102E7A59D}"/>
              </a:ext>
            </a:extLst>
          </p:cNvPr>
          <p:cNvSpPr txBox="1"/>
          <p:nvPr/>
        </p:nvSpPr>
        <p:spPr>
          <a:xfrm>
            <a:off x="2248027" y="1397275"/>
            <a:ext cx="533146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93" normalizeH="0" baseline="0" dirty="0">
                <a:ln>
                  <a:noFill/>
                </a:ln>
                <a:solidFill>
                  <a:srgbClr val="FFDE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INTERNET</a:t>
            </a: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2AF89DB1-26C6-49DC-8C70-F09BB00E4B26}"/>
              </a:ext>
            </a:extLst>
          </p:cNvPr>
          <p:cNvGrpSpPr/>
          <p:nvPr/>
        </p:nvGrpSpPr>
        <p:grpSpPr>
          <a:xfrm>
            <a:off x="2278380" y="823341"/>
            <a:ext cx="472440" cy="407289"/>
            <a:chOff x="2283587" y="823341"/>
            <a:chExt cx="472440" cy="407289"/>
          </a:xfrm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B0EF7818-6807-44FB-8315-15E6C313F9DE}"/>
                </a:ext>
              </a:extLst>
            </p:cNvPr>
            <p:cNvSpPr/>
            <p:nvPr/>
          </p:nvSpPr>
          <p:spPr>
            <a:xfrm>
              <a:off x="2283587" y="941832"/>
              <a:ext cx="288798" cy="288798"/>
            </a:xfrm>
            <a:custGeom>
              <a:avLst/>
              <a:gdLst>
                <a:gd name="connsiteX0" fmla="*/ 288798 w 288798"/>
                <a:gd name="connsiteY0" fmla="*/ 144399 h 288798"/>
                <a:gd name="connsiteX1" fmla="*/ 144399 w 288798"/>
                <a:gd name="connsiteY1" fmla="*/ 288798 h 288798"/>
                <a:gd name="connsiteX2" fmla="*/ 0 w 288798"/>
                <a:gd name="connsiteY2" fmla="*/ 144399 h 288798"/>
                <a:gd name="connsiteX3" fmla="*/ 144399 w 288798"/>
                <a:gd name="connsiteY3" fmla="*/ 0 h 288798"/>
                <a:gd name="connsiteX4" fmla="*/ 288798 w 288798"/>
                <a:gd name="connsiteY4" fmla="*/ 144399 h 288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798" h="288798">
                  <a:moveTo>
                    <a:pt x="288798" y="144399"/>
                  </a:moveTo>
                  <a:cubicBezTo>
                    <a:pt x="288798" y="224148"/>
                    <a:pt x="224149" y="288798"/>
                    <a:pt x="144399" y="288798"/>
                  </a:cubicBezTo>
                  <a:cubicBezTo>
                    <a:pt x="64650" y="288798"/>
                    <a:pt x="0" y="224148"/>
                    <a:pt x="0" y="144399"/>
                  </a:cubicBezTo>
                  <a:cubicBezTo>
                    <a:pt x="0" y="64650"/>
                    <a:pt x="64650" y="0"/>
                    <a:pt x="144399" y="0"/>
                  </a:cubicBezTo>
                  <a:cubicBezTo>
                    <a:pt x="224149" y="0"/>
                    <a:pt x="288798" y="64650"/>
                    <a:pt x="288798" y="144399"/>
                  </a:cubicBezTo>
                  <a:close/>
                </a:path>
              </a:pathLst>
            </a:custGeom>
            <a:solidFill>
              <a:srgbClr val="FF6662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6FC007F-EC5D-4BB6-99E5-4DC4C1179A86}"/>
                </a:ext>
              </a:extLst>
            </p:cNvPr>
            <p:cNvSpPr/>
            <p:nvPr/>
          </p:nvSpPr>
          <p:spPr>
            <a:xfrm>
              <a:off x="2375408" y="823341"/>
              <a:ext cx="288798" cy="288798"/>
            </a:xfrm>
            <a:custGeom>
              <a:avLst/>
              <a:gdLst>
                <a:gd name="connsiteX0" fmla="*/ 288798 w 288798"/>
                <a:gd name="connsiteY0" fmla="*/ 144399 h 288798"/>
                <a:gd name="connsiteX1" fmla="*/ 144399 w 288798"/>
                <a:gd name="connsiteY1" fmla="*/ 288798 h 288798"/>
                <a:gd name="connsiteX2" fmla="*/ 0 w 288798"/>
                <a:gd name="connsiteY2" fmla="*/ 144399 h 288798"/>
                <a:gd name="connsiteX3" fmla="*/ 144399 w 288798"/>
                <a:gd name="connsiteY3" fmla="*/ 0 h 288798"/>
                <a:gd name="connsiteX4" fmla="*/ 288798 w 288798"/>
                <a:gd name="connsiteY4" fmla="*/ 144399 h 288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798" h="288798">
                  <a:moveTo>
                    <a:pt x="288798" y="144399"/>
                  </a:moveTo>
                  <a:cubicBezTo>
                    <a:pt x="288798" y="224148"/>
                    <a:pt x="224148" y="288798"/>
                    <a:pt x="144399" y="288798"/>
                  </a:cubicBezTo>
                  <a:cubicBezTo>
                    <a:pt x="64650" y="288798"/>
                    <a:pt x="0" y="224148"/>
                    <a:pt x="0" y="144399"/>
                  </a:cubicBezTo>
                  <a:cubicBezTo>
                    <a:pt x="0" y="64650"/>
                    <a:pt x="64650" y="0"/>
                    <a:pt x="144399" y="0"/>
                  </a:cubicBezTo>
                  <a:cubicBezTo>
                    <a:pt x="224148" y="0"/>
                    <a:pt x="288798" y="64650"/>
                    <a:pt x="288798" y="144399"/>
                  </a:cubicBezTo>
                  <a:close/>
                </a:path>
              </a:pathLst>
            </a:custGeom>
            <a:solidFill>
              <a:srgbClr val="FFDE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1D19D08-D7E2-45DE-A991-00B4213E532E}"/>
                </a:ext>
              </a:extLst>
            </p:cNvPr>
            <p:cNvSpPr/>
            <p:nvPr/>
          </p:nvSpPr>
          <p:spPr>
            <a:xfrm>
              <a:off x="2467229" y="941832"/>
              <a:ext cx="288798" cy="288798"/>
            </a:xfrm>
            <a:custGeom>
              <a:avLst/>
              <a:gdLst>
                <a:gd name="connsiteX0" fmla="*/ 288798 w 288798"/>
                <a:gd name="connsiteY0" fmla="*/ 144399 h 288798"/>
                <a:gd name="connsiteX1" fmla="*/ 144399 w 288798"/>
                <a:gd name="connsiteY1" fmla="*/ 288798 h 288798"/>
                <a:gd name="connsiteX2" fmla="*/ 0 w 288798"/>
                <a:gd name="connsiteY2" fmla="*/ 144399 h 288798"/>
                <a:gd name="connsiteX3" fmla="*/ 144399 w 288798"/>
                <a:gd name="connsiteY3" fmla="*/ 0 h 288798"/>
                <a:gd name="connsiteX4" fmla="*/ 288798 w 288798"/>
                <a:gd name="connsiteY4" fmla="*/ 144399 h 288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798" h="288798">
                  <a:moveTo>
                    <a:pt x="288798" y="144399"/>
                  </a:moveTo>
                  <a:cubicBezTo>
                    <a:pt x="288798" y="224148"/>
                    <a:pt x="224148" y="288798"/>
                    <a:pt x="144399" y="288798"/>
                  </a:cubicBezTo>
                  <a:cubicBezTo>
                    <a:pt x="64650" y="288798"/>
                    <a:pt x="0" y="224148"/>
                    <a:pt x="0" y="144399"/>
                  </a:cubicBezTo>
                  <a:cubicBezTo>
                    <a:pt x="0" y="64650"/>
                    <a:pt x="64650" y="0"/>
                    <a:pt x="144399" y="0"/>
                  </a:cubicBezTo>
                  <a:cubicBezTo>
                    <a:pt x="224148" y="0"/>
                    <a:pt x="288798" y="64650"/>
                    <a:pt x="288798" y="144399"/>
                  </a:cubicBezTo>
                  <a:close/>
                </a:path>
              </a:pathLst>
            </a:custGeom>
            <a:solidFill>
              <a:srgbClr val="3779D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3FF7EF7B-2EDF-4596-8EFC-534F41208418}"/>
                </a:ext>
              </a:extLst>
            </p:cNvPr>
            <p:cNvSpPr/>
            <p:nvPr/>
          </p:nvSpPr>
          <p:spPr>
            <a:xfrm>
              <a:off x="2395728" y="902970"/>
              <a:ext cx="248158" cy="248157"/>
            </a:xfrm>
            <a:custGeom>
              <a:avLst/>
              <a:gdLst>
                <a:gd name="connsiteX0" fmla="*/ 248158 w 248158"/>
                <a:gd name="connsiteY0" fmla="*/ 124079 h 248157"/>
                <a:gd name="connsiteX1" fmla="*/ 124079 w 248158"/>
                <a:gd name="connsiteY1" fmla="*/ 248158 h 248157"/>
                <a:gd name="connsiteX2" fmla="*/ 0 w 248158"/>
                <a:gd name="connsiteY2" fmla="*/ 124079 h 248157"/>
                <a:gd name="connsiteX3" fmla="*/ 124079 w 248158"/>
                <a:gd name="connsiteY3" fmla="*/ 0 h 248157"/>
                <a:gd name="connsiteX4" fmla="*/ 248158 w 248158"/>
                <a:gd name="connsiteY4" fmla="*/ 124079 h 24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158" h="248157">
                  <a:moveTo>
                    <a:pt x="248158" y="124079"/>
                  </a:moveTo>
                  <a:cubicBezTo>
                    <a:pt x="248158" y="192606"/>
                    <a:pt x="192606" y="248158"/>
                    <a:pt x="124079" y="248158"/>
                  </a:cubicBezTo>
                  <a:cubicBezTo>
                    <a:pt x="55552" y="248158"/>
                    <a:pt x="0" y="192606"/>
                    <a:pt x="0" y="124079"/>
                  </a:cubicBezTo>
                  <a:cubicBezTo>
                    <a:pt x="0" y="55552"/>
                    <a:pt x="55552" y="0"/>
                    <a:pt x="124079" y="0"/>
                  </a:cubicBezTo>
                  <a:cubicBezTo>
                    <a:pt x="192606" y="0"/>
                    <a:pt x="248158" y="55552"/>
                    <a:pt x="248158" y="12407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CCFFB4A-BFD0-4664-894E-315434FF0B59}"/>
                </a:ext>
              </a:extLst>
            </p:cNvPr>
            <p:cNvSpPr/>
            <p:nvPr/>
          </p:nvSpPr>
          <p:spPr>
            <a:xfrm>
              <a:off x="2448306" y="955548"/>
              <a:ext cx="143001" cy="143001"/>
            </a:xfrm>
            <a:custGeom>
              <a:avLst/>
              <a:gdLst>
                <a:gd name="connsiteX0" fmla="*/ 143002 w 143001"/>
                <a:gd name="connsiteY0" fmla="*/ 71501 h 143001"/>
                <a:gd name="connsiteX1" fmla="*/ 71501 w 143001"/>
                <a:gd name="connsiteY1" fmla="*/ 143002 h 143001"/>
                <a:gd name="connsiteX2" fmla="*/ 0 w 143001"/>
                <a:gd name="connsiteY2" fmla="*/ 71501 h 143001"/>
                <a:gd name="connsiteX3" fmla="*/ 71501 w 143001"/>
                <a:gd name="connsiteY3" fmla="*/ 0 h 143001"/>
                <a:gd name="connsiteX4" fmla="*/ 143002 w 143001"/>
                <a:gd name="connsiteY4" fmla="*/ 71501 h 14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01" h="143001">
                  <a:moveTo>
                    <a:pt x="143002" y="71501"/>
                  </a:moveTo>
                  <a:cubicBezTo>
                    <a:pt x="143002" y="110990"/>
                    <a:pt x="110990" y="143002"/>
                    <a:pt x="71501" y="143002"/>
                  </a:cubicBezTo>
                  <a:cubicBezTo>
                    <a:pt x="32012" y="143002"/>
                    <a:pt x="0" y="110990"/>
                    <a:pt x="0" y="71501"/>
                  </a:cubicBezTo>
                  <a:cubicBezTo>
                    <a:pt x="0" y="32012"/>
                    <a:pt x="32012" y="0"/>
                    <a:pt x="71501" y="0"/>
                  </a:cubicBezTo>
                  <a:cubicBezTo>
                    <a:pt x="110990" y="0"/>
                    <a:pt x="143002" y="32012"/>
                    <a:pt x="143002" y="71501"/>
                  </a:cubicBezTo>
                  <a:close/>
                </a:path>
              </a:pathLst>
            </a:custGeom>
            <a:solidFill>
              <a:srgbClr val="5441A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8BB460C-EA12-4FBC-BC55-38E5D2D1D24B}"/>
                </a:ext>
              </a:extLst>
            </p:cNvPr>
            <p:cNvSpPr/>
            <p:nvPr/>
          </p:nvSpPr>
          <p:spPr>
            <a:xfrm>
              <a:off x="2527427" y="955421"/>
              <a:ext cx="47751" cy="47751"/>
            </a:xfrm>
            <a:custGeom>
              <a:avLst/>
              <a:gdLst>
                <a:gd name="connsiteX0" fmla="*/ 47752 w 47751"/>
                <a:gd name="connsiteY0" fmla="*/ 23876 h 47751"/>
                <a:gd name="connsiteX1" fmla="*/ 23876 w 47751"/>
                <a:gd name="connsiteY1" fmla="*/ 47752 h 47751"/>
                <a:gd name="connsiteX2" fmla="*/ 0 w 47751"/>
                <a:gd name="connsiteY2" fmla="*/ 23876 h 47751"/>
                <a:gd name="connsiteX3" fmla="*/ 23876 w 47751"/>
                <a:gd name="connsiteY3" fmla="*/ 0 h 47751"/>
                <a:gd name="connsiteX4" fmla="*/ 47752 w 47751"/>
                <a:gd name="connsiteY4" fmla="*/ 23876 h 4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51" h="47751">
                  <a:moveTo>
                    <a:pt x="47752" y="23876"/>
                  </a:moveTo>
                  <a:cubicBezTo>
                    <a:pt x="47752" y="37062"/>
                    <a:pt x="37062" y="47752"/>
                    <a:pt x="23876" y="47752"/>
                  </a:cubicBezTo>
                  <a:cubicBezTo>
                    <a:pt x="10690" y="47752"/>
                    <a:pt x="0" y="37062"/>
                    <a:pt x="0" y="23876"/>
                  </a:cubicBezTo>
                  <a:cubicBezTo>
                    <a:pt x="0" y="10690"/>
                    <a:pt x="10690" y="0"/>
                    <a:pt x="23876" y="0"/>
                  </a:cubicBezTo>
                  <a:cubicBezTo>
                    <a:pt x="37062" y="0"/>
                    <a:pt x="47752" y="10690"/>
                    <a:pt x="47752" y="238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5B17D21A-2B16-4A89-B55B-086065B7A83E}"/>
                </a:ext>
              </a:extLst>
            </p:cNvPr>
            <p:cNvSpPr/>
            <p:nvPr/>
          </p:nvSpPr>
          <p:spPr>
            <a:xfrm>
              <a:off x="2531491" y="1038860"/>
              <a:ext cx="19811" cy="22351"/>
            </a:xfrm>
            <a:custGeom>
              <a:avLst/>
              <a:gdLst>
                <a:gd name="connsiteX0" fmla="*/ 17145 w 19811"/>
                <a:gd name="connsiteY0" fmla="*/ 20701 h 22351"/>
                <a:gd name="connsiteX1" fmla="*/ 15113 w 19811"/>
                <a:gd name="connsiteY1" fmla="*/ 22352 h 22351"/>
                <a:gd name="connsiteX2" fmla="*/ 10541 w 19811"/>
                <a:gd name="connsiteY2" fmla="*/ 16510 h 22351"/>
                <a:gd name="connsiteX3" fmla="*/ 6096 w 19811"/>
                <a:gd name="connsiteY3" fmla="*/ 21336 h 22351"/>
                <a:gd name="connsiteX4" fmla="*/ 0 w 19811"/>
                <a:gd name="connsiteY4" fmla="*/ 0 h 22351"/>
                <a:gd name="connsiteX5" fmla="*/ 19812 w 19811"/>
                <a:gd name="connsiteY5" fmla="*/ 10033 h 22351"/>
                <a:gd name="connsiteX6" fmla="*/ 14478 w 19811"/>
                <a:gd name="connsiteY6" fmla="*/ 13335 h 22351"/>
                <a:gd name="connsiteX7" fmla="*/ 19304 w 19811"/>
                <a:gd name="connsiteY7" fmla="*/ 18923 h 22351"/>
                <a:gd name="connsiteX8" fmla="*/ 17145 w 19811"/>
                <a:gd name="connsiteY8" fmla="*/ 20701 h 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11" h="22351">
                  <a:moveTo>
                    <a:pt x="17145" y="20701"/>
                  </a:moveTo>
                  <a:lnTo>
                    <a:pt x="15113" y="22352"/>
                  </a:lnTo>
                  <a:lnTo>
                    <a:pt x="10541" y="16510"/>
                  </a:lnTo>
                  <a:lnTo>
                    <a:pt x="6096" y="21336"/>
                  </a:lnTo>
                  <a:lnTo>
                    <a:pt x="0" y="0"/>
                  </a:lnTo>
                  <a:lnTo>
                    <a:pt x="19812" y="10033"/>
                  </a:lnTo>
                  <a:lnTo>
                    <a:pt x="14478" y="13335"/>
                  </a:lnTo>
                  <a:lnTo>
                    <a:pt x="19304" y="18923"/>
                  </a:lnTo>
                  <a:lnTo>
                    <a:pt x="17145" y="2070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666E5B2D-FBA9-4B45-AF25-D3AB3741738D}"/>
              </a:ext>
            </a:extLst>
          </p:cNvPr>
          <p:cNvSpPr/>
          <p:nvPr/>
        </p:nvSpPr>
        <p:spPr>
          <a:xfrm>
            <a:off x="0" y="2979509"/>
            <a:ext cx="934829" cy="906690"/>
          </a:xfrm>
          <a:custGeom>
            <a:avLst/>
            <a:gdLst>
              <a:gd name="connsiteX0" fmla="*/ 811276 w 934829"/>
              <a:gd name="connsiteY0" fmla="*/ 199935 h 906690"/>
              <a:gd name="connsiteX1" fmla="*/ 612135 w 934829"/>
              <a:gd name="connsiteY1" fmla="*/ 364114 h 906690"/>
              <a:gd name="connsiteX2" fmla="*/ 447956 w 934829"/>
              <a:gd name="connsiteY2" fmla="*/ 164973 h 906690"/>
              <a:gd name="connsiteX3" fmla="*/ 542417 w 934829"/>
              <a:gd name="connsiteY3" fmla="*/ 22135 h 906690"/>
              <a:gd name="connsiteX4" fmla="*/ 0 w 934829"/>
              <a:gd name="connsiteY4" fmla="*/ 161454 h 906690"/>
              <a:gd name="connsiteX5" fmla="*/ 0 w 934829"/>
              <a:gd name="connsiteY5" fmla="*/ 906690 h 906690"/>
              <a:gd name="connsiteX6" fmla="*/ 800100 w 934829"/>
              <a:gd name="connsiteY6" fmla="*/ 906690 h 906690"/>
              <a:gd name="connsiteX7" fmla="*/ 810768 w 934829"/>
              <a:gd name="connsiteY7" fmla="*/ 199935 h 906690"/>
              <a:gd name="connsiteX8" fmla="*/ 624967 w 934829"/>
              <a:gd name="connsiteY8" fmla="*/ 782357 h 906690"/>
              <a:gd name="connsiteX9" fmla="*/ 608457 w 934829"/>
              <a:gd name="connsiteY9" fmla="*/ 796073 h 906690"/>
              <a:gd name="connsiteX10" fmla="*/ 593471 w 934829"/>
              <a:gd name="connsiteY10" fmla="*/ 808773 h 906690"/>
              <a:gd name="connsiteX11" fmla="*/ 558038 w 934829"/>
              <a:gd name="connsiteY11" fmla="*/ 764323 h 906690"/>
              <a:gd name="connsiteX12" fmla="*/ 524129 w 934829"/>
              <a:gd name="connsiteY12" fmla="*/ 802423 h 906690"/>
              <a:gd name="connsiteX13" fmla="*/ 477520 w 934829"/>
              <a:gd name="connsiteY13" fmla="*/ 637831 h 906690"/>
              <a:gd name="connsiteX14" fmla="*/ 629920 w 934829"/>
              <a:gd name="connsiteY14" fmla="*/ 714031 h 906690"/>
              <a:gd name="connsiteX15" fmla="*/ 589026 w 934829"/>
              <a:gd name="connsiteY15" fmla="*/ 739431 h 90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34829" h="906690">
                <a:moveTo>
                  <a:pt x="811276" y="199935"/>
                </a:moveTo>
                <a:cubicBezTo>
                  <a:pt x="801622" y="300263"/>
                  <a:pt x="712463" y="373768"/>
                  <a:pt x="612135" y="364114"/>
                </a:cubicBezTo>
                <a:cubicBezTo>
                  <a:pt x="511807" y="354460"/>
                  <a:pt x="438302" y="265301"/>
                  <a:pt x="447956" y="164973"/>
                </a:cubicBezTo>
                <a:cubicBezTo>
                  <a:pt x="453764" y="104626"/>
                  <a:pt x="489159" y="51102"/>
                  <a:pt x="542417" y="22135"/>
                </a:cubicBezTo>
                <a:cubicBezTo>
                  <a:pt x="349742" y="-34349"/>
                  <a:pt x="141606" y="19110"/>
                  <a:pt x="0" y="161454"/>
                </a:cubicBezTo>
                <a:lnTo>
                  <a:pt x="0" y="906690"/>
                </a:lnTo>
                <a:lnTo>
                  <a:pt x="800100" y="906690"/>
                </a:lnTo>
                <a:cubicBezTo>
                  <a:pt x="975624" y="705264"/>
                  <a:pt x="980132" y="406567"/>
                  <a:pt x="810768" y="199935"/>
                </a:cubicBezTo>
                <a:close/>
                <a:moveTo>
                  <a:pt x="624967" y="782357"/>
                </a:moveTo>
                <a:lnTo>
                  <a:pt x="608457" y="796073"/>
                </a:lnTo>
                <a:lnTo>
                  <a:pt x="593471" y="808773"/>
                </a:lnTo>
                <a:lnTo>
                  <a:pt x="558038" y="764323"/>
                </a:lnTo>
                <a:lnTo>
                  <a:pt x="524129" y="802423"/>
                </a:lnTo>
                <a:lnTo>
                  <a:pt x="477520" y="637831"/>
                </a:lnTo>
                <a:lnTo>
                  <a:pt x="629920" y="714031"/>
                </a:lnTo>
                <a:lnTo>
                  <a:pt x="589026" y="739431"/>
                </a:lnTo>
                <a:close/>
              </a:path>
            </a:pathLst>
          </a:custGeom>
          <a:solidFill>
            <a:srgbClr val="5441A6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59D76FAD-B9F5-41FF-89C6-C94AD3CA2DCD}"/>
              </a:ext>
            </a:extLst>
          </p:cNvPr>
          <p:cNvSpPr/>
          <p:nvPr/>
        </p:nvSpPr>
        <p:spPr>
          <a:xfrm>
            <a:off x="4209257" y="2757170"/>
            <a:ext cx="212649" cy="211200"/>
          </a:xfrm>
          <a:custGeom>
            <a:avLst/>
            <a:gdLst>
              <a:gd name="connsiteX0" fmla="*/ 9301 w 212649"/>
              <a:gd name="connsiteY0" fmla="*/ 113030 h 211200"/>
              <a:gd name="connsiteX1" fmla="*/ 46385 w 212649"/>
              <a:gd name="connsiteY1" fmla="*/ 113030 h 211200"/>
              <a:gd name="connsiteX2" fmla="*/ 55402 w 212649"/>
              <a:gd name="connsiteY2" fmla="*/ 153924 h 211200"/>
              <a:gd name="connsiteX3" fmla="*/ 31526 w 212649"/>
              <a:gd name="connsiteY3" fmla="*/ 167767 h 211200"/>
              <a:gd name="connsiteX4" fmla="*/ 9301 w 212649"/>
              <a:gd name="connsiteY4" fmla="*/ 113157 h 211200"/>
              <a:gd name="connsiteX5" fmla="*/ 28478 w 212649"/>
              <a:gd name="connsiteY5" fmla="*/ 46990 h 211200"/>
              <a:gd name="connsiteX6" fmla="*/ 53243 w 212649"/>
              <a:gd name="connsiteY6" fmla="*/ 62357 h 211200"/>
              <a:gd name="connsiteX7" fmla="*/ 46131 w 212649"/>
              <a:gd name="connsiteY7" fmla="*/ 104775 h 211200"/>
              <a:gd name="connsiteX8" fmla="*/ 9047 w 212649"/>
              <a:gd name="connsiteY8" fmla="*/ 104775 h 211200"/>
              <a:gd name="connsiteX9" fmla="*/ 28478 w 212649"/>
              <a:gd name="connsiteY9" fmla="*/ 46990 h 211200"/>
              <a:gd name="connsiteX10" fmla="*/ 88803 w 212649"/>
              <a:gd name="connsiteY10" fmla="*/ 9525 h 211200"/>
              <a:gd name="connsiteX11" fmla="*/ 33558 w 212649"/>
              <a:gd name="connsiteY11" fmla="*/ 40640 h 211200"/>
              <a:gd name="connsiteX12" fmla="*/ 56291 w 212649"/>
              <a:gd name="connsiteY12" fmla="*/ 54737 h 211200"/>
              <a:gd name="connsiteX13" fmla="*/ 88803 w 212649"/>
              <a:gd name="connsiteY13" fmla="*/ 9525 h 211200"/>
              <a:gd name="connsiteX14" fmla="*/ 102392 w 212649"/>
              <a:gd name="connsiteY14" fmla="*/ 8890 h 211200"/>
              <a:gd name="connsiteX15" fmla="*/ 102392 w 212649"/>
              <a:gd name="connsiteY15" fmla="*/ 66294 h 211200"/>
              <a:gd name="connsiteX16" fmla="*/ 64292 w 212649"/>
              <a:gd name="connsiteY16" fmla="*/ 58039 h 211200"/>
              <a:gd name="connsiteX17" fmla="*/ 102392 w 212649"/>
              <a:gd name="connsiteY17" fmla="*/ 8890 h 211200"/>
              <a:gd name="connsiteX18" fmla="*/ 110647 w 212649"/>
              <a:gd name="connsiteY18" fmla="*/ 151003 h 211200"/>
              <a:gd name="connsiteX19" fmla="*/ 146334 w 212649"/>
              <a:gd name="connsiteY19" fmla="*/ 156972 h 211200"/>
              <a:gd name="connsiteX20" fmla="*/ 110647 w 212649"/>
              <a:gd name="connsiteY20" fmla="*/ 201041 h 211200"/>
              <a:gd name="connsiteX21" fmla="*/ 110647 w 212649"/>
              <a:gd name="connsiteY21" fmla="*/ 151130 h 211200"/>
              <a:gd name="connsiteX22" fmla="*/ 110647 w 212649"/>
              <a:gd name="connsiteY22" fmla="*/ 112903 h 211200"/>
              <a:gd name="connsiteX23" fmla="*/ 157383 w 212649"/>
              <a:gd name="connsiteY23" fmla="*/ 112903 h 211200"/>
              <a:gd name="connsiteX24" fmla="*/ 149509 w 212649"/>
              <a:gd name="connsiteY24" fmla="*/ 149479 h 211200"/>
              <a:gd name="connsiteX25" fmla="*/ 110647 w 212649"/>
              <a:gd name="connsiteY25" fmla="*/ 142748 h 211200"/>
              <a:gd name="connsiteX26" fmla="*/ 110647 w 212649"/>
              <a:gd name="connsiteY26" fmla="*/ 113030 h 211200"/>
              <a:gd name="connsiteX27" fmla="*/ 110647 w 212649"/>
              <a:gd name="connsiteY27" fmla="*/ 74803 h 211200"/>
              <a:gd name="connsiteX28" fmla="*/ 151541 w 212649"/>
              <a:gd name="connsiteY28" fmla="*/ 67310 h 211200"/>
              <a:gd name="connsiteX29" fmla="*/ 157637 w 212649"/>
              <a:gd name="connsiteY29" fmla="*/ 105410 h 211200"/>
              <a:gd name="connsiteX30" fmla="*/ 110647 w 212649"/>
              <a:gd name="connsiteY30" fmla="*/ 105410 h 211200"/>
              <a:gd name="connsiteX31" fmla="*/ 110647 w 212649"/>
              <a:gd name="connsiteY31" fmla="*/ 75184 h 211200"/>
              <a:gd name="connsiteX32" fmla="*/ 110647 w 212649"/>
              <a:gd name="connsiteY32" fmla="*/ 9906 h 211200"/>
              <a:gd name="connsiteX33" fmla="*/ 148747 w 212649"/>
              <a:gd name="connsiteY33" fmla="*/ 59690 h 211200"/>
              <a:gd name="connsiteX34" fmla="*/ 110647 w 212649"/>
              <a:gd name="connsiteY34" fmla="*/ 66675 h 211200"/>
              <a:gd name="connsiteX35" fmla="*/ 110647 w 212649"/>
              <a:gd name="connsiteY35" fmla="*/ 9906 h 211200"/>
              <a:gd name="connsiteX36" fmla="*/ 180751 w 212649"/>
              <a:gd name="connsiteY36" fmla="*/ 42291 h 211200"/>
              <a:gd name="connsiteX37" fmla="*/ 122839 w 212649"/>
              <a:gd name="connsiteY37" fmla="*/ 9525 h 211200"/>
              <a:gd name="connsiteX38" fmla="*/ 156367 w 212649"/>
              <a:gd name="connsiteY38" fmla="*/ 56642 h 211200"/>
              <a:gd name="connsiteX39" fmla="*/ 180752 w 212649"/>
              <a:gd name="connsiteY39" fmla="*/ 42291 h 211200"/>
              <a:gd name="connsiteX40" fmla="*/ 185704 w 212649"/>
              <a:gd name="connsiteY40" fmla="*/ 48768 h 211200"/>
              <a:gd name="connsiteX41" fmla="*/ 204119 w 212649"/>
              <a:gd name="connsiteY41" fmla="*/ 104902 h 211200"/>
              <a:gd name="connsiteX42" fmla="*/ 166019 w 212649"/>
              <a:gd name="connsiteY42" fmla="*/ 104902 h 211200"/>
              <a:gd name="connsiteX43" fmla="*/ 159288 w 212649"/>
              <a:gd name="connsiteY43" fmla="*/ 64135 h 211200"/>
              <a:gd name="connsiteX44" fmla="*/ 185831 w 212649"/>
              <a:gd name="connsiteY44" fmla="*/ 48641 h 211200"/>
              <a:gd name="connsiteX45" fmla="*/ 182656 w 212649"/>
              <a:gd name="connsiteY45" fmla="*/ 166497 h 211200"/>
              <a:gd name="connsiteX46" fmla="*/ 203738 w 212649"/>
              <a:gd name="connsiteY46" fmla="*/ 113157 h 211200"/>
              <a:gd name="connsiteX47" fmla="*/ 165638 w 212649"/>
              <a:gd name="connsiteY47" fmla="*/ 113157 h 211200"/>
              <a:gd name="connsiteX48" fmla="*/ 157129 w 212649"/>
              <a:gd name="connsiteY48" fmla="*/ 152527 h 211200"/>
              <a:gd name="connsiteX49" fmla="*/ 182529 w 212649"/>
              <a:gd name="connsiteY49" fmla="*/ 166497 h 211200"/>
              <a:gd name="connsiteX50" fmla="*/ 122966 w 212649"/>
              <a:gd name="connsiteY50" fmla="*/ 201803 h 211200"/>
              <a:gd name="connsiteX51" fmla="*/ 177322 w 212649"/>
              <a:gd name="connsiteY51" fmla="*/ 172720 h 211200"/>
              <a:gd name="connsiteX52" fmla="*/ 154081 w 212649"/>
              <a:gd name="connsiteY52" fmla="*/ 160020 h 211200"/>
              <a:gd name="connsiteX53" fmla="*/ 122966 w 212649"/>
              <a:gd name="connsiteY53" fmla="*/ 201803 h 211200"/>
              <a:gd name="connsiteX54" fmla="*/ 102392 w 212649"/>
              <a:gd name="connsiteY54" fmla="*/ 105029 h 211200"/>
              <a:gd name="connsiteX55" fmla="*/ 102392 w 212649"/>
              <a:gd name="connsiteY55" fmla="*/ 74676 h 211200"/>
              <a:gd name="connsiteX56" fmla="*/ 60863 w 212649"/>
              <a:gd name="connsiteY56" fmla="*/ 65913 h 211200"/>
              <a:gd name="connsiteX57" fmla="*/ 54259 w 212649"/>
              <a:gd name="connsiteY57" fmla="*/ 105029 h 211200"/>
              <a:gd name="connsiteX58" fmla="*/ 102392 w 212649"/>
              <a:gd name="connsiteY58" fmla="*/ 143129 h 211200"/>
              <a:gd name="connsiteX59" fmla="*/ 102392 w 212649"/>
              <a:gd name="connsiteY59" fmla="*/ 113030 h 211200"/>
              <a:gd name="connsiteX60" fmla="*/ 54513 w 212649"/>
              <a:gd name="connsiteY60" fmla="*/ 113030 h 211200"/>
              <a:gd name="connsiteX61" fmla="*/ 62895 w 212649"/>
              <a:gd name="connsiteY61" fmla="*/ 151130 h 211200"/>
              <a:gd name="connsiteX62" fmla="*/ 102392 w 212649"/>
              <a:gd name="connsiteY62" fmla="*/ 143256 h 211200"/>
              <a:gd name="connsiteX63" fmla="*/ 102392 w 212649"/>
              <a:gd name="connsiteY63" fmla="*/ 202184 h 211200"/>
              <a:gd name="connsiteX64" fmla="*/ 66324 w 212649"/>
              <a:gd name="connsiteY64" fmla="*/ 158496 h 211200"/>
              <a:gd name="connsiteX65" fmla="*/ 102392 w 212649"/>
              <a:gd name="connsiteY65" fmla="*/ 151257 h 211200"/>
              <a:gd name="connsiteX66" fmla="*/ 102392 w 212649"/>
              <a:gd name="connsiteY66" fmla="*/ 202057 h 211200"/>
              <a:gd name="connsiteX67" fmla="*/ 36987 w 212649"/>
              <a:gd name="connsiteY67" fmla="*/ 173990 h 211200"/>
              <a:gd name="connsiteX68" fmla="*/ 88803 w 212649"/>
              <a:gd name="connsiteY68" fmla="*/ 201549 h 211200"/>
              <a:gd name="connsiteX69" fmla="*/ 58704 w 212649"/>
              <a:gd name="connsiteY69" fmla="*/ 161544 h 211200"/>
              <a:gd name="connsiteX70" fmla="*/ 36987 w 212649"/>
              <a:gd name="connsiteY70" fmla="*/ 174244 h 211200"/>
              <a:gd name="connsiteX71" fmla="*/ 100487 w 212649"/>
              <a:gd name="connsiteY71" fmla="*/ 211201 h 211200"/>
              <a:gd name="connsiteX72" fmla="*/ 110647 w 212649"/>
              <a:gd name="connsiteY72" fmla="*/ 211201 h 211200"/>
              <a:gd name="connsiteX73" fmla="*/ 212585 w 212649"/>
              <a:gd name="connsiteY73" fmla="*/ 101938 h 211200"/>
              <a:gd name="connsiteX74" fmla="*/ 110647 w 212649"/>
              <a:gd name="connsiteY74" fmla="*/ 0 h 211200"/>
              <a:gd name="connsiteX75" fmla="*/ 100487 w 212649"/>
              <a:gd name="connsiteY75" fmla="*/ 0 h 211200"/>
              <a:gd name="connsiteX76" fmla="*/ 129 w 212649"/>
              <a:gd name="connsiteY76" fmla="*/ 110716 h 211200"/>
              <a:gd name="connsiteX77" fmla="*/ 100487 w 212649"/>
              <a:gd name="connsiteY77" fmla="*/ 211074 h 2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12649" h="211200">
                <a:moveTo>
                  <a:pt x="9301" y="113030"/>
                </a:moveTo>
                <a:lnTo>
                  <a:pt x="46385" y="113030"/>
                </a:lnTo>
                <a:cubicBezTo>
                  <a:pt x="47107" y="127066"/>
                  <a:pt x="50154" y="140885"/>
                  <a:pt x="55402" y="153924"/>
                </a:cubicBezTo>
                <a:cubicBezTo>
                  <a:pt x="46964" y="157657"/>
                  <a:pt x="38958" y="162299"/>
                  <a:pt x="31526" y="167767"/>
                </a:cubicBezTo>
                <a:cubicBezTo>
                  <a:pt x="18596" y="152332"/>
                  <a:pt x="10824" y="133235"/>
                  <a:pt x="9301" y="113157"/>
                </a:cubicBezTo>
                <a:close/>
                <a:moveTo>
                  <a:pt x="28478" y="46990"/>
                </a:moveTo>
                <a:cubicBezTo>
                  <a:pt x="36090" y="53083"/>
                  <a:pt x="44404" y="58242"/>
                  <a:pt x="53243" y="62357"/>
                </a:cubicBezTo>
                <a:cubicBezTo>
                  <a:pt x="48521" y="76000"/>
                  <a:pt x="46117" y="90338"/>
                  <a:pt x="46131" y="104775"/>
                </a:cubicBezTo>
                <a:lnTo>
                  <a:pt x="9047" y="104775"/>
                </a:lnTo>
                <a:cubicBezTo>
                  <a:pt x="9028" y="83906"/>
                  <a:pt x="15854" y="63607"/>
                  <a:pt x="28478" y="46990"/>
                </a:cubicBezTo>
                <a:close/>
                <a:moveTo>
                  <a:pt x="88803" y="9525"/>
                </a:moveTo>
                <a:cubicBezTo>
                  <a:pt x="67450" y="13492"/>
                  <a:pt x="48019" y="24436"/>
                  <a:pt x="33558" y="40640"/>
                </a:cubicBezTo>
                <a:cubicBezTo>
                  <a:pt x="40591" y="46165"/>
                  <a:pt x="48215" y="50893"/>
                  <a:pt x="56291" y="54737"/>
                </a:cubicBezTo>
                <a:cubicBezTo>
                  <a:pt x="63650" y="37447"/>
                  <a:pt x="74754" y="22005"/>
                  <a:pt x="88803" y="9525"/>
                </a:cubicBezTo>
                <a:close/>
                <a:moveTo>
                  <a:pt x="102392" y="8890"/>
                </a:moveTo>
                <a:lnTo>
                  <a:pt x="102392" y="66294"/>
                </a:lnTo>
                <a:cubicBezTo>
                  <a:pt x="89332" y="65602"/>
                  <a:pt x="76468" y="62814"/>
                  <a:pt x="64292" y="58039"/>
                </a:cubicBezTo>
                <a:cubicBezTo>
                  <a:pt x="72395" y="38559"/>
                  <a:pt x="85547" y="21593"/>
                  <a:pt x="102392" y="8890"/>
                </a:cubicBezTo>
                <a:close/>
                <a:moveTo>
                  <a:pt x="110647" y="151003"/>
                </a:moveTo>
                <a:cubicBezTo>
                  <a:pt x="122774" y="151201"/>
                  <a:pt x="134803" y="153213"/>
                  <a:pt x="146334" y="156972"/>
                </a:cubicBezTo>
                <a:cubicBezTo>
                  <a:pt x="138096" y="174280"/>
                  <a:pt x="125865" y="189385"/>
                  <a:pt x="110647" y="201041"/>
                </a:cubicBezTo>
                <a:lnTo>
                  <a:pt x="110647" y="151130"/>
                </a:lnTo>
                <a:close/>
                <a:moveTo>
                  <a:pt x="110647" y="112903"/>
                </a:moveTo>
                <a:lnTo>
                  <a:pt x="157383" y="112903"/>
                </a:lnTo>
                <a:cubicBezTo>
                  <a:pt x="156624" y="125423"/>
                  <a:pt x="153969" y="137756"/>
                  <a:pt x="149509" y="149479"/>
                </a:cubicBezTo>
                <a:cubicBezTo>
                  <a:pt x="136973" y="145273"/>
                  <a:pt x="123868" y="143003"/>
                  <a:pt x="110647" y="142748"/>
                </a:cubicBezTo>
                <a:lnTo>
                  <a:pt x="110647" y="113030"/>
                </a:lnTo>
                <a:close/>
                <a:moveTo>
                  <a:pt x="110647" y="74803"/>
                </a:moveTo>
                <a:cubicBezTo>
                  <a:pt x="124595" y="74539"/>
                  <a:pt x="138406" y="72008"/>
                  <a:pt x="151541" y="67310"/>
                </a:cubicBezTo>
                <a:cubicBezTo>
                  <a:pt x="155650" y="79590"/>
                  <a:pt x="157710" y="92462"/>
                  <a:pt x="157637" y="105410"/>
                </a:cubicBezTo>
                <a:lnTo>
                  <a:pt x="110647" y="105410"/>
                </a:lnTo>
                <a:lnTo>
                  <a:pt x="110647" y="75184"/>
                </a:lnTo>
                <a:close/>
                <a:moveTo>
                  <a:pt x="110647" y="9906"/>
                </a:moveTo>
                <a:cubicBezTo>
                  <a:pt x="127529" y="22836"/>
                  <a:pt x="140677" y="40016"/>
                  <a:pt x="148747" y="59690"/>
                </a:cubicBezTo>
                <a:cubicBezTo>
                  <a:pt x="136501" y="64036"/>
                  <a:pt x="123638" y="66394"/>
                  <a:pt x="110647" y="66675"/>
                </a:cubicBezTo>
                <a:lnTo>
                  <a:pt x="110647" y="9906"/>
                </a:lnTo>
                <a:close/>
                <a:moveTo>
                  <a:pt x="180751" y="42291"/>
                </a:moveTo>
                <a:cubicBezTo>
                  <a:pt x="165913" y="24884"/>
                  <a:pt x="145402" y="13279"/>
                  <a:pt x="122839" y="9525"/>
                </a:cubicBezTo>
                <a:cubicBezTo>
                  <a:pt x="137490" y="22443"/>
                  <a:pt x="148963" y="38567"/>
                  <a:pt x="156367" y="56642"/>
                </a:cubicBezTo>
                <a:cubicBezTo>
                  <a:pt x="165016" y="52804"/>
                  <a:pt x="173197" y="47989"/>
                  <a:pt x="180752" y="42291"/>
                </a:cubicBezTo>
                <a:close/>
                <a:moveTo>
                  <a:pt x="185704" y="48768"/>
                </a:moveTo>
                <a:cubicBezTo>
                  <a:pt x="197589" y="65079"/>
                  <a:pt x="204033" y="84720"/>
                  <a:pt x="204119" y="104902"/>
                </a:cubicBezTo>
                <a:lnTo>
                  <a:pt x="166019" y="104902"/>
                </a:lnTo>
                <a:cubicBezTo>
                  <a:pt x="165962" y="91041"/>
                  <a:pt x="163690" y="77278"/>
                  <a:pt x="159288" y="64135"/>
                </a:cubicBezTo>
                <a:cubicBezTo>
                  <a:pt x="168735" y="60072"/>
                  <a:pt x="177648" y="54868"/>
                  <a:pt x="185831" y="48641"/>
                </a:cubicBezTo>
                <a:close/>
                <a:moveTo>
                  <a:pt x="182656" y="166497"/>
                </a:moveTo>
                <a:cubicBezTo>
                  <a:pt x="194961" y="151284"/>
                  <a:pt x="202318" y="132672"/>
                  <a:pt x="203738" y="113157"/>
                </a:cubicBezTo>
                <a:lnTo>
                  <a:pt x="165638" y="113157"/>
                </a:lnTo>
                <a:cubicBezTo>
                  <a:pt x="164866" y="126643"/>
                  <a:pt x="161995" y="139926"/>
                  <a:pt x="157129" y="152527"/>
                </a:cubicBezTo>
                <a:cubicBezTo>
                  <a:pt x="166112" y="156176"/>
                  <a:pt x="174637" y="160865"/>
                  <a:pt x="182529" y="166497"/>
                </a:cubicBezTo>
                <a:close/>
                <a:moveTo>
                  <a:pt x="122966" y="201803"/>
                </a:moveTo>
                <a:cubicBezTo>
                  <a:pt x="143747" y="198223"/>
                  <a:pt x="162813" y="188021"/>
                  <a:pt x="177322" y="172720"/>
                </a:cubicBezTo>
                <a:cubicBezTo>
                  <a:pt x="170046" y="167676"/>
                  <a:pt x="162255" y="163419"/>
                  <a:pt x="154081" y="160020"/>
                </a:cubicBezTo>
                <a:cubicBezTo>
                  <a:pt x="146708" y="175948"/>
                  <a:pt x="136114" y="190175"/>
                  <a:pt x="122966" y="201803"/>
                </a:cubicBezTo>
                <a:close/>
                <a:moveTo>
                  <a:pt x="102392" y="105029"/>
                </a:moveTo>
                <a:lnTo>
                  <a:pt x="102392" y="74676"/>
                </a:lnTo>
                <a:cubicBezTo>
                  <a:pt x="88151" y="74142"/>
                  <a:pt x="74106" y="71178"/>
                  <a:pt x="60863" y="65913"/>
                </a:cubicBezTo>
                <a:cubicBezTo>
                  <a:pt x="56565" y="78510"/>
                  <a:pt x="54335" y="91719"/>
                  <a:pt x="54259" y="105029"/>
                </a:cubicBezTo>
                <a:close/>
                <a:moveTo>
                  <a:pt x="102392" y="143129"/>
                </a:moveTo>
                <a:lnTo>
                  <a:pt x="102392" y="113030"/>
                </a:lnTo>
                <a:lnTo>
                  <a:pt x="54513" y="113030"/>
                </a:lnTo>
                <a:cubicBezTo>
                  <a:pt x="55253" y="126096"/>
                  <a:pt x="58083" y="138960"/>
                  <a:pt x="62895" y="151130"/>
                </a:cubicBezTo>
                <a:cubicBezTo>
                  <a:pt x="75576" y="146482"/>
                  <a:pt x="88899" y="143826"/>
                  <a:pt x="102392" y="143256"/>
                </a:cubicBezTo>
                <a:close/>
                <a:moveTo>
                  <a:pt x="102392" y="202184"/>
                </a:moveTo>
                <a:cubicBezTo>
                  <a:pt x="87083" y="190680"/>
                  <a:pt x="74721" y="175707"/>
                  <a:pt x="66324" y="158496"/>
                </a:cubicBezTo>
                <a:cubicBezTo>
                  <a:pt x="77923" y="154313"/>
                  <a:pt x="90078" y="151874"/>
                  <a:pt x="102392" y="151257"/>
                </a:cubicBezTo>
                <a:lnTo>
                  <a:pt x="102392" y="202057"/>
                </a:lnTo>
                <a:close/>
                <a:moveTo>
                  <a:pt x="36987" y="173990"/>
                </a:moveTo>
                <a:cubicBezTo>
                  <a:pt x="51074" y="188206"/>
                  <a:pt x="69141" y="197815"/>
                  <a:pt x="88803" y="201549"/>
                </a:cubicBezTo>
                <a:cubicBezTo>
                  <a:pt x="76174" y="190381"/>
                  <a:pt x="65936" y="176773"/>
                  <a:pt x="58704" y="161544"/>
                </a:cubicBezTo>
                <a:cubicBezTo>
                  <a:pt x="51046" y="165017"/>
                  <a:pt x="43769" y="169273"/>
                  <a:pt x="36987" y="174244"/>
                </a:cubicBezTo>
                <a:close/>
                <a:moveTo>
                  <a:pt x="100487" y="211201"/>
                </a:moveTo>
                <a:lnTo>
                  <a:pt x="110647" y="211201"/>
                </a:lnTo>
                <a:cubicBezTo>
                  <a:pt x="168969" y="209178"/>
                  <a:pt x="214608" y="160259"/>
                  <a:pt x="212585" y="101938"/>
                </a:cubicBezTo>
                <a:cubicBezTo>
                  <a:pt x="210661" y="46456"/>
                  <a:pt x="166129" y="1924"/>
                  <a:pt x="110647" y="0"/>
                </a:cubicBezTo>
                <a:lnTo>
                  <a:pt x="100487" y="0"/>
                </a:lnTo>
                <a:cubicBezTo>
                  <a:pt x="42201" y="2860"/>
                  <a:pt x="-2731" y="52430"/>
                  <a:pt x="129" y="110716"/>
                </a:cubicBezTo>
                <a:cubicBezTo>
                  <a:pt x="2793" y="165001"/>
                  <a:pt x="46203" y="208410"/>
                  <a:pt x="100487" y="21107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BEDB442E-1A17-4102-9064-5069B4DECC5F}"/>
              </a:ext>
            </a:extLst>
          </p:cNvPr>
          <p:cNvSpPr/>
          <p:nvPr/>
        </p:nvSpPr>
        <p:spPr>
          <a:xfrm>
            <a:off x="4177741" y="3528755"/>
            <a:ext cx="276220" cy="259721"/>
          </a:xfrm>
          <a:custGeom>
            <a:avLst/>
            <a:gdLst>
              <a:gd name="connsiteX0" fmla="*/ 264464 w 276220"/>
              <a:gd name="connsiteY0" fmla="*/ 184598 h 259721"/>
              <a:gd name="connsiteX1" fmla="*/ 40182 w 276220"/>
              <a:gd name="connsiteY1" fmla="*/ 221555 h 259721"/>
              <a:gd name="connsiteX2" fmla="*/ 11607 w 276220"/>
              <a:gd name="connsiteY2" fmla="*/ 48581 h 259721"/>
              <a:gd name="connsiteX3" fmla="*/ 235889 w 276220"/>
              <a:gd name="connsiteY3" fmla="*/ 11624 h 259721"/>
              <a:gd name="connsiteX4" fmla="*/ 264464 w 276220"/>
              <a:gd name="connsiteY4" fmla="*/ 184598 h 259721"/>
              <a:gd name="connsiteX5" fmla="*/ 100634 w 276220"/>
              <a:gd name="connsiteY5" fmla="*/ 240097 h 259721"/>
              <a:gd name="connsiteX6" fmla="*/ 101904 w 276220"/>
              <a:gd name="connsiteY6" fmla="*/ 248098 h 259721"/>
              <a:gd name="connsiteX7" fmla="*/ 214553 w 276220"/>
              <a:gd name="connsiteY7" fmla="*/ 229556 h 259721"/>
              <a:gd name="connsiteX8" fmla="*/ 213283 w 276220"/>
              <a:gd name="connsiteY8" fmla="*/ 221555 h 259721"/>
              <a:gd name="connsiteX9" fmla="*/ 100634 w 276220"/>
              <a:gd name="connsiteY9" fmla="*/ 240097 h 259721"/>
              <a:gd name="connsiteX10" fmla="*/ 221665 w 276220"/>
              <a:gd name="connsiteY10" fmla="*/ 239335 h 259721"/>
              <a:gd name="connsiteX11" fmla="*/ 226110 w 276220"/>
              <a:gd name="connsiteY11" fmla="*/ 233112 h 259721"/>
              <a:gd name="connsiteX12" fmla="*/ 223062 w 276220"/>
              <a:gd name="connsiteY12" fmla="*/ 214443 h 259721"/>
              <a:gd name="connsiteX13" fmla="*/ 216839 w 276220"/>
              <a:gd name="connsiteY13" fmla="*/ 209998 h 259721"/>
              <a:gd name="connsiteX14" fmla="*/ 93522 w 276220"/>
              <a:gd name="connsiteY14" fmla="*/ 230318 h 259721"/>
              <a:gd name="connsiteX15" fmla="*/ 89053 w 276220"/>
              <a:gd name="connsiteY15" fmla="*/ 236394 h 259721"/>
              <a:gd name="connsiteX16" fmla="*/ 89077 w 276220"/>
              <a:gd name="connsiteY16" fmla="*/ 236541 h 259721"/>
              <a:gd name="connsiteX17" fmla="*/ 92125 w 276220"/>
              <a:gd name="connsiteY17" fmla="*/ 255210 h 259721"/>
              <a:gd name="connsiteX18" fmla="*/ 98348 w 276220"/>
              <a:gd name="connsiteY18" fmla="*/ 259655 h 259721"/>
              <a:gd name="connsiteX19" fmla="*/ 221665 w 276220"/>
              <a:gd name="connsiteY19" fmla="*/ 239335 h 259721"/>
              <a:gd name="connsiteX20" fmla="*/ 150672 w 276220"/>
              <a:gd name="connsiteY20" fmla="*/ 193234 h 259721"/>
              <a:gd name="connsiteX21" fmla="*/ 154990 w 276220"/>
              <a:gd name="connsiteY21" fmla="*/ 187265 h 259721"/>
              <a:gd name="connsiteX22" fmla="*/ 149021 w 276220"/>
              <a:gd name="connsiteY22" fmla="*/ 183074 h 259721"/>
              <a:gd name="connsiteX23" fmla="*/ 144787 w 276220"/>
              <a:gd name="connsiteY23" fmla="*/ 188654 h 259721"/>
              <a:gd name="connsiteX24" fmla="*/ 144830 w 276220"/>
              <a:gd name="connsiteY24" fmla="*/ 188916 h 259721"/>
              <a:gd name="connsiteX25" fmla="*/ 150672 w 276220"/>
              <a:gd name="connsiteY25" fmla="*/ 193234 h 259721"/>
              <a:gd name="connsiteX26" fmla="*/ 148005 w 276220"/>
              <a:gd name="connsiteY26" fmla="*/ 176597 h 259721"/>
              <a:gd name="connsiteX27" fmla="*/ 138353 w 276220"/>
              <a:gd name="connsiteY27" fmla="*/ 190059 h 259721"/>
              <a:gd name="connsiteX28" fmla="*/ 151806 w 276220"/>
              <a:gd name="connsiteY28" fmla="*/ 199654 h 259721"/>
              <a:gd name="connsiteX29" fmla="*/ 161400 w 276220"/>
              <a:gd name="connsiteY29" fmla="*/ 186201 h 259721"/>
              <a:gd name="connsiteX30" fmla="*/ 148005 w 276220"/>
              <a:gd name="connsiteY30" fmla="*/ 176597 h 259721"/>
              <a:gd name="connsiteX31" fmla="*/ 43484 w 276220"/>
              <a:gd name="connsiteY31" fmla="*/ 65980 h 259721"/>
              <a:gd name="connsiteX32" fmla="*/ 61645 w 276220"/>
              <a:gd name="connsiteY32" fmla="*/ 175581 h 259721"/>
              <a:gd name="connsiteX33" fmla="*/ 229158 w 276220"/>
              <a:gd name="connsiteY33" fmla="*/ 147895 h 259721"/>
              <a:gd name="connsiteX34" fmla="*/ 210997 w 276220"/>
              <a:gd name="connsiteY34" fmla="*/ 38294 h 259721"/>
              <a:gd name="connsiteX35" fmla="*/ 43230 w 276220"/>
              <a:gd name="connsiteY35" fmla="*/ 65980 h 259721"/>
              <a:gd name="connsiteX36" fmla="*/ 58089 w 276220"/>
              <a:gd name="connsiteY36" fmla="*/ 187138 h 259721"/>
              <a:gd name="connsiteX37" fmla="*/ 236524 w 276220"/>
              <a:gd name="connsiteY37" fmla="*/ 157674 h 259721"/>
              <a:gd name="connsiteX38" fmla="*/ 240994 w 276220"/>
              <a:gd name="connsiteY38" fmla="*/ 151597 h 259721"/>
              <a:gd name="connsiteX39" fmla="*/ 240969 w 276220"/>
              <a:gd name="connsiteY39" fmla="*/ 151451 h 259721"/>
              <a:gd name="connsiteX40" fmla="*/ 221030 w 276220"/>
              <a:gd name="connsiteY40" fmla="*/ 31182 h 259721"/>
              <a:gd name="connsiteX41" fmla="*/ 214953 w 276220"/>
              <a:gd name="connsiteY41" fmla="*/ 26712 h 259721"/>
              <a:gd name="connsiteX42" fmla="*/ 214807 w 276220"/>
              <a:gd name="connsiteY42" fmla="*/ 26737 h 259721"/>
              <a:gd name="connsiteX43" fmla="*/ 36372 w 276220"/>
              <a:gd name="connsiteY43" fmla="*/ 56201 h 259721"/>
              <a:gd name="connsiteX44" fmla="*/ 31927 w 276220"/>
              <a:gd name="connsiteY44" fmla="*/ 62424 h 259721"/>
              <a:gd name="connsiteX45" fmla="*/ 51866 w 276220"/>
              <a:gd name="connsiteY45" fmla="*/ 182693 h 259721"/>
              <a:gd name="connsiteX46" fmla="*/ 57943 w 276220"/>
              <a:gd name="connsiteY46" fmla="*/ 187162 h 259721"/>
              <a:gd name="connsiteX47" fmla="*/ 58089 w 276220"/>
              <a:gd name="connsiteY47" fmla="*/ 187138 h 259721"/>
              <a:gd name="connsiteX48" fmla="*/ 276021 w 276220"/>
              <a:gd name="connsiteY48" fmla="*/ 188154 h 259721"/>
              <a:gd name="connsiteX49" fmla="*/ 245668 w 276220"/>
              <a:gd name="connsiteY49" fmla="*/ 4512 h 259721"/>
              <a:gd name="connsiteX50" fmla="*/ 239445 w 276220"/>
              <a:gd name="connsiteY50" fmla="*/ 67 h 259721"/>
              <a:gd name="connsiteX51" fmla="*/ 4495 w 276220"/>
              <a:gd name="connsiteY51" fmla="*/ 38802 h 259721"/>
              <a:gd name="connsiteX52" fmla="*/ 50 w 276220"/>
              <a:gd name="connsiteY52" fmla="*/ 45025 h 259721"/>
              <a:gd name="connsiteX53" fmla="*/ 30403 w 276220"/>
              <a:gd name="connsiteY53" fmla="*/ 228667 h 259721"/>
              <a:gd name="connsiteX54" fmla="*/ 36626 w 276220"/>
              <a:gd name="connsiteY54" fmla="*/ 233112 h 259721"/>
              <a:gd name="connsiteX55" fmla="*/ 271576 w 276220"/>
              <a:gd name="connsiteY55" fmla="*/ 195012 h 259721"/>
              <a:gd name="connsiteX56" fmla="*/ 276158 w 276220"/>
              <a:gd name="connsiteY56" fmla="*/ 188795 h 259721"/>
              <a:gd name="connsiteX57" fmla="*/ 276021 w 276220"/>
              <a:gd name="connsiteY57" fmla="*/ 188154 h 259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76220" h="259721">
                <a:moveTo>
                  <a:pt x="264464" y="184598"/>
                </a:moveTo>
                <a:lnTo>
                  <a:pt x="40182" y="221555"/>
                </a:lnTo>
                <a:lnTo>
                  <a:pt x="11607" y="48581"/>
                </a:lnTo>
                <a:lnTo>
                  <a:pt x="235889" y="11624"/>
                </a:lnTo>
                <a:lnTo>
                  <a:pt x="264464" y="184598"/>
                </a:lnTo>
                <a:close/>
                <a:moveTo>
                  <a:pt x="100634" y="240097"/>
                </a:moveTo>
                <a:lnTo>
                  <a:pt x="101904" y="248098"/>
                </a:lnTo>
                <a:lnTo>
                  <a:pt x="214553" y="229556"/>
                </a:lnTo>
                <a:lnTo>
                  <a:pt x="213283" y="221555"/>
                </a:lnTo>
                <a:lnTo>
                  <a:pt x="100634" y="240097"/>
                </a:lnTo>
                <a:close/>
                <a:moveTo>
                  <a:pt x="221665" y="239335"/>
                </a:moveTo>
                <a:cubicBezTo>
                  <a:pt x="224595" y="238818"/>
                  <a:pt x="226571" y="236051"/>
                  <a:pt x="226110" y="233112"/>
                </a:cubicBezTo>
                <a:lnTo>
                  <a:pt x="223062" y="214443"/>
                </a:lnTo>
                <a:cubicBezTo>
                  <a:pt x="222545" y="211513"/>
                  <a:pt x="219778" y="209537"/>
                  <a:pt x="216839" y="209998"/>
                </a:cubicBezTo>
                <a:lnTo>
                  <a:pt x="93522" y="230318"/>
                </a:lnTo>
                <a:cubicBezTo>
                  <a:pt x="90610" y="230761"/>
                  <a:pt x="88609" y="233482"/>
                  <a:pt x="89053" y="236394"/>
                </a:cubicBezTo>
                <a:cubicBezTo>
                  <a:pt x="89060" y="236443"/>
                  <a:pt x="89068" y="236492"/>
                  <a:pt x="89077" y="236541"/>
                </a:cubicBezTo>
                <a:lnTo>
                  <a:pt x="92125" y="255210"/>
                </a:lnTo>
                <a:cubicBezTo>
                  <a:pt x="92643" y="258139"/>
                  <a:pt x="95409" y="260115"/>
                  <a:pt x="98348" y="259655"/>
                </a:cubicBezTo>
                <a:lnTo>
                  <a:pt x="221665" y="239335"/>
                </a:lnTo>
                <a:close/>
                <a:moveTo>
                  <a:pt x="150672" y="193234"/>
                </a:moveTo>
                <a:cubicBezTo>
                  <a:pt x="153475" y="192717"/>
                  <a:pt x="155377" y="190089"/>
                  <a:pt x="154990" y="187265"/>
                </a:cubicBezTo>
                <a:cubicBezTo>
                  <a:pt x="154475" y="184475"/>
                  <a:pt x="151820" y="182611"/>
                  <a:pt x="149021" y="183074"/>
                </a:cubicBezTo>
                <a:cubicBezTo>
                  <a:pt x="146311" y="183446"/>
                  <a:pt x="144415" y="185944"/>
                  <a:pt x="144787" y="188654"/>
                </a:cubicBezTo>
                <a:cubicBezTo>
                  <a:pt x="144799" y="188741"/>
                  <a:pt x="144813" y="188829"/>
                  <a:pt x="144830" y="188916"/>
                </a:cubicBezTo>
                <a:cubicBezTo>
                  <a:pt x="145286" y="191700"/>
                  <a:pt x="147876" y="193615"/>
                  <a:pt x="150672" y="193234"/>
                </a:cubicBezTo>
                <a:close/>
                <a:moveTo>
                  <a:pt x="148005" y="176597"/>
                </a:moveTo>
                <a:cubicBezTo>
                  <a:pt x="141653" y="177698"/>
                  <a:pt x="137357" y="183689"/>
                  <a:pt x="138353" y="190059"/>
                </a:cubicBezTo>
                <a:cubicBezTo>
                  <a:pt x="139418" y="196423"/>
                  <a:pt x="145441" y="200719"/>
                  <a:pt x="151806" y="199654"/>
                </a:cubicBezTo>
                <a:cubicBezTo>
                  <a:pt x="158170" y="198588"/>
                  <a:pt x="162466" y="192565"/>
                  <a:pt x="161400" y="186201"/>
                </a:cubicBezTo>
                <a:cubicBezTo>
                  <a:pt x="160339" y="179859"/>
                  <a:pt x="154352" y="175567"/>
                  <a:pt x="148005" y="176597"/>
                </a:cubicBezTo>
                <a:close/>
                <a:moveTo>
                  <a:pt x="43484" y="65980"/>
                </a:moveTo>
                <a:lnTo>
                  <a:pt x="61645" y="175581"/>
                </a:lnTo>
                <a:lnTo>
                  <a:pt x="229158" y="147895"/>
                </a:lnTo>
                <a:lnTo>
                  <a:pt x="210997" y="38294"/>
                </a:lnTo>
                <a:lnTo>
                  <a:pt x="43230" y="65980"/>
                </a:lnTo>
                <a:close/>
                <a:moveTo>
                  <a:pt x="58089" y="187138"/>
                </a:moveTo>
                <a:lnTo>
                  <a:pt x="236524" y="157674"/>
                </a:lnTo>
                <a:cubicBezTo>
                  <a:pt x="239436" y="157230"/>
                  <a:pt x="241437" y="154509"/>
                  <a:pt x="240994" y="151597"/>
                </a:cubicBezTo>
                <a:cubicBezTo>
                  <a:pt x="240986" y="151548"/>
                  <a:pt x="240978" y="151499"/>
                  <a:pt x="240969" y="151451"/>
                </a:cubicBezTo>
                <a:lnTo>
                  <a:pt x="221030" y="31182"/>
                </a:lnTo>
                <a:cubicBezTo>
                  <a:pt x="220586" y="28269"/>
                  <a:pt x="217866" y="26268"/>
                  <a:pt x="214953" y="26712"/>
                </a:cubicBezTo>
                <a:cubicBezTo>
                  <a:pt x="214904" y="26720"/>
                  <a:pt x="214856" y="26728"/>
                  <a:pt x="214807" y="26737"/>
                </a:cubicBezTo>
                <a:lnTo>
                  <a:pt x="36372" y="56201"/>
                </a:lnTo>
                <a:cubicBezTo>
                  <a:pt x="33443" y="56718"/>
                  <a:pt x="31467" y="59485"/>
                  <a:pt x="31927" y="62424"/>
                </a:cubicBezTo>
                <a:lnTo>
                  <a:pt x="51866" y="182693"/>
                </a:lnTo>
                <a:cubicBezTo>
                  <a:pt x="52310" y="185605"/>
                  <a:pt x="55031" y="187606"/>
                  <a:pt x="57943" y="187162"/>
                </a:cubicBezTo>
                <a:cubicBezTo>
                  <a:pt x="57992" y="187155"/>
                  <a:pt x="58041" y="187147"/>
                  <a:pt x="58089" y="187138"/>
                </a:cubicBezTo>
                <a:close/>
                <a:moveTo>
                  <a:pt x="276021" y="188154"/>
                </a:moveTo>
                <a:lnTo>
                  <a:pt x="245668" y="4512"/>
                </a:lnTo>
                <a:cubicBezTo>
                  <a:pt x="245151" y="1582"/>
                  <a:pt x="242384" y="-394"/>
                  <a:pt x="239445" y="67"/>
                </a:cubicBezTo>
                <a:lnTo>
                  <a:pt x="4495" y="38802"/>
                </a:lnTo>
                <a:cubicBezTo>
                  <a:pt x="1604" y="39379"/>
                  <a:pt x="-342" y="42103"/>
                  <a:pt x="50" y="45025"/>
                </a:cubicBezTo>
                <a:lnTo>
                  <a:pt x="30403" y="228667"/>
                </a:lnTo>
                <a:cubicBezTo>
                  <a:pt x="30921" y="231596"/>
                  <a:pt x="33688" y="233572"/>
                  <a:pt x="36626" y="233112"/>
                </a:cubicBezTo>
                <a:lnTo>
                  <a:pt x="271576" y="195012"/>
                </a:lnTo>
                <a:cubicBezTo>
                  <a:pt x="274558" y="194560"/>
                  <a:pt x="276610" y="191777"/>
                  <a:pt x="276158" y="188795"/>
                </a:cubicBezTo>
                <a:cubicBezTo>
                  <a:pt x="276126" y="188578"/>
                  <a:pt x="276080" y="188364"/>
                  <a:pt x="276021" y="18815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C13AEDAD-BC4F-4EAF-A41A-45B753006C4D}"/>
              </a:ext>
            </a:extLst>
          </p:cNvPr>
          <p:cNvSpPr/>
          <p:nvPr/>
        </p:nvSpPr>
        <p:spPr>
          <a:xfrm>
            <a:off x="3640356" y="2860201"/>
            <a:ext cx="244792" cy="190036"/>
          </a:xfrm>
          <a:custGeom>
            <a:avLst/>
            <a:gdLst>
              <a:gd name="connsiteX0" fmla="*/ 215363 w 244792"/>
              <a:gd name="connsiteY0" fmla="*/ 174337 h 190036"/>
              <a:gd name="connsiteX1" fmla="*/ 212188 w 244792"/>
              <a:gd name="connsiteY1" fmla="*/ 179544 h 190036"/>
              <a:gd name="connsiteX2" fmla="*/ 206346 w 244792"/>
              <a:gd name="connsiteY2" fmla="*/ 180941 h 190036"/>
              <a:gd name="connsiteX3" fmla="*/ 15846 w 244792"/>
              <a:gd name="connsiteY3" fmla="*/ 150334 h 190036"/>
              <a:gd name="connsiteX4" fmla="*/ 10766 w 244792"/>
              <a:gd name="connsiteY4" fmla="*/ 147159 h 190036"/>
              <a:gd name="connsiteX5" fmla="*/ 9370 w 244792"/>
              <a:gd name="connsiteY5" fmla="*/ 141317 h 190036"/>
              <a:gd name="connsiteX6" fmla="*/ 29435 w 244792"/>
              <a:gd name="connsiteY6" fmla="*/ 16095 h 190036"/>
              <a:gd name="connsiteX7" fmla="*/ 32483 w 244792"/>
              <a:gd name="connsiteY7" fmla="*/ 11015 h 190036"/>
              <a:gd name="connsiteX8" fmla="*/ 38452 w 244792"/>
              <a:gd name="connsiteY8" fmla="*/ 9618 h 190036"/>
              <a:gd name="connsiteX9" fmla="*/ 228952 w 244792"/>
              <a:gd name="connsiteY9" fmla="*/ 40098 h 190036"/>
              <a:gd name="connsiteX10" fmla="*/ 234159 w 244792"/>
              <a:gd name="connsiteY10" fmla="*/ 43273 h 190036"/>
              <a:gd name="connsiteX11" fmla="*/ 235556 w 244792"/>
              <a:gd name="connsiteY11" fmla="*/ 49242 h 190036"/>
              <a:gd name="connsiteX12" fmla="*/ 215490 w 244792"/>
              <a:gd name="connsiteY12" fmla="*/ 174337 h 190036"/>
              <a:gd name="connsiteX13" fmla="*/ 91284 w 244792"/>
              <a:gd name="connsiteY13" fmla="*/ 128490 h 190036"/>
              <a:gd name="connsiteX14" fmla="*/ 156816 w 244792"/>
              <a:gd name="connsiteY14" fmla="*/ 101185 h 190036"/>
              <a:gd name="connsiteX15" fmla="*/ 103603 w 244792"/>
              <a:gd name="connsiteY15" fmla="*/ 54322 h 190036"/>
              <a:gd name="connsiteX16" fmla="*/ 90903 w 244792"/>
              <a:gd name="connsiteY16" fmla="*/ 128490 h 190036"/>
              <a:gd name="connsiteX17" fmla="*/ 168373 w 244792"/>
              <a:gd name="connsiteY17" fmla="*/ 98899 h 190036"/>
              <a:gd name="connsiteX18" fmla="*/ 130273 w 244792"/>
              <a:gd name="connsiteY18" fmla="*/ 64863 h 190036"/>
              <a:gd name="connsiteX19" fmla="*/ 130273 w 244792"/>
              <a:gd name="connsiteY19" fmla="*/ 64863 h 190036"/>
              <a:gd name="connsiteX20" fmla="*/ 103984 w 244792"/>
              <a:gd name="connsiteY20" fmla="*/ 41622 h 190036"/>
              <a:gd name="connsiteX21" fmla="*/ 97365 w 244792"/>
              <a:gd name="connsiteY21" fmla="*/ 42210 h 190036"/>
              <a:gd name="connsiteX22" fmla="*/ 96364 w 244792"/>
              <a:gd name="connsiteY22" fmla="*/ 44289 h 190036"/>
              <a:gd name="connsiteX23" fmla="*/ 80743 w 244792"/>
              <a:gd name="connsiteY23" fmla="*/ 135221 h 190036"/>
              <a:gd name="connsiteX24" fmla="*/ 82394 w 244792"/>
              <a:gd name="connsiteY24" fmla="*/ 139539 h 190036"/>
              <a:gd name="connsiteX25" fmla="*/ 84553 w 244792"/>
              <a:gd name="connsiteY25" fmla="*/ 140555 h 190036"/>
              <a:gd name="connsiteX26" fmla="*/ 86966 w 244792"/>
              <a:gd name="connsiteY26" fmla="*/ 140555 h 190036"/>
              <a:gd name="connsiteX27" fmla="*/ 166976 w 244792"/>
              <a:gd name="connsiteY27" fmla="*/ 107281 h 190036"/>
              <a:gd name="connsiteX28" fmla="*/ 169770 w 244792"/>
              <a:gd name="connsiteY28" fmla="*/ 103725 h 190036"/>
              <a:gd name="connsiteX29" fmla="*/ 168246 w 244792"/>
              <a:gd name="connsiteY29" fmla="*/ 99534 h 190036"/>
              <a:gd name="connsiteX30" fmla="*/ 241525 w 244792"/>
              <a:gd name="connsiteY30" fmla="*/ 37685 h 190036"/>
              <a:gd name="connsiteX31" fmla="*/ 230349 w 244792"/>
              <a:gd name="connsiteY31" fmla="*/ 30827 h 190036"/>
              <a:gd name="connsiteX32" fmla="*/ 39849 w 244792"/>
              <a:gd name="connsiteY32" fmla="*/ 220 h 190036"/>
              <a:gd name="connsiteX33" fmla="*/ 27149 w 244792"/>
              <a:gd name="connsiteY33" fmla="*/ 3268 h 190036"/>
              <a:gd name="connsiteX34" fmla="*/ 20291 w 244792"/>
              <a:gd name="connsiteY34" fmla="*/ 14444 h 190036"/>
              <a:gd name="connsiteX35" fmla="*/ 225 w 244792"/>
              <a:gd name="connsiteY35" fmla="*/ 139539 h 190036"/>
              <a:gd name="connsiteX36" fmla="*/ 14394 w 244792"/>
              <a:gd name="connsiteY36" fmla="*/ 159215 h 190036"/>
              <a:gd name="connsiteX37" fmla="*/ 14450 w 244792"/>
              <a:gd name="connsiteY37" fmla="*/ 159224 h 190036"/>
              <a:gd name="connsiteX38" fmla="*/ 204949 w 244792"/>
              <a:gd name="connsiteY38" fmla="*/ 189831 h 190036"/>
              <a:gd name="connsiteX39" fmla="*/ 217649 w 244792"/>
              <a:gd name="connsiteY39" fmla="*/ 186783 h 190036"/>
              <a:gd name="connsiteX40" fmla="*/ 224507 w 244792"/>
              <a:gd name="connsiteY40" fmla="*/ 175607 h 190036"/>
              <a:gd name="connsiteX41" fmla="*/ 244573 w 244792"/>
              <a:gd name="connsiteY41" fmla="*/ 50385 h 190036"/>
              <a:gd name="connsiteX42" fmla="*/ 241525 w 244792"/>
              <a:gd name="connsiteY42" fmla="*/ 37685 h 190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44792" h="190036">
                <a:moveTo>
                  <a:pt x="215363" y="174337"/>
                </a:moveTo>
                <a:cubicBezTo>
                  <a:pt x="215061" y="176434"/>
                  <a:pt x="213914" y="178315"/>
                  <a:pt x="212188" y="179544"/>
                </a:cubicBezTo>
                <a:cubicBezTo>
                  <a:pt x="210528" y="180818"/>
                  <a:pt x="208404" y="181326"/>
                  <a:pt x="206346" y="180941"/>
                </a:cubicBezTo>
                <a:lnTo>
                  <a:pt x="15846" y="150334"/>
                </a:lnTo>
                <a:cubicBezTo>
                  <a:pt x="13785" y="150028"/>
                  <a:pt x="11945" y="148877"/>
                  <a:pt x="10766" y="147159"/>
                </a:cubicBezTo>
                <a:cubicBezTo>
                  <a:pt x="9492" y="145498"/>
                  <a:pt x="8984" y="143374"/>
                  <a:pt x="9370" y="141317"/>
                </a:cubicBezTo>
                <a:lnTo>
                  <a:pt x="29435" y="16095"/>
                </a:lnTo>
                <a:cubicBezTo>
                  <a:pt x="29695" y="14049"/>
                  <a:pt x="30801" y="12207"/>
                  <a:pt x="32483" y="11015"/>
                </a:cubicBezTo>
                <a:cubicBezTo>
                  <a:pt x="34202" y="9762"/>
                  <a:pt x="36355" y="9258"/>
                  <a:pt x="38452" y="9618"/>
                </a:cubicBezTo>
                <a:lnTo>
                  <a:pt x="228952" y="40098"/>
                </a:lnTo>
                <a:cubicBezTo>
                  <a:pt x="231030" y="40452"/>
                  <a:pt x="232892" y="41588"/>
                  <a:pt x="234159" y="43273"/>
                </a:cubicBezTo>
                <a:cubicBezTo>
                  <a:pt x="235426" y="44986"/>
                  <a:pt x="235931" y="47145"/>
                  <a:pt x="235556" y="49242"/>
                </a:cubicBezTo>
                <a:lnTo>
                  <a:pt x="215490" y="174337"/>
                </a:lnTo>
                <a:close/>
                <a:moveTo>
                  <a:pt x="91284" y="128490"/>
                </a:moveTo>
                <a:lnTo>
                  <a:pt x="156816" y="101185"/>
                </a:lnTo>
                <a:lnTo>
                  <a:pt x="103603" y="54322"/>
                </a:lnTo>
                <a:lnTo>
                  <a:pt x="90903" y="128490"/>
                </a:lnTo>
                <a:close/>
                <a:moveTo>
                  <a:pt x="168373" y="98899"/>
                </a:moveTo>
                <a:lnTo>
                  <a:pt x="130273" y="64863"/>
                </a:lnTo>
                <a:lnTo>
                  <a:pt x="130273" y="64863"/>
                </a:lnTo>
                <a:lnTo>
                  <a:pt x="103984" y="41622"/>
                </a:lnTo>
                <a:cubicBezTo>
                  <a:pt x="101993" y="39956"/>
                  <a:pt x="99030" y="40220"/>
                  <a:pt x="97365" y="42210"/>
                </a:cubicBezTo>
                <a:cubicBezTo>
                  <a:pt x="96863" y="42809"/>
                  <a:pt x="96520" y="43524"/>
                  <a:pt x="96364" y="44289"/>
                </a:cubicBezTo>
                <a:lnTo>
                  <a:pt x="80743" y="135221"/>
                </a:lnTo>
                <a:cubicBezTo>
                  <a:pt x="80378" y="136861"/>
                  <a:pt x="81028" y="138560"/>
                  <a:pt x="82394" y="139539"/>
                </a:cubicBezTo>
                <a:cubicBezTo>
                  <a:pt x="83017" y="140053"/>
                  <a:pt x="83760" y="140402"/>
                  <a:pt x="84553" y="140555"/>
                </a:cubicBezTo>
                <a:cubicBezTo>
                  <a:pt x="85339" y="140799"/>
                  <a:pt x="86180" y="140799"/>
                  <a:pt x="86966" y="140555"/>
                </a:cubicBezTo>
                <a:lnTo>
                  <a:pt x="166976" y="107281"/>
                </a:lnTo>
                <a:cubicBezTo>
                  <a:pt x="168486" y="106693"/>
                  <a:pt x="169557" y="105331"/>
                  <a:pt x="169770" y="103725"/>
                </a:cubicBezTo>
                <a:cubicBezTo>
                  <a:pt x="170050" y="102156"/>
                  <a:pt x="169469" y="100556"/>
                  <a:pt x="168246" y="99534"/>
                </a:cubicBezTo>
                <a:close/>
                <a:moveTo>
                  <a:pt x="241525" y="37685"/>
                </a:moveTo>
                <a:cubicBezTo>
                  <a:pt x="238896" y="33965"/>
                  <a:pt x="234856" y="31486"/>
                  <a:pt x="230349" y="30827"/>
                </a:cubicBezTo>
                <a:lnTo>
                  <a:pt x="39849" y="220"/>
                </a:lnTo>
                <a:cubicBezTo>
                  <a:pt x="35378" y="-508"/>
                  <a:pt x="30802" y="590"/>
                  <a:pt x="27149" y="3268"/>
                </a:cubicBezTo>
                <a:cubicBezTo>
                  <a:pt x="23430" y="5897"/>
                  <a:pt x="20951" y="9937"/>
                  <a:pt x="20291" y="14444"/>
                </a:cubicBezTo>
                <a:lnTo>
                  <a:pt x="225" y="139539"/>
                </a:lnTo>
                <a:cubicBezTo>
                  <a:pt x="-1296" y="148885"/>
                  <a:pt x="5048" y="157694"/>
                  <a:pt x="14394" y="159215"/>
                </a:cubicBezTo>
                <a:cubicBezTo>
                  <a:pt x="14413" y="159218"/>
                  <a:pt x="14431" y="159221"/>
                  <a:pt x="14450" y="159224"/>
                </a:cubicBezTo>
                <a:lnTo>
                  <a:pt x="204949" y="189831"/>
                </a:lnTo>
                <a:cubicBezTo>
                  <a:pt x="209419" y="190530"/>
                  <a:pt x="213984" y="189434"/>
                  <a:pt x="217649" y="186783"/>
                </a:cubicBezTo>
                <a:cubicBezTo>
                  <a:pt x="221305" y="184094"/>
                  <a:pt x="223766" y="180084"/>
                  <a:pt x="224507" y="175607"/>
                </a:cubicBezTo>
                <a:lnTo>
                  <a:pt x="244573" y="50385"/>
                </a:lnTo>
                <a:cubicBezTo>
                  <a:pt x="245301" y="45914"/>
                  <a:pt x="244203" y="41338"/>
                  <a:pt x="241525" y="376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976FCC44-829F-41D4-AF58-9019CD978FE1}"/>
              </a:ext>
            </a:extLst>
          </p:cNvPr>
          <p:cNvSpPr/>
          <p:nvPr/>
        </p:nvSpPr>
        <p:spPr>
          <a:xfrm>
            <a:off x="3991355" y="3168790"/>
            <a:ext cx="222368" cy="255101"/>
          </a:xfrm>
          <a:custGeom>
            <a:avLst/>
            <a:gdLst>
              <a:gd name="connsiteX0" fmla="*/ 26289 w 222368"/>
              <a:gd name="connsiteY0" fmla="*/ 205091 h 255101"/>
              <a:gd name="connsiteX1" fmla="*/ 40005 w 222368"/>
              <a:gd name="connsiteY1" fmla="*/ 197852 h 255101"/>
              <a:gd name="connsiteX2" fmla="*/ 51689 w 222368"/>
              <a:gd name="connsiteY2" fmla="*/ 219950 h 255101"/>
              <a:gd name="connsiteX3" fmla="*/ 57630 w 222368"/>
              <a:gd name="connsiteY3" fmla="*/ 222005 h 255101"/>
              <a:gd name="connsiteX4" fmla="*/ 57912 w 222368"/>
              <a:gd name="connsiteY4" fmla="*/ 221855 h 255101"/>
              <a:gd name="connsiteX5" fmla="*/ 187579 w 222368"/>
              <a:gd name="connsiteY5" fmla="*/ 153656 h 255101"/>
              <a:gd name="connsiteX6" fmla="*/ 189484 w 222368"/>
              <a:gd name="connsiteY6" fmla="*/ 147433 h 255101"/>
              <a:gd name="connsiteX7" fmla="*/ 177800 w 222368"/>
              <a:gd name="connsiteY7" fmla="*/ 125335 h 255101"/>
              <a:gd name="connsiteX8" fmla="*/ 191516 w 222368"/>
              <a:gd name="connsiteY8" fmla="*/ 118096 h 255101"/>
              <a:gd name="connsiteX9" fmla="*/ 212344 w 222368"/>
              <a:gd name="connsiteY9" fmla="*/ 158609 h 255101"/>
              <a:gd name="connsiteX10" fmla="*/ 47244 w 222368"/>
              <a:gd name="connsiteY10" fmla="*/ 245477 h 255101"/>
              <a:gd name="connsiteX11" fmla="*/ 26162 w 222368"/>
              <a:gd name="connsiteY11" fmla="*/ 205600 h 255101"/>
              <a:gd name="connsiteX12" fmla="*/ 41783 w 222368"/>
              <a:gd name="connsiteY12" fmla="*/ 105396 h 255101"/>
              <a:gd name="connsiteX13" fmla="*/ 11176 w 222368"/>
              <a:gd name="connsiteY13" fmla="*/ 121525 h 255101"/>
              <a:gd name="connsiteX14" fmla="*/ 9652 w 222368"/>
              <a:gd name="connsiteY14" fmla="*/ 122668 h 255101"/>
              <a:gd name="connsiteX15" fmla="*/ 57150 w 222368"/>
              <a:gd name="connsiteY15" fmla="*/ 141719 h 255101"/>
              <a:gd name="connsiteX16" fmla="*/ 105791 w 222368"/>
              <a:gd name="connsiteY16" fmla="*/ 161150 h 255101"/>
              <a:gd name="connsiteX17" fmla="*/ 108458 w 222368"/>
              <a:gd name="connsiteY17" fmla="*/ 161150 h 255101"/>
              <a:gd name="connsiteX18" fmla="*/ 108458 w 222368"/>
              <a:gd name="connsiteY18" fmla="*/ 161150 h 255101"/>
              <a:gd name="connsiteX19" fmla="*/ 110744 w 222368"/>
              <a:gd name="connsiteY19" fmla="*/ 158609 h 255101"/>
              <a:gd name="connsiteX20" fmla="*/ 133477 w 222368"/>
              <a:gd name="connsiteY20" fmla="*/ 57009 h 255101"/>
              <a:gd name="connsiteX21" fmla="*/ 131699 w 222368"/>
              <a:gd name="connsiteY21" fmla="*/ 57009 h 255101"/>
              <a:gd name="connsiteX22" fmla="*/ 100203 w 222368"/>
              <a:gd name="connsiteY22" fmla="*/ 73646 h 255101"/>
              <a:gd name="connsiteX23" fmla="*/ 94032 w 222368"/>
              <a:gd name="connsiteY23" fmla="*/ 71717 h 255101"/>
              <a:gd name="connsiteX24" fmla="*/ 93980 w 222368"/>
              <a:gd name="connsiteY24" fmla="*/ 71614 h 255101"/>
              <a:gd name="connsiteX25" fmla="*/ 79375 w 222368"/>
              <a:gd name="connsiteY25" fmla="*/ 43928 h 255101"/>
              <a:gd name="connsiteX26" fmla="*/ 29464 w 222368"/>
              <a:gd name="connsiteY26" fmla="*/ 70217 h 255101"/>
              <a:gd name="connsiteX27" fmla="*/ 44069 w 222368"/>
              <a:gd name="connsiteY27" fmla="*/ 97903 h 255101"/>
              <a:gd name="connsiteX28" fmla="*/ 42164 w 222368"/>
              <a:gd name="connsiteY28" fmla="*/ 104126 h 255101"/>
              <a:gd name="connsiteX29" fmla="*/ 33274 w 222368"/>
              <a:gd name="connsiteY29" fmla="*/ 99427 h 255101"/>
              <a:gd name="connsiteX30" fmla="*/ 6858 w 222368"/>
              <a:gd name="connsiteY30" fmla="*/ 113397 h 255101"/>
              <a:gd name="connsiteX31" fmla="*/ 0 w 222368"/>
              <a:gd name="connsiteY31" fmla="*/ 123811 h 255101"/>
              <a:gd name="connsiteX32" fmla="*/ 5207 w 222368"/>
              <a:gd name="connsiteY32" fmla="*/ 130923 h 255101"/>
              <a:gd name="connsiteX33" fmla="*/ 53721 w 222368"/>
              <a:gd name="connsiteY33" fmla="*/ 150354 h 255101"/>
              <a:gd name="connsiteX34" fmla="*/ 53721 w 222368"/>
              <a:gd name="connsiteY34" fmla="*/ 150354 h 255101"/>
              <a:gd name="connsiteX35" fmla="*/ 102362 w 222368"/>
              <a:gd name="connsiteY35" fmla="*/ 169658 h 255101"/>
              <a:gd name="connsiteX36" fmla="*/ 112776 w 222368"/>
              <a:gd name="connsiteY36" fmla="*/ 168769 h 255101"/>
              <a:gd name="connsiteX37" fmla="*/ 112776 w 222368"/>
              <a:gd name="connsiteY37" fmla="*/ 168769 h 255101"/>
              <a:gd name="connsiteX38" fmla="*/ 119380 w 222368"/>
              <a:gd name="connsiteY38" fmla="*/ 160768 h 255101"/>
              <a:gd name="connsiteX39" fmla="*/ 142367 w 222368"/>
              <a:gd name="connsiteY39" fmla="*/ 59168 h 255101"/>
              <a:gd name="connsiteX40" fmla="*/ 139446 w 222368"/>
              <a:gd name="connsiteY40" fmla="*/ 50913 h 255101"/>
              <a:gd name="connsiteX41" fmla="*/ 126746 w 222368"/>
              <a:gd name="connsiteY41" fmla="*/ 50913 h 255101"/>
              <a:gd name="connsiteX42" fmla="*/ 99314 w 222368"/>
              <a:gd name="connsiteY42" fmla="*/ 65264 h 255101"/>
              <a:gd name="connsiteX43" fmla="*/ 86614 w 222368"/>
              <a:gd name="connsiteY43" fmla="*/ 39864 h 255101"/>
              <a:gd name="connsiteX44" fmla="*/ 76200 w 222368"/>
              <a:gd name="connsiteY44" fmla="*/ 36689 h 255101"/>
              <a:gd name="connsiteX45" fmla="*/ 23495 w 222368"/>
              <a:gd name="connsiteY45" fmla="*/ 64502 h 255101"/>
              <a:gd name="connsiteX46" fmla="*/ 20207 w 222368"/>
              <a:gd name="connsiteY46" fmla="*/ 74576 h 255101"/>
              <a:gd name="connsiteX47" fmla="*/ 20320 w 222368"/>
              <a:gd name="connsiteY47" fmla="*/ 74789 h 255101"/>
              <a:gd name="connsiteX48" fmla="*/ 33020 w 222368"/>
              <a:gd name="connsiteY48" fmla="*/ 100189 h 255101"/>
              <a:gd name="connsiteX49" fmla="*/ 10795 w 222368"/>
              <a:gd name="connsiteY49" fmla="*/ 35927 h 255101"/>
              <a:gd name="connsiteX50" fmla="*/ 60706 w 222368"/>
              <a:gd name="connsiteY50" fmla="*/ 9638 h 255101"/>
              <a:gd name="connsiteX51" fmla="*/ 67183 w 222368"/>
              <a:gd name="connsiteY51" fmla="*/ 22338 h 255101"/>
              <a:gd name="connsiteX52" fmla="*/ 17145 w 222368"/>
              <a:gd name="connsiteY52" fmla="*/ 48627 h 255101"/>
              <a:gd name="connsiteX53" fmla="*/ 10795 w 222368"/>
              <a:gd name="connsiteY53" fmla="*/ 35927 h 255101"/>
              <a:gd name="connsiteX54" fmla="*/ 20574 w 222368"/>
              <a:gd name="connsiteY54" fmla="*/ 56755 h 255101"/>
              <a:gd name="connsiteX55" fmla="*/ 9694 w 222368"/>
              <a:gd name="connsiteY55" fmla="*/ 53648 h 255101"/>
              <a:gd name="connsiteX56" fmla="*/ 9525 w 222368"/>
              <a:gd name="connsiteY56" fmla="*/ 53326 h 255101"/>
              <a:gd name="connsiteX57" fmla="*/ 2032 w 222368"/>
              <a:gd name="connsiteY57" fmla="*/ 39229 h 255101"/>
              <a:gd name="connsiteX58" fmla="*/ 5461 w 222368"/>
              <a:gd name="connsiteY58" fmla="*/ 28180 h 255101"/>
              <a:gd name="connsiteX59" fmla="*/ 57404 w 222368"/>
              <a:gd name="connsiteY59" fmla="*/ 875 h 255101"/>
              <a:gd name="connsiteX60" fmla="*/ 68453 w 222368"/>
              <a:gd name="connsiteY60" fmla="*/ 4304 h 255101"/>
              <a:gd name="connsiteX61" fmla="*/ 75819 w 222368"/>
              <a:gd name="connsiteY61" fmla="*/ 18528 h 255101"/>
              <a:gd name="connsiteX62" fmla="*/ 72787 w 222368"/>
              <a:gd name="connsiteY62" fmla="*/ 29243 h 255101"/>
              <a:gd name="connsiteX63" fmla="*/ 72390 w 222368"/>
              <a:gd name="connsiteY63" fmla="*/ 29450 h 255101"/>
              <a:gd name="connsiteX64" fmla="*/ 20574 w 222368"/>
              <a:gd name="connsiteY64" fmla="*/ 57009 h 255101"/>
              <a:gd name="connsiteX65" fmla="*/ 17399 w 222368"/>
              <a:gd name="connsiteY65" fmla="*/ 208266 h 255101"/>
              <a:gd name="connsiteX66" fmla="*/ 39878 w 222368"/>
              <a:gd name="connsiteY66" fmla="*/ 250938 h 255101"/>
              <a:gd name="connsiteX67" fmla="*/ 50292 w 222368"/>
              <a:gd name="connsiteY67" fmla="*/ 254240 h 255101"/>
              <a:gd name="connsiteX68" fmla="*/ 218313 w 222368"/>
              <a:gd name="connsiteY68" fmla="*/ 165340 h 255101"/>
              <a:gd name="connsiteX69" fmla="*/ 221488 w 222368"/>
              <a:gd name="connsiteY69" fmla="*/ 155053 h 255101"/>
              <a:gd name="connsiteX70" fmla="*/ 199644 w 222368"/>
              <a:gd name="connsiteY70" fmla="*/ 112381 h 255101"/>
              <a:gd name="connsiteX71" fmla="*/ 189230 w 222368"/>
              <a:gd name="connsiteY71" fmla="*/ 109206 h 255101"/>
              <a:gd name="connsiteX72" fmla="*/ 172720 w 222368"/>
              <a:gd name="connsiteY72" fmla="*/ 117842 h 255101"/>
              <a:gd name="connsiteX73" fmla="*/ 169545 w 222368"/>
              <a:gd name="connsiteY73" fmla="*/ 128257 h 255101"/>
              <a:gd name="connsiteX74" fmla="*/ 179832 w 222368"/>
              <a:gd name="connsiteY74" fmla="*/ 147688 h 255101"/>
              <a:gd name="connsiteX75" fmla="*/ 58293 w 222368"/>
              <a:gd name="connsiteY75" fmla="*/ 211188 h 255101"/>
              <a:gd name="connsiteX76" fmla="*/ 48133 w 222368"/>
              <a:gd name="connsiteY76" fmla="*/ 191756 h 255101"/>
              <a:gd name="connsiteX77" fmla="*/ 37846 w 222368"/>
              <a:gd name="connsiteY77" fmla="*/ 188581 h 255101"/>
              <a:gd name="connsiteX78" fmla="*/ 21209 w 222368"/>
              <a:gd name="connsiteY78" fmla="*/ 197217 h 255101"/>
              <a:gd name="connsiteX79" fmla="*/ 17206 w 222368"/>
              <a:gd name="connsiteY79" fmla="*/ 207609 h 255101"/>
              <a:gd name="connsiteX80" fmla="*/ 17399 w 222368"/>
              <a:gd name="connsiteY80" fmla="*/ 208013 h 255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22368" h="255101">
                <a:moveTo>
                  <a:pt x="26289" y="205091"/>
                </a:moveTo>
                <a:lnTo>
                  <a:pt x="40005" y="197852"/>
                </a:lnTo>
                <a:lnTo>
                  <a:pt x="51689" y="219950"/>
                </a:lnTo>
                <a:cubicBezTo>
                  <a:pt x="52762" y="222158"/>
                  <a:pt x="55422" y="223078"/>
                  <a:pt x="57630" y="222005"/>
                </a:cubicBezTo>
                <a:cubicBezTo>
                  <a:pt x="57726" y="221959"/>
                  <a:pt x="57820" y="221909"/>
                  <a:pt x="57912" y="221855"/>
                </a:cubicBezTo>
                <a:lnTo>
                  <a:pt x="187579" y="153656"/>
                </a:lnTo>
                <a:cubicBezTo>
                  <a:pt x="189780" y="152428"/>
                  <a:pt x="190621" y="149683"/>
                  <a:pt x="189484" y="147433"/>
                </a:cubicBezTo>
                <a:lnTo>
                  <a:pt x="177800" y="125335"/>
                </a:lnTo>
                <a:lnTo>
                  <a:pt x="191516" y="118096"/>
                </a:lnTo>
                <a:lnTo>
                  <a:pt x="212344" y="158609"/>
                </a:lnTo>
                <a:lnTo>
                  <a:pt x="47244" y="245477"/>
                </a:lnTo>
                <a:lnTo>
                  <a:pt x="26162" y="205600"/>
                </a:lnTo>
                <a:close/>
                <a:moveTo>
                  <a:pt x="41783" y="105396"/>
                </a:moveTo>
                <a:lnTo>
                  <a:pt x="11176" y="121525"/>
                </a:lnTo>
                <a:cubicBezTo>
                  <a:pt x="10582" y="121776"/>
                  <a:pt x="10059" y="122168"/>
                  <a:pt x="9652" y="122668"/>
                </a:cubicBezTo>
                <a:lnTo>
                  <a:pt x="57150" y="141719"/>
                </a:lnTo>
                <a:lnTo>
                  <a:pt x="105791" y="161150"/>
                </a:lnTo>
                <a:cubicBezTo>
                  <a:pt x="106654" y="161449"/>
                  <a:pt x="107594" y="161449"/>
                  <a:pt x="108458" y="161150"/>
                </a:cubicBezTo>
                <a:lnTo>
                  <a:pt x="108458" y="161150"/>
                </a:lnTo>
                <a:cubicBezTo>
                  <a:pt x="109537" y="160653"/>
                  <a:pt x="110364" y="159734"/>
                  <a:pt x="110744" y="158609"/>
                </a:cubicBezTo>
                <a:lnTo>
                  <a:pt x="133477" y="57009"/>
                </a:lnTo>
                <a:lnTo>
                  <a:pt x="131699" y="57009"/>
                </a:lnTo>
                <a:lnTo>
                  <a:pt x="100203" y="73646"/>
                </a:lnTo>
                <a:cubicBezTo>
                  <a:pt x="97966" y="74818"/>
                  <a:pt x="95203" y="73953"/>
                  <a:pt x="94032" y="71717"/>
                </a:cubicBezTo>
                <a:cubicBezTo>
                  <a:pt x="94014" y="71683"/>
                  <a:pt x="93997" y="71649"/>
                  <a:pt x="93980" y="71614"/>
                </a:cubicBezTo>
                <a:lnTo>
                  <a:pt x="79375" y="43928"/>
                </a:lnTo>
                <a:lnTo>
                  <a:pt x="29464" y="70217"/>
                </a:lnTo>
                <a:lnTo>
                  <a:pt x="44069" y="97903"/>
                </a:lnTo>
                <a:cubicBezTo>
                  <a:pt x="45206" y="100153"/>
                  <a:pt x="44365" y="102899"/>
                  <a:pt x="42164" y="104126"/>
                </a:cubicBezTo>
                <a:close/>
                <a:moveTo>
                  <a:pt x="33274" y="99427"/>
                </a:moveTo>
                <a:lnTo>
                  <a:pt x="6858" y="113397"/>
                </a:lnTo>
                <a:cubicBezTo>
                  <a:pt x="2713" y="115206"/>
                  <a:pt x="24" y="119289"/>
                  <a:pt x="0" y="123811"/>
                </a:cubicBezTo>
                <a:cubicBezTo>
                  <a:pt x="122" y="127023"/>
                  <a:pt x="2183" y="129837"/>
                  <a:pt x="5207" y="130923"/>
                </a:cubicBezTo>
                <a:lnTo>
                  <a:pt x="53721" y="150354"/>
                </a:lnTo>
                <a:lnTo>
                  <a:pt x="53721" y="150354"/>
                </a:lnTo>
                <a:lnTo>
                  <a:pt x="102362" y="169658"/>
                </a:lnTo>
                <a:cubicBezTo>
                  <a:pt x="105800" y="170870"/>
                  <a:pt x="109593" y="170547"/>
                  <a:pt x="112776" y="168769"/>
                </a:cubicBezTo>
                <a:lnTo>
                  <a:pt x="112776" y="168769"/>
                </a:lnTo>
                <a:cubicBezTo>
                  <a:pt x="116016" y="167164"/>
                  <a:pt x="118418" y="164254"/>
                  <a:pt x="119380" y="160768"/>
                </a:cubicBezTo>
                <a:lnTo>
                  <a:pt x="142367" y="59168"/>
                </a:lnTo>
                <a:cubicBezTo>
                  <a:pt x="143154" y="56079"/>
                  <a:pt x="142001" y="52820"/>
                  <a:pt x="139446" y="50913"/>
                </a:cubicBezTo>
                <a:cubicBezTo>
                  <a:pt x="135613" y="48310"/>
                  <a:pt x="130579" y="48310"/>
                  <a:pt x="126746" y="50913"/>
                </a:cubicBezTo>
                <a:lnTo>
                  <a:pt x="99314" y="65264"/>
                </a:lnTo>
                <a:lnTo>
                  <a:pt x="86614" y="39864"/>
                </a:lnTo>
                <a:cubicBezTo>
                  <a:pt x="84551" y="36190"/>
                  <a:pt x="79962" y="34791"/>
                  <a:pt x="76200" y="36689"/>
                </a:cubicBezTo>
                <a:lnTo>
                  <a:pt x="23495" y="64502"/>
                </a:lnTo>
                <a:cubicBezTo>
                  <a:pt x="19805" y="66376"/>
                  <a:pt x="18333" y="70886"/>
                  <a:pt x="20207" y="74576"/>
                </a:cubicBezTo>
                <a:cubicBezTo>
                  <a:pt x="20244" y="74648"/>
                  <a:pt x="20281" y="74719"/>
                  <a:pt x="20320" y="74789"/>
                </a:cubicBezTo>
                <a:lnTo>
                  <a:pt x="33020" y="100189"/>
                </a:lnTo>
                <a:close/>
                <a:moveTo>
                  <a:pt x="10795" y="35927"/>
                </a:moveTo>
                <a:lnTo>
                  <a:pt x="60706" y="9638"/>
                </a:lnTo>
                <a:lnTo>
                  <a:pt x="67183" y="22338"/>
                </a:lnTo>
                <a:lnTo>
                  <a:pt x="17145" y="48627"/>
                </a:lnTo>
                <a:lnTo>
                  <a:pt x="10795" y="35927"/>
                </a:lnTo>
                <a:close/>
                <a:moveTo>
                  <a:pt x="20574" y="56755"/>
                </a:moveTo>
                <a:cubicBezTo>
                  <a:pt x="16711" y="58901"/>
                  <a:pt x="11840" y="57510"/>
                  <a:pt x="9694" y="53648"/>
                </a:cubicBezTo>
                <a:cubicBezTo>
                  <a:pt x="9635" y="53542"/>
                  <a:pt x="9579" y="53435"/>
                  <a:pt x="9525" y="53326"/>
                </a:cubicBezTo>
                <a:lnTo>
                  <a:pt x="2032" y="39229"/>
                </a:lnTo>
                <a:cubicBezTo>
                  <a:pt x="43" y="35222"/>
                  <a:pt x="1552" y="30358"/>
                  <a:pt x="5461" y="28180"/>
                </a:cubicBezTo>
                <a:lnTo>
                  <a:pt x="57404" y="875"/>
                </a:lnTo>
                <a:cubicBezTo>
                  <a:pt x="61412" y="-1114"/>
                  <a:pt x="66275" y="396"/>
                  <a:pt x="68453" y="4304"/>
                </a:cubicBezTo>
                <a:lnTo>
                  <a:pt x="75819" y="18528"/>
                </a:lnTo>
                <a:cubicBezTo>
                  <a:pt x="77941" y="22324"/>
                  <a:pt x="76583" y="27122"/>
                  <a:pt x="72787" y="29243"/>
                </a:cubicBezTo>
                <a:cubicBezTo>
                  <a:pt x="72657" y="29316"/>
                  <a:pt x="72524" y="29385"/>
                  <a:pt x="72390" y="29450"/>
                </a:cubicBezTo>
                <a:lnTo>
                  <a:pt x="20574" y="57009"/>
                </a:lnTo>
                <a:close/>
                <a:moveTo>
                  <a:pt x="17399" y="208266"/>
                </a:moveTo>
                <a:lnTo>
                  <a:pt x="39878" y="250938"/>
                </a:lnTo>
                <a:cubicBezTo>
                  <a:pt x="41851" y="254716"/>
                  <a:pt x="46503" y="256191"/>
                  <a:pt x="50292" y="254240"/>
                </a:cubicBezTo>
                <a:lnTo>
                  <a:pt x="218313" y="165340"/>
                </a:lnTo>
                <a:cubicBezTo>
                  <a:pt x="222027" y="163373"/>
                  <a:pt x="223448" y="158771"/>
                  <a:pt x="221488" y="155053"/>
                </a:cubicBezTo>
                <a:lnTo>
                  <a:pt x="199644" y="112381"/>
                </a:lnTo>
                <a:cubicBezTo>
                  <a:pt x="197627" y="108651"/>
                  <a:pt x="192985" y="107236"/>
                  <a:pt x="189230" y="109206"/>
                </a:cubicBezTo>
                <a:lnTo>
                  <a:pt x="172720" y="117842"/>
                </a:lnTo>
                <a:cubicBezTo>
                  <a:pt x="169046" y="119905"/>
                  <a:pt x="167646" y="124495"/>
                  <a:pt x="169545" y="128257"/>
                </a:cubicBezTo>
                <a:lnTo>
                  <a:pt x="179832" y="147688"/>
                </a:lnTo>
                <a:lnTo>
                  <a:pt x="58293" y="211188"/>
                </a:lnTo>
                <a:lnTo>
                  <a:pt x="48133" y="191756"/>
                </a:lnTo>
                <a:cubicBezTo>
                  <a:pt x="46166" y="188042"/>
                  <a:pt x="41564" y="186622"/>
                  <a:pt x="37846" y="188581"/>
                </a:cubicBezTo>
                <a:lnTo>
                  <a:pt x="21209" y="197217"/>
                </a:lnTo>
                <a:cubicBezTo>
                  <a:pt x="17234" y="198981"/>
                  <a:pt x="15442" y="203634"/>
                  <a:pt x="17206" y="207609"/>
                </a:cubicBezTo>
                <a:cubicBezTo>
                  <a:pt x="17266" y="207745"/>
                  <a:pt x="17331" y="207880"/>
                  <a:pt x="17399" y="2080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6C9B844C-7C3C-430C-8815-0539B0CE82EF}"/>
              </a:ext>
            </a:extLst>
          </p:cNvPr>
          <p:cNvSpPr/>
          <p:nvPr/>
        </p:nvSpPr>
        <p:spPr>
          <a:xfrm>
            <a:off x="3699384" y="3542945"/>
            <a:ext cx="206300" cy="182325"/>
          </a:xfrm>
          <a:custGeom>
            <a:avLst/>
            <a:gdLst>
              <a:gd name="connsiteX0" fmla="*/ 179703 w 206300"/>
              <a:gd name="connsiteY0" fmla="*/ 97383 h 182325"/>
              <a:gd name="connsiteX1" fmla="*/ 139444 w 206300"/>
              <a:gd name="connsiteY1" fmla="*/ 123672 h 182325"/>
              <a:gd name="connsiteX2" fmla="*/ 123696 w 206300"/>
              <a:gd name="connsiteY2" fmla="*/ 99542 h 182325"/>
              <a:gd name="connsiteX3" fmla="*/ 127379 w 206300"/>
              <a:gd name="connsiteY3" fmla="*/ 97129 h 182325"/>
              <a:gd name="connsiteX4" fmla="*/ 131824 w 206300"/>
              <a:gd name="connsiteY4" fmla="*/ 89128 h 182325"/>
              <a:gd name="connsiteX5" fmla="*/ 125855 w 206300"/>
              <a:gd name="connsiteY5" fmla="*/ 82778 h 182325"/>
              <a:gd name="connsiteX6" fmla="*/ 92708 w 206300"/>
              <a:gd name="connsiteY6" fmla="*/ 72110 h 182325"/>
              <a:gd name="connsiteX7" fmla="*/ 83945 w 206300"/>
              <a:gd name="connsiteY7" fmla="*/ 73125 h 182325"/>
              <a:gd name="connsiteX8" fmla="*/ 79500 w 206300"/>
              <a:gd name="connsiteY8" fmla="*/ 80745 h 182325"/>
              <a:gd name="connsiteX9" fmla="*/ 75817 w 206300"/>
              <a:gd name="connsiteY9" fmla="*/ 115417 h 182325"/>
              <a:gd name="connsiteX10" fmla="*/ 79120 w 206300"/>
              <a:gd name="connsiteY10" fmla="*/ 123418 h 182325"/>
              <a:gd name="connsiteX11" fmla="*/ 88264 w 206300"/>
              <a:gd name="connsiteY11" fmla="*/ 122656 h 182325"/>
              <a:gd name="connsiteX12" fmla="*/ 91819 w 206300"/>
              <a:gd name="connsiteY12" fmla="*/ 120243 h 182325"/>
              <a:gd name="connsiteX13" fmla="*/ 107567 w 206300"/>
              <a:gd name="connsiteY13" fmla="*/ 144373 h 182325"/>
              <a:gd name="connsiteX14" fmla="*/ 69467 w 206300"/>
              <a:gd name="connsiteY14" fmla="*/ 168884 h 182325"/>
              <a:gd name="connsiteX15" fmla="*/ 68705 w 206300"/>
              <a:gd name="connsiteY15" fmla="*/ 168884 h 182325"/>
              <a:gd name="connsiteX16" fmla="*/ 11619 w 206300"/>
              <a:gd name="connsiteY16" fmla="*/ 156628 h 182325"/>
              <a:gd name="connsiteX17" fmla="*/ 23874 w 206300"/>
              <a:gd name="connsiteY17" fmla="*/ 99542 h 182325"/>
              <a:gd name="connsiteX18" fmla="*/ 28701 w 206300"/>
              <a:gd name="connsiteY18" fmla="*/ 96875 h 182325"/>
              <a:gd name="connsiteX19" fmla="*/ 33018 w 206300"/>
              <a:gd name="connsiteY19" fmla="*/ 94716 h 182325"/>
              <a:gd name="connsiteX20" fmla="*/ 35432 w 206300"/>
              <a:gd name="connsiteY20" fmla="*/ 92049 h 182325"/>
              <a:gd name="connsiteX21" fmla="*/ 35432 w 206300"/>
              <a:gd name="connsiteY21" fmla="*/ 88366 h 182325"/>
              <a:gd name="connsiteX22" fmla="*/ 33145 w 206300"/>
              <a:gd name="connsiteY22" fmla="*/ 84175 h 182325"/>
              <a:gd name="connsiteX23" fmla="*/ 55171 w 206300"/>
              <a:gd name="connsiteY23" fmla="*/ 15792 h 182325"/>
              <a:gd name="connsiteX24" fmla="*/ 120395 w 206300"/>
              <a:gd name="connsiteY24" fmla="*/ 32486 h 182325"/>
              <a:gd name="connsiteX25" fmla="*/ 122172 w 206300"/>
              <a:gd name="connsiteY25" fmla="*/ 35407 h 182325"/>
              <a:gd name="connsiteX26" fmla="*/ 124839 w 206300"/>
              <a:gd name="connsiteY26" fmla="*/ 40106 h 182325"/>
              <a:gd name="connsiteX27" fmla="*/ 127887 w 206300"/>
              <a:gd name="connsiteY27" fmla="*/ 42392 h 182325"/>
              <a:gd name="connsiteX28" fmla="*/ 131697 w 206300"/>
              <a:gd name="connsiteY28" fmla="*/ 41503 h 182325"/>
              <a:gd name="connsiteX29" fmla="*/ 136015 w 206300"/>
              <a:gd name="connsiteY29" fmla="*/ 38455 h 182325"/>
              <a:gd name="connsiteX30" fmla="*/ 139444 w 206300"/>
              <a:gd name="connsiteY30" fmla="*/ 35915 h 182325"/>
              <a:gd name="connsiteX31" fmla="*/ 191053 w 206300"/>
              <a:gd name="connsiteY31" fmla="*/ 42943 h 182325"/>
              <a:gd name="connsiteX32" fmla="*/ 184025 w 206300"/>
              <a:gd name="connsiteY32" fmla="*/ 94552 h 182325"/>
              <a:gd name="connsiteX33" fmla="*/ 179703 w 206300"/>
              <a:gd name="connsiteY33" fmla="*/ 97383 h 182325"/>
              <a:gd name="connsiteX34" fmla="*/ 200023 w 206300"/>
              <a:gd name="connsiteY34" fmla="*/ 40360 h 182325"/>
              <a:gd name="connsiteX35" fmla="*/ 134491 w 206300"/>
              <a:gd name="connsiteY35" fmla="*/ 27660 h 182325"/>
              <a:gd name="connsiteX36" fmla="*/ 130173 w 206300"/>
              <a:gd name="connsiteY36" fmla="*/ 30707 h 182325"/>
              <a:gd name="connsiteX37" fmla="*/ 128141 w 206300"/>
              <a:gd name="connsiteY37" fmla="*/ 27279 h 182325"/>
              <a:gd name="connsiteX38" fmla="*/ 45210 w 206300"/>
              <a:gd name="connsiteY38" fmla="*/ 9625 h 182325"/>
              <a:gd name="connsiteX39" fmla="*/ 25017 w 206300"/>
              <a:gd name="connsiteY39" fmla="*/ 88366 h 182325"/>
              <a:gd name="connsiteX40" fmla="*/ 19302 w 206300"/>
              <a:gd name="connsiteY40" fmla="*/ 91668 h 182325"/>
              <a:gd name="connsiteX41" fmla="*/ 10947 w 206300"/>
              <a:gd name="connsiteY41" fmla="*/ 163022 h 182325"/>
              <a:gd name="connsiteX42" fmla="*/ 74166 w 206300"/>
              <a:gd name="connsiteY42" fmla="*/ 176631 h 182325"/>
              <a:gd name="connsiteX43" fmla="*/ 116457 w 206300"/>
              <a:gd name="connsiteY43" fmla="*/ 149072 h 182325"/>
              <a:gd name="connsiteX44" fmla="*/ 118489 w 206300"/>
              <a:gd name="connsiteY44" fmla="*/ 146024 h 182325"/>
              <a:gd name="connsiteX45" fmla="*/ 117727 w 206300"/>
              <a:gd name="connsiteY45" fmla="*/ 142468 h 182325"/>
              <a:gd name="connsiteX46" fmla="*/ 117727 w 206300"/>
              <a:gd name="connsiteY46" fmla="*/ 142468 h 182325"/>
              <a:gd name="connsiteX47" fmla="*/ 97280 w 206300"/>
              <a:gd name="connsiteY47" fmla="*/ 110972 h 182325"/>
              <a:gd name="connsiteX48" fmla="*/ 90803 w 206300"/>
              <a:gd name="connsiteY48" fmla="*/ 109575 h 182325"/>
              <a:gd name="connsiteX49" fmla="*/ 85342 w 206300"/>
              <a:gd name="connsiteY49" fmla="*/ 113131 h 182325"/>
              <a:gd name="connsiteX50" fmla="*/ 88771 w 206300"/>
              <a:gd name="connsiteY50" fmla="*/ 81381 h 182325"/>
              <a:gd name="connsiteX51" fmla="*/ 90041 w 206300"/>
              <a:gd name="connsiteY51" fmla="*/ 80619 h 182325"/>
              <a:gd name="connsiteX52" fmla="*/ 120394 w 206300"/>
              <a:gd name="connsiteY52" fmla="*/ 90398 h 182325"/>
              <a:gd name="connsiteX53" fmla="*/ 114933 w 206300"/>
              <a:gd name="connsiteY53" fmla="*/ 93826 h 182325"/>
              <a:gd name="connsiteX54" fmla="*/ 113536 w 206300"/>
              <a:gd name="connsiteY54" fmla="*/ 100304 h 182325"/>
              <a:gd name="connsiteX55" fmla="*/ 134110 w 206300"/>
              <a:gd name="connsiteY55" fmla="*/ 131926 h 182325"/>
              <a:gd name="connsiteX56" fmla="*/ 134110 w 206300"/>
              <a:gd name="connsiteY56" fmla="*/ 131926 h 182325"/>
              <a:gd name="connsiteX57" fmla="*/ 140417 w 206300"/>
              <a:gd name="connsiteY57" fmla="*/ 133351 h 182325"/>
              <a:gd name="connsiteX58" fmla="*/ 140460 w 206300"/>
              <a:gd name="connsiteY58" fmla="*/ 133324 h 182325"/>
              <a:gd name="connsiteX59" fmla="*/ 184148 w 206300"/>
              <a:gd name="connsiteY59" fmla="*/ 104876 h 182325"/>
              <a:gd name="connsiteX60" fmla="*/ 184148 w 206300"/>
              <a:gd name="connsiteY60" fmla="*/ 104876 h 182325"/>
              <a:gd name="connsiteX61" fmla="*/ 199515 w 206300"/>
              <a:gd name="connsiteY61" fmla="*/ 40360 h 18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06300" h="182325">
                <a:moveTo>
                  <a:pt x="179703" y="97383"/>
                </a:moveTo>
                <a:lnTo>
                  <a:pt x="139444" y="123672"/>
                </a:lnTo>
                <a:lnTo>
                  <a:pt x="123696" y="99542"/>
                </a:lnTo>
                <a:lnTo>
                  <a:pt x="127379" y="97129"/>
                </a:lnTo>
                <a:cubicBezTo>
                  <a:pt x="130339" y="95602"/>
                  <a:pt x="132092" y="92447"/>
                  <a:pt x="131824" y="89128"/>
                </a:cubicBezTo>
                <a:cubicBezTo>
                  <a:pt x="131263" y="86018"/>
                  <a:pt x="128925" y="83530"/>
                  <a:pt x="125855" y="82778"/>
                </a:cubicBezTo>
                <a:lnTo>
                  <a:pt x="92708" y="72110"/>
                </a:lnTo>
                <a:cubicBezTo>
                  <a:pt x="89779" y="71151"/>
                  <a:pt x="86577" y="71522"/>
                  <a:pt x="83945" y="73125"/>
                </a:cubicBezTo>
                <a:cubicBezTo>
                  <a:pt x="81366" y="74843"/>
                  <a:pt x="79726" y="77655"/>
                  <a:pt x="79500" y="80745"/>
                </a:cubicBezTo>
                <a:lnTo>
                  <a:pt x="75817" y="115417"/>
                </a:lnTo>
                <a:cubicBezTo>
                  <a:pt x="75256" y="118500"/>
                  <a:pt x="76547" y="121627"/>
                  <a:pt x="79120" y="123418"/>
                </a:cubicBezTo>
                <a:cubicBezTo>
                  <a:pt x="82041" y="125037"/>
                  <a:pt x="85651" y="124736"/>
                  <a:pt x="88264" y="122656"/>
                </a:cubicBezTo>
                <a:lnTo>
                  <a:pt x="91819" y="120243"/>
                </a:lnTo>
                <a:lnTo>
                  <a:pt x="107567" y="144373"/>
                </a:lnTo>
                <a:lnTo>
                  <a:pt x="69467" y="168884"/>
                </a:lnTo>
                <a:lnTo>
                  <a:pt x="68705" y="168884"/>
                </a:lnTo>
                <a:cubicBezTo>
                  <a:pt x="49557" y="181263"/>
                  <a:pt x="23999" y="175776"/>
                  <a:pt x="11619" y="156628"/>
                </a:cubicBezTo>
                <a:cubicBezTo>
                  <a:pt x="-761" y="137480"/>
                  <a:pt x="4726" y="111921"/>
                  <a:pt x="23874" y="99542"/>
                </a:cubicBezTo>
                <a:cubicBezTo>
                  <a:pt x="25412" y="98530"/>
                  <a:pt x="27026" y="97638"/>
                  <a:pt x="28701" y="96875"/>
                </a:cubicBezTo>
                <a:lnTo>
                  <a:pt x="33018" y="94716"/>
                </a:lnTo>
                <a:cubicBezTo>
                  <a:pt x="34153" y="94194"/>
                  <a:pt x="35025" y="93230"/>
                  <a:pt x="35432" y="92049"/>
                </a:cubicBezTo>
                <a:cubicBezTo>
                  <a:pt x="35933" y="90872"/>
                  <a:pt x="35933" y="89542"/>
                  <a:pt x="35432" y="88366"/>
                </a:cubicBezTo>
                <a:lnTo>
                  <a:pt x="33145" y="84175"/>
                </a:lnTo>
                <a:cubicBezTo>
                  <a:pt x="20344" y="59209"/>
                  <a:pt x="30206" y="28593"/>
                  <a:pt x="55171" y="15792"/>
                </a:cubicBezTo>
                <a:cubicBezTo>
                  <a:pt x="78008" y="4083"/>
                  <a:pt x="105991" y="11245"/>
                  <a:pt x="120395" y="32486"/>
                </a:cubicBezTo>
                <a:lnTo>
                  <a:pt x="122172" y="35407"/>
                </a:lnTo>
                <a:lnTo>
                  <a:pt x="124839" y="40106"/>
                </a:lnTo>
                <a:cubicBezTo>
                  <a:pt x="125446" y="41299"/>
                  <a:pt x="126572" y="42143"/>
                  <a:pt x="127887" y="42392"/>
                </a:cubicBezTo>
                <a:cubicBezTo>
                  <a:pt x="129225" y="42766"/>
                  <a:pt x="130663" y="42431"/>
                  <a:pt x="131697" y="41503"/>
                </a:cubicBezTo>
                <a:lnTo>
                  <a:pt x="136015" y="38455"/>
                </a:lnTo>
                <a:lnTo>
                  <a:pt x="139444" y="35915"/>
                </a:lnTo>
                <a:cubicBezTo>
                  <a:pt x="155636" y="23604"/>
                  <a:pt x="178743" y="26750"/>
                  <a:pt x="191053" y="42943"/>
                </a:cubicBezTo>
                <a:cubicBezTo>
                  <a:pt x="203364" y="59135"/>
                  <a:pt x="200218" y="82241"/>
                  <a:pt x="184025" y="94552"/>
                </a:cubicBezTo>
                <a:cubicBezTo>
                  <a:pt x="182652" y="95596"/>
                  <a:pt x="181208" y="96541"/>
                  <a:pt x="179703" y="97383"/>
                </a:cubicBezTo>
                <a:close/>
                <a:moveTo>
                  <a:pt x="200023" y="40360"/>
                </a:moveTo>
                <a:cubicBezTo>
                  <a:pt x="185420" y="18778"/>
                  <a:pt x="156100" y="13096"/>
                  <a:pt x="134491" y="27660"/>
                </a:cubicBezTo>
                <a:cubicBezTo>
                  <a:pt x="133002" y="28603"/>
                  <a:pt x="131561" y="29620"/>
                  <a:pt x="130173" y="30707"/>
                </a:cubicBezTo>
                <a:lnTo>
                  <a:pt x="128141" y="27279"/>
                </a:lnTo>
                <a:cubicBezTo>
                  <a:pt x="110076" y="-440"/>
                  <a:pt x="72999" y="-8332"/>
                  <a:pt x="45210" y="9625"/>
                </a:cubicBezTo>
                <a:cubicBezTo>
                  <a:pt x="18993" y="26603"/>
                  <a:pt x="10207" y="60866"/>
                  <a:pt x="25017" y="88366"/>
                </a:cubicBezTo>
                <a:cubicBezTo>
                  <a:pt x="23028" y="89314"/>
                  <a:pt x="21118" y="90419"/>
                  <a:pt x="19302" y="91668"/>
                </a:cubicBezTo>
                <a:cubicBezTo>
                  <a:pt x="-2709" y="109065"/>
                  <a:pt x="-6450" y="141011"/>
                  <a:pt x="10947" y="163022"/>
                </a:cubicBezTo>
                <a:cubicBezTo>
                  <a:pt x="26039" y="182117"/>
                  <a:pt x="52554" y="187825"/>
                  <a:pt x="74166" y="176631"/>
                </a:cubicBezTo>
                <a:lnTo>
                  <a:pt x="116457" y="149072"/>
                </a:lnTo>
                <a:cubicBezTo>
                  <a:pt x="117553" y="148408"/>
                  <a:pt x="118298" y="147291"/>
                  <a:pt x="118489" y="146024"/>
                </a:cubicBezTo>
                <a:cubicBezTo>
                  <a:pt x="118754" y="144784"/>
                  <a:pt x="118477" y="143490"/>
                  <a:pt x="117727" y="142468"/>
                </a:cubicBezTo>
                <a:lnTo>
                  <a:pt x="117727" y="142468"/>
                </a:lnTo>
                <a:lnTo>
                  <a:pt x="97280" y="110972"/>
                </a:lnTo>
                <a:cubicBezTo>
                  <a:pt x="95873" y="108804"/>
                  <a:pt x="92979" y="108180"/>
                  <a:pt x="90803" y="109575"/>
                </a:cubicBezTo>
                <a:lnTo>
                  <a:pt x="85342" y="113131"/>
                </a:lnTo>
                <a:lnTo>
                  <a:pt x="88771" y="81381"/>
                </a:lnTo>
                <a:cubicBezTo>
                  <a:pt x="88771" y="80619"/>
                  <a:pt x="88771" y="80365"/>
                  <a:pt x="90041" y="80619"/>
                </a:cubicBezTo>
                <a:lnTo>
                  <a:pt x="120394" y="90398"/>
                </a:lnTo>
                <a:lnTo>
                  <a:pt x="114933" y="93826"/>
                </a:lnTo>
                <a:cubicBezTo>
                  <a:pt x="112825" y="95274"/>
                  <a:pt x="112212" y="98115"/>
                  <a:pt x="113536" y="100304"/>
                </a:cubicBezTo>
                <a:lnTo>
                  <a:pt x="134110" y="131926"/>
                </a:lnTo>
                <a:lnTo>
                  <a:pt x="134110" y="131926"/>
                </a:lnTo>
                <a:cubicBezTo>
                  <a:pt x="135459" y="134062"/>
                  <a:pt x="138282" y="134699"/>
                  <a:pt x="140417" y="133351"/>
                </a:cubicBezTo>
                <a:cubicBezTo>
                  <a:pt x="140432" y="133342"/>
                  <a:pt x="140446" y="133333"/>
                  <a:pt x="140460" y="133324"/>
                </a:cubicBezTo>
                <a:lnTo>
                  <a:pt x="184148" y="104876"/>
                </a:lnTo>
                <a:lnTo>
                  <a:pt x="184148" y="104876"/>
                </a:lnTo>
                <a:cubicBezTo>
                  <a:pt x="205981" y="91141"/>
                  <a:pt x="212812" y="62462"/>
                  <a:pt x="199515" y="403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4CDD6E76-DFDD-4743-80B1-D5CEEEF8FC8F}"/>
              </a:ext>
            </a:extLst>
          </p:cNvPr>
          <p:cNvSpPr/>
          <p:nvPr/>
        </p:nvSpPr>
        <p:spPr>
          <a:xfrm>
            <a:off x="4527066" y="3122766"/>
            <a:ext cx="220967" cy="223597"/>
          </a:xfrm>
          <a:custGeom>
            <a:avLst/>
            <a:gdLst>
              <a:gd name="connsiteX0" fmla="*/ 191491 w 220967"/>
              <a:gd name="connsiteY0" fmla="*/ 185964 h 223597"/>
              <a:gd name="connsiteX1" fmla="*/ 182579 w 220967"/>
              <a:gd name="connsiteY1" fmla="*/ 212717 h 223597"/>
              <a:gd name="connsiteX2" fmla="*/ 155826 w 220967"/>
              <a:gd name="connsiteY2" fmla="*/ 203804 h 223597"/>
              <a:gd name="connsiteX3" fmla="*/ 164694 w 220967"/>
              <a:gd name="connsiteY3" fmla="*/ 177074 h 223597"/>
              <a:gd name="connsiteX4" fmla="*/ 191469 w 220967"/>
              <a:gd name="connsiteY4" fmla="*/ 185920 h 223597"/>
              <a:gd name="connsiteX5" fmla="*/ 191491 w 220967"/>
              <a:gd name="connsiteY5" fmla="*/ 185964 h 223597"/>
              <a:gd name="connsiteX6" fmla="*/ 111735 w 220967"/>
              <a:gd name="connsiteY6" fmla="*/ 175804 h 223597"/>
              <a:gd name="connsiteX7" fmla="*/ 192661 w 220967"/>
              <a:gd name="connsiteY7" fmla="*/ 132894 h 223597"/>
              <a:gd name="connsiteX8" fmla="*/ 195301 w 220967"/>
              <a:gd name="connsiteY8" fmla="*/ 133767 h 223597"/>
              <a:gd name="connsiteX9" fmla="*/ 200635 w 220967"/>
              <a:gd name="connsiteY9" fmla="*/ 131354 h 223597"/>
              <a:gd name="connsiteX10" fmla="*/ 200635 w 220967"/>
              <a:gd name="connsiteY10" fmla="*/ 128179 h 223597"/>
              <a:gd name="connsiteX11" fmla="*/ 198349 w 220967"/>
              <a:gd name="connsiteY11" fmla="*/ 126020 h 223597"/>
              <a:gd name="connsiteX12" fmla="*/ 105184 w 220967"/>
              <a:gd name="connsiteY12" fmla="*/ 170162 h 223597"/>
              <a:gd name="connsiteX13" fmla="*/ 104115 w 220967"/>
              <a:gd name="connsiteY13" fmla="*/ 173392 h 223597"/>
              <a:gd name="connsiteX14" fmla="*/ 104115 w 220967"/>
              <a:gd name="connsiteY14" fmla="*/ 176567 h 223597"/>
              <a:gd name="connsiteX15" fmla="*/ 106655 w 220967"/>
              <a:gd name="connsiteY15" fmla="*/ 178472 h 223597"/>
              <a:gd name="connsiteX16" fmla="*/ 109703 w 220967"/>
              <a:gd name="connsiteY16" fmla="*/ 178472 h 223597"/>
              <a:gd name="connsiteX17" fmla="*/ 111735 w 220967"/>
              <a:gd name="connsiteY17" fmla="*/ 176058 h 223597"/>
              <a:gd name="connsiteX18" fmla="*/ 202286 w 220967"/>
              <a:gd name="connsiteY18" fmla="*/ 140879 h 223597"/>
              <a:gd name="connsiteX19" fmla="*/ 208255 w 220967"/>
              <a:gd name="connsiteY19" fmla="*/ 134021 h 223597"/>
              <a:gd name="connsiteX20" fmla="*/ 201168 w 220967"/>
              <a:gd name="connsiteY20" fmla="*/ 118500 h 223597"/>
              <a:gd name="connsiteX21" fmla="*/ 200889 w 220967"/>
              <a:gd name="connsiteY21" fmla="*/ 118400 h 223597"/>
              <a:gd name="connsiteX22" fmla="*/ 97230 w 220967"/>
              <a:gd name="connsiteY22" fmla="*/ 167238 h 223597"/>
              <a:gd name="connsiteX23" fmla="*/ 95987 w 220967"/>
              <a:gd name="connsiteY23" fmla="*/ 170978 h 223597"/>
              <a:gd name="connsiteX24" fmla="*/ 104242 w 220967"/>
              <a:gd name="connsiteY24" fmla="*/ 186345 h 223597"/>
              <a:gd name="connsiteX25" fmla="*/ 113259 w 220967"/>
              <a:gd name="connsiteY25" fmla="*/ 185583 h 223597"/>
              <a:gd name="connsiteX26" fmla="*/ 113259 w 220967"/>
              <a:gd name="connsiteY26" fmla="*/ 185583 h 223597"/>
              <a:gd name="connsiteX27" fmla="*/ 119355 w 220967"/>
              <a:gd name="connsiteY27" fmla="*/ 178344 h 223597"/>
              <a:gd name="connsiteX28" fmla="*/ 147930 w 220967"/>
              <a:gd name="connsiteY28" fmla="*/ 144308 h 223597"/>
              <a:gd name="connsiteX29" fmla="*/ 192380 w 220967"/>
              <a:gd name="connsiteY29" fmla="*/ 141641 h 223597"/>
              <a:gd name="connsiteX30" fmla="*/ 202032 w 220967"/>
              <a:gd name="connsiteY30" fmla="*/ 141641 h 223597"/>
              <a:gd name="connsiteX31" fmla="*/ 64364 w 220967"/>
              <a:gd name="connsiteY31" fmla="*/ 145451 h 223597"/>
              <a:gd name="connsiteX32" fmla="*/ 59157 w 220967"/>
              <a:gd name="connsiteY32" fmla="*/ 148118 h 223597"/>
              <a:gd name="connsiteX33" fmla="*/ 56490 w 220967"/>
              <a:gd name="connsiteY33" fmla="*/ 143038 h 223597"/>
              <a:gd name="connsiteX34" fmla="*/ 198888 w 220967"/>
              <a:gd name="connsiteY34" fmla="*/ 68845 h 223597"/>
              <a:gd name="connsiteX35" fmla="*/ 202032 w 220967"/>
              <a:gd name="connsiteY35" fmla="*/ 69886 h 223597"/>
              <a:gd name="connsiteX36" fmla="*/ 204572 w 220967"/>
              <a:gd name="connsiteY36" fmla="*/ 75220 h 223597"/>
              <a:gd name="connsiteX37" fmla="*/ 199365 w 220967"/>
              <a:gd name="connsiteY37" fmla="*/ 77633 h 223597"/>
              <a:gd name="connsiteX38" fmla="*/ 65424 w 220967"/>
              <a:gd name="connsiteY38" fmla="*/ 142250 h 223597"/>
              <a:gd name="connsiteX39" fmla="*/ 64364 w 220967"/>
              <a:gd name="connsiteY39" fmla="*/ 145451 h 223597"/>
              <a:gd name="connsiteX40" fmla="*/ 206223 w 220967"/>
              <a:gd name="connsiteY40" fmla="*/ 84745 h 223597"/>
              <a:gd name="connsiteX41" fmla="*/ 196698 w 220967"/>
              <a:gd name="connsiteY41" fmla="*/ 85380 h 223597"/>
              <a:gd name="connsiteX42" fmla="*/ 73023 w 220967"/>
              <a:gd name="connsiteY42" fmla="*/ 145236 h 223597"/>
              <a:gd name="connsiteX43" fmla="*/ 72111 w 220967"/>
              <a:gd name="connsiteY43" fmla="*/ 147991 h 223597"/>
              <a:gd name="connsiteX44" fmla="*/ 56744 w 220967"/>
              <a:gd name="connsiteY44" fmla="*/ 155992 h 223597"/>
              <a:gd name="connsiteX45" fmla="*/ 48743 w 220967"/>
              <a:gd name="connsiteY45" fmla="*/ 140498 h 223597"/>
              <a:gd name="connsiteX46" fmla="*/ 201110 w 220967"/>
              <a:gd name="connsiteY46" fmla="*/ 60951 h 223597"/>
              <a:gd name="connsiteX47" fmla="*/ 204699 w 220967"/>
              <a:gd name="connsiteY47" fmla="*/ 62139 h 223597"/>
              <a:gd name="connsiteX48" fmla="*/ 211423 w 220967"/>
              <a:gd name="connsiteY48" fmla="*/ 78794 h 223597"/>
              <a:gd name="connsiteX49" fmla="*/ 206223 w 220967"/>
              <a:gd name="connsiteY49" fmla="*/ 84745 h 223597"/>
              <a:gd name="connsiteX50" fmla="*/ 212954 w 220967"/>
              <a:gd name="connsiteY50" fmla="*/ 22007 h 223597"/>
              <a:gd name="connsiteX51" fmla="*/ 207620 w 220967"/>
              <a:gd name="connsiteY51" fmla="*/ 24547 h 223597"/>
              <a:gd name="connsiteX52" fmla="*/ 18036 w 220967"/>
              <a:gd name="connsiteY52" fmla="*/ 117660 h 223597"/>
              <a:gd name="connsiteX53" fmla="*/ 17120 w 220967"/>
              <a:gd name="connsiteY53" fmla="*/ 120432 h 223597"/>
              <a:gd name="connsiteX54" fmla="*/ 15088 w 220967"/>
              <a:gd name="connsiteY54" fmla="*/ 122845 h 223597"/>
              <a:gd name="connsiteX55" fmla="*/ 11913 w 220967"/>
              <a:gd name="connsiteY55" fmla="*/ 122845 h 223597"/>
              <a:gd name="connsiteX56" fmla="*/ 9500 w 220967"/>
              <a:gd name="connsiteY56" fmla="*/ 120813 h 223597"/>
              <a:gd name="connsiteX57" fmla="*/ 9500 w 220967"/>
              <a:gd name="connsiteY57" fmla="*/ 117638 h 223597"/>
              <a:gd name="connsiteX58" fmla="*/ 207265 w 220967"/>
              <a:gd name="connsiteY58" fmla="*/ 14833 h 223597"/>
              <a:gd name="connsiteX59" fmla="*/ 210922 w 220967"/>
              <a:gd name="connsiteY59" fmla="*/ 16038 h 223597"/>
              <a:gd name="connsiteX60" fmla="*/ 213335 w 220967"/>
              <a:gd name="connsiteY60" fmla="*/ 18070 h 223597"/>
              <a:gd name="connsiteX61" fmla="*/ 213335 w 220967"/>
              <a:gd name="connsiteY61" fmla="*/ 21245 h 223597"/>
              <a:gd name="connsiteX62" fmla="*/ 84684 w 220967"/>
              <a:gd name="connsiteY62" fmla="*/ 17689 h 223597"/>
              <a:gd name="connsiteX63" fmla="*/ 212954 w 220967"/>
              <a:gd name="connsiteY63" fmla="*/ 9053 h 223597"/>
              <a:gd name="connsiteX64" fmla="*/ 220066 w 220967"/>
              <a:gd name="connsiteY64" fmla="*/ 15276 h 223597"/>
              <a:gd name="connsiteX65" fmla="*/ 220066 w 220967"/>
              <a:gd name="connsiteY65" fmla="*/ 24674 h 223597"/>
              <a:gd name="connsiteX66" fmla="*/ 213843 w 220967"/>
              <a:gd name="connsiteY66" fmla="*/ 31659 h 223597"/>
              <a:gd name="connsiteX67" fmla="*/ 204445 w 220967"/>
              <a:gd name="connsiteY67" fmla="*/ 32294 h 223597"/>
              <a:gd name="connsiteX68" fmla="*/ 24827 w 220967"/>
              <a:gd name="connsiteY68" fmla="*/ 120029 h 223597"/>
              <a:gd name="connsiteX69" fmla="*/ 23851 w 220967"/>
              <a:gd name="connsiteY69" fmla="*/ 122972 h 223597"/>
              <a:gd name="connsiteX70" fmla="*/ 17755 w 220967"/>
              <a:gd name="connsiteY70" fmla="*/ 130085 h 223597"/>
              <a:gd name="connsiteX71" fmla="*/ 17755 w 220967"/>
              <a:gd name="connsiteY71" fmla="*/ 130084 h 223597"/>
              <a:gd name="connsiteX72" fmla="*/ 8484 w 220967"/>
              <a:gd name="connsiteY72" fmla="*/ 130719 h 223597"/>
              <a:gd name="connsiteX73" fmla="*/ 1372 w 220967"/>
              <a:gd name="connsiteY73" fmla="*/ 124623 h 223597"/>
              <a:gd name="connsiteX74" fmla="*/ 610 w 220967"/>
              <a:gd name="connsiteY74" fmla="*/ 115352 h 223597"/>
              <a:gd name="connsiteX75" fmla="*/ 84176 w 220967"/>
              <a:gd name="connsiteY75" fmla="*/ 17562 h 223597"/>
              <a:gd name="connsiteX76" fmla="*/ 148184 w 220967"/>
              <a:gd name="connsiteY76" fmla="*/ 208189 h 223597"/>
              <a:gd name="connsiteX77" fmla="*/ 186101 w 220967"/>
              <a:gd name="connsiteY77" fmla="*/ 220523 h 223597"/>
              <a:gd name="connsiteX78" fmla="*/ 198435 w 220967"/>
              <a:gd name="connsiteY78" fmla="*/ 182606 h 223597"/>
              <a:gd name="connsiteX79" fmla="*/ 160884 w 220967"/>
              <a:gd name="connsiteY79" fmla="*/ 170089 h 223597"/>
              <a:gd name="connsiteX80" fmla="*/ 148565 w 220967"/>
              <a:gd name="connsiteY80" fmla="*/ 207555 h 223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20967" h="223597">
                <a:moveTo>
                  <a:pt x="191491" y="185964"/>
                </a:moveTo>
                <a:cubicBezTo>
                  <a:pt x="196418" y="195813"/>
                  <a:pt x="192428" y="207790"/>
                  <a:pt x="182579" y="212717"/>
                </a:cubicBezTo>
                <a:cubicBezTo>
                  <a:pt x="172730" y="217643"/>
                  <a:pt x="160753" y="213653"/>
                  <a:pt x="155826" y="203804"/>
                </a:cubicBezTo>
                <a:cubicBezTo>
                  <a:pt x="150908" y="193973"/>
                  <a:pt x="154875" y="182017"/>
                  <a:pt x="164694" y="177074"/>
                </a:cubicBezTo>
                <a:cubicBezTo>
                  <a:pt x="174530" y="172123"/>
                  <a:pt x="186518" y="176084"/>
                  <a:pt x="191469" y="185920"/>
                </a:cubicBezTo>
                <a:cubicBezTo>
                  <a:pt x="191476" y="185935"/>
                  <a:pt x="191483" y="185949"/>
                  <a:pt x="191491" y="185964"/>
                </a:cubicBezTo>
                <a:close/>
                <a:moveTo>
                  <a:pt x="111735" y="175804"/>
                </a:moveTo>
                <a:cubicBezTo>
                  <a:pt x="122233" y="141608"/>
                  <a:pt x="158465" y="122396"/>
                  <a:pt x="192661" y="132894"/>
                </a:cubicBezTo>
                <a:cubicBezTo>
                  <a:pt x="193547" y="133167"/>
                  <a:pt x="194427" y="133458"/>
                  <a:pt x="195301" y="133767"/>
                </a:cubicBezTo>
                <a:cubicBezTo>
                  <a:pt x="197439" y="134544"/>
                  <a:pt x="199807" y="133473"/>
                  <a:pt x="200635" y="131354"/>
                </a:cubicBezTo>
                <a:cubicBezTo>
                  <a:pt x="201015" y="130330"/>
                  <a:pt x="201015" y="129204"/>
                  <a:pt x="200635" y="128179"/>
                </a:cubicBezTo>
                <a:cubicBezTo>
                  <a:pt x="200220" y="127164"/>
                  <a:pt x="199386" y="126377"/>
                  <a:pt x="198349" y="126020"/>
                </a:cubicBezTo>
                <a:cubicBezTo>
                  <a:pt x="160433" y="112483"/>
                  <a:pt x="118722" y="132246"/>
                  <a:pt x="105184" y="170162"/>
                </a:cubicBezTo>
                <a:cubicBezTo>
                  <a:pt x="104803" y="171230"/>
                  <a:pt x="104447" y="172307"/>
                  <a:pt x="104115" y="173392"/>
                </a:cubicBezTo>
                <a:cubicBezTo>
                  <a:pt x="103736" y="174416"/>
                  <a:pt x="103736" y="175542"/>
                  <a:pt x="104115" y="176567"/>
                </a:cubicBezTo>
                <a:cubicBezTo>
                  <a:pt x="104689" y="177501"/>
                  <a:pt x="105597" y="178182"/>
                  <a:pt x="106655" y="178472"/>
                </a:cubicBezTo>
                <a:cubicBezTo>
                  <a:pt x="107623" y="178912"/>
                  <a:pt x="108735" y="178912"/>
                  <a:pt x="109703" y="178472"/>
                </a:cubicBezTo>
                <a:cubicBezTo>
                  <a:pt x="110669" y="177963"/>
                  <a:pt x="111398" y="177097"/>
                  <a:pt x="111735" y="176058"/>
                </a:cubicBezTo>
                <a:close/>
                <a:moveTo>
                  <a:pt x="202286" y="140879"/>
                </a:moveTo>
                <a:cubicBezTo>
                  <a:pt x="205111" y="139481"/>
                  <a:pt x="207260" y="137012"/>
                  <a:pt x="208255" y="134021"/>
                </a:cubicBezTo>
                <a:cubicBezTo>
                  <a:pt x="210584" y="127778"/>
                  <a:pt x="207411" y="120829"/>
                  <a:pt x="201168" y="118500"/>
                </a:cubicBezTo>
                <a:cubicBezTo>
                  <a:pt x="201075" y="118466"/>
                  <a:pt x="200983" y="118432"/>
                  <a:pt x="200889" y="118400"/>
                </a:cubicBezTo>
                <a:cubicBezTo>
                  <a:pt x="158778" y="103262"/>
                  <a:pt x="112368" y="125127"/>
                  <a:pt x="97230" y="167238"/>
                </a:cubicBezTo>
                <a:cubicBezTo>
                  <a:pt x="96785" y="168474"/>
                  <a:pt x="96371" y="169722"/>
                  <a:pt x="95987" y="170978"/>
                </a:cubicBezTo>
                <a:cubicBezTo>
                  <a:pt x="94230" y="177479"/>
                  <a:pt x="97852" y="184222"/>
                  <a:pt x="104242" y="186345"/>
                </a:cubicBezTo>
                <a:cubicBezTo>
                  <a:pt x="107239" y="187207"/>
                  <a:pt x="110449" y="186936"/>
                  <a:pt x="113259" y="185583"/>
                </a:cubicBezTo>
                <a:lnTo>
                  <a:pt x="113259" y="185583"/>
                </a:lnTo>
                <a:cubicBezTo>
                  <a:pt x="116148" y="184046"/>
                  <a:pt x="118332" y="181452"/>
                  <a:pt x="119355" y="178344"/>
                </a:cubicBezTo>
                <a:cubicBezTo>
                  <a:pt x="123738" y="163521"/>
                  <a:pt x="134090" y="151191"/>
                  <a:pt x="147930" y="144308"/>
                </a:cubicBezTo>
                <a:cubicBezTo>
                  <a:pt x="161753" y="137359"/>
                  <a:pt x="177825" y="136394"/>
                  <a:pt x="192380" y="141641"/>
                </a:cubicBezTo>
                <a:cubicBezTo>
                  <a:pt x="195472" y="142911"/>
                  <a:pt x="198940" y="142911"/>
                  <a:pt x="202032" y="141641"/>
                </a:cubicBezTo>
                <a:close/>
                <a:moveTo>
                  <a:pt x="64364" y="145451"/>
                </a:moveTo>
                <a:cubicBezTo>
                  <a:pt x="63639" y="147605"/>
                  <a:pt x="61329" y="148788"/>
                  <a:pt x="59157" y="148118"/>
                </a:cubicBezTo>
                <a:cubicBezTo>
                  <a:pt x="57020" y="147449"/>
                  <a:pt x="55828" y="145177"/>
                  <a:pt x="56490" y="143038"/>
                </a:cubicBezTo>
                <a:cubicBezTo>
                  <a:pt x="75325" y="83228"/>
                  <a:pt x="139078" y="50011"/>
                  <a:pt x="198888" y="68845"/>
                </a:cubicBezTo>
                <a:cubicBezTo>
                  <a:pt x="199941" y="69177"/>
                  <a:pt x="200989" y="69524"/>
                  <a:pt x="202032" y="69886"/>
                </a:cubicBezTo>
                <a:cubicBezTo>
                  <a:pt x="204201" y="70663"/>
                  <a:pt x="205336" y="73046"/>
                  <a:pt x="204572" y="75220"/>
                </a:cubicBezTo>
                <a:cubicBezTo>
                  <a:pt x="203746" y="77273"/>
                  <a:pt x="201466" y="78329"/>
                  <a:pt x="199365" y="77633"/>
                </a:cubicBezTo>
                <a:cubicBezTo>
                  <a:pt x="144535" y="58490"/>
                  <a:pt x="84567" y="87420"/>
                  <a:pt x="65424" y="142250"/>
                </a:cubicBezTo>
                <a:cubicBezTo>
                  <a:pt x="65054" y="143312"/>
                  <a:pt x="64700" y="144379"/>
                  <a:pt x="64364" y="145451"/>
                </a:cubicBezTo>
                <a:close/>
                <a:moveTo>
                  <a:pt x="206223" y="84745"/>
                </a:moveTo>
                <a:cubicBezTo>
                  <a:pt x="203275" y="86272"/>
                  <a:pt x="199823" y="86502"/>
                  <a:pt x="196698" y="85380"/>
                </a:cubicBezTo>
                <a:cubicBezTo>
                  <a:pt x="146018" y="67757"/>
                  <a:pt x="90647" y="94555"/>
                  <a:pt x="73023" y="145236"/>
                </a:cubicBezTo>
                <a:cubicBezTo>
                  <a:pt x="72705" y="146150"/>
                  <a:pt x="72402" y="147068"/>
                  <a:pt x="72111" y="147991"/>
                </a:cubicBezTo>
                <a:cubicBezTo>
                  <a:pt x="69885" y="154280"/>
                  <a:pt x="63173" y="157775"/>
                  <a:pt x="56744" y="155992"/>
                </a:cubicBezTo>
                <a:cubicBezTo>
                  <a:pt x="50392" y="153764"/>
                  <a:pt x="46883" y="146967"/>
                  <a:pt x="48743" y="140498"/>
                </a:cubicBezTo>
                <a:cubicBezTo>
                  <a:pt x="68851" y="76457"/>
                  <a:pt x="137068" y="40842"/>
                  <a:pt x="201110" y="60951"/>
                </a:cubicBezTo>
                <a:cubicBezTo>
                  <a:pt x="202312" y="61328"/>
                  <a:pt x="203509" y="61724"/>
                  <a:pt x="204699" y="62139"/>
                </a:cubicBezTo>
                <a:cubicBezTo>
                  <a:pt x="211155" y="64882"/>
                  <a:pt x="214165" y="72338"/>
                  <a:pt x="211423" y="78794"/>
                </a:cubicBezTo>
                <a:cubicBezTo>
                  <a:pt x="210366" y="81280"/>
                  <a:pt x="208545" y="83365"/>
                  <a:pt x="206223" y="84745"/>
                </a:cubicBezTo>
                <a:close/>
                <a:moveTo>
                  <a:pt x="212954" y="22007"/>
                </a:moveTo>
                <a:cubicBezTo>
                  <a:pt x="212078" y="24084"/>
                  <a:pt x="209785" y="25175"/>
                  <a:pt x="207620" y="24547"/>
                </a:cubicBezTo>
                <a:cubicBezTo>
                  <a:pt x="129555" y="-2093"/>
                  <a:pt x="44676" y="39595"/>
                  <a:pt x="18036" y="117660"/>
                </a:cubicBezTo>
                <a:cubicBezTo>
                  <a:pt x="17722" y="118581"/>
                  <a:pt x="17416" y="119505"/>
                  <a:pt x="17120" y="120432"/>
                </a:cubicBezTo>
                <a:cubicBezTo>
                  <a:pt x="16732" y="121441"/>
                  <a:pt x="16017" y="122291"/>
                  <a:pt x="15088" y="122845"/>
                </a:cubicBezTo>
                <a:cubicBezTo>
                  <a:pt x="14064" y="123224"/>
                  <a:pt x="12937" y="123224"/>
                  <a:pt x="11913" y="122845"/>
                </a:cubicBezTo>
                <a:cubicBezTo>
                  <a:pt x="10875" y="122508"/>
                  <a:pt x="10009" y="121779"/>
                  <a:pt x="9500" y="120813"/>
                </a:cubicBezTo>
                <a:cubicBezTo>
                  <a:pt x="9054" y="119802"/>
                  <a:pt x="9054" y="118649"/>
                  <a:pt x="9500" y="117638"/>
                </a:cubicBezTo>
                <a:cubicBezTo>
                  <a:pt x="35723" y="34638"/>
                  <a:pt x="124265" y="-11389"/>
                  <a:pt x="207265" y="14833"/>
                </a:cubicBezTo>
                <a:cubicBezTo>
                  <a:pt x="208489" y="15220"/>
                  <a:pt x="209708" y="15622"/>
                  <a:pt x="210922" y="16038"/>
                </a:cubicBezTo>
                <a:cubicBezTo>
                  <a:pt x="211999" y="16302"/>
                  <a:pt x="212892" y="17053"/>
                  <a:pt x="213335" y="18070"/>
                </a:cubicBezTo>
                <a:cubicBezTo>
                  <a:pt x="213715" y="19094"/>
                  <a:pt x="213715" y="20221"/>
                  <a:pt x="213335" y="21245"/>
                </a:cubicBezTo>
                <a:close/>
                <a:moveTo>
                  <a:pt x="84684" y="17689"/>
                </a:moveTo>
                <a:cubicBezTo>
                  <a:pt x="124518" y="-2402"/>
                  <a:pt x="170787" y="-5517"/>
                  <a:pt x="212954" y="9053"/>
                </a:cubicBezTo>
                <a:cubicBezTo>
                  <a:pt x="216103" y="10019"/>
                  <a:pt x="218691" y="12283"/>
                  <a:pt x="220066" y="15276"/>
                </a:cubicBezTo>
                <a:cubicBezTo>
                  <a:pt x="221268" y="18294"/>
                  <a:pt x="221268" y="21657"/>
                  <a:pt x="220066" y="24674"/>
                </a:cubicBezTo>
                <a:cubicBezTo>
                  <a:pt x="218956" y="27710"/>
                  <a:pt x="216731" y="30208"/>
                  <a:pt x="213843" y="31659"/>
                </a:cubicBezTo>
                <a:cubicBezTo>
                  <a:pt x="210908" y="33068"/>
                  <a:pt x="207544" y="33295"/>
                  <a:pt x="204445" y="32294"/>
                </a:cubicBezTo>
                <a:cubicBezTo>
                  <a:pt x="130618" y="6922"/>
                  <a:pt x="50200" y="46202"/>
                  <a:pt x="24827" y="120029"/>
                </a:cubicBezTo>
                <a:cubicBezTo>
                  <a:pt x="24491" y="121007"/>
                  <a:pt x="24166" y="121988"/>
                  <a:pt x="23851" y="122972"/>
                </a:cubicBezTo>
                <a:cubicBezTo>
                  <a:pt x="22800" y="126033"/>
                  <a:pt x="20619" y="128577"/>
                  <a:pt x="17755" y="130085"/>
                </a:cubicBezTo>
                <a:lnTo>
                  <a:pt x="17755" y="130084"/>
                </a:lnTo>
                <a:cubicBezTo>
                  <a:pt x="14856" y="131459"/>
                  <a:pt x="11544" y="131686"/>
                  <a:pt x="8484" y="130719"/>
                </a:cubicBezTo>
                <a:cubicBezTo>
                  <a:pt x="5423" y="129668"/>
                  <a:pt x="2879" y="127487"/>
                  <a:pt x="1372" y="124623"/>
                </a:cubicBezTo>
                <a:cubicBezTo>
                  <a:pt x="-140" y="121767"/>
                  <a:pt x="-415" y="118416"/>
                  <a:pt x="610" y="115352"/>
                </a:cubicBezTo>
                <a:cubicBezTo>
                  <a:pt x="14021" y="72755"/>
                  <a:pt x="44190" y="37450"/>
                  <a:pt x="84176" y="17562"/>
                </a:cubicBezTo>
                <a:close/>
                <a:moveTo>
                  <a:pt x="148184" y="208189"/>
                </a:moveTo>
                <a:cubicBezTo>
                  <a:pt x="155249" y="222065"/>
                  <a:pt x="172225" y="227587"/>
                  <a:pt x="186101" y="220523"/>
                </a:cubicBezTo>
                <a:cubicBezTo>
                  <a:pt x="199977" y="213458"/>
                  <a:pt x="205499" y="196482"/>
                  <a:pt x="198435" y="182606"/>
                </a:cubicBezTo>
                <a:cubicBezTo>
                  <a:pt x="191442" y="168872"/>
                  <a:pt x="174718" y="163298"/>
                  <a:pt x="160884" y="170089"/>
                </a:cubicBezTo>
                <a:cubicBezTo>
                  <a:pt x="147218" y="177103"/>
                  <a:pt x="141727" y="193799"/>
                  <a:pt x="148565" y="20755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24" name="Image">
            <a:extLst>
              <a:ext uri="{FF2B5EF4-FFF2-40B4-BE49-F238E27FC236}">
                <a16:creationId xmlns:a16="http://schemas.microsoft.com/office/drawing/2014/main" id="{8258308A-C61F-4C1E-ACFB-E93F90C20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F0DA3C9-3DC0-4BE5-933E-2C1F06B20E9B}"/>
              </a:ext>
            </a:extLst>
          </p:cNvPr>
          <p:cNvGrpSpPr/>
          <p:nvPr/>
        </p:nvGrpSpPr>
        <p:grpSpPr>
          <a:xfrm>
            <a:off x="1773652" y="3087853"/>
            <a:ext cx="1481897" cy="493670"/>
            <a:chOff x="791732" y="3087853"/>
            <a:chExt cx="1481897" cy="493670"/>
          </a:xfrm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7468BDC5-E57C-44F3-A53A-55F2018AC956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5441A6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285F542E-A739-43A5-98F2-7FFEA41D0EAF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+123 456 789">
              <a:extLst>
                <a:ext uri="{FF2B5EF4-FFF2-40B4-BE49-F238E27FC236}">
                  <a16:creationId xmlns:a16="http://schemas.microsoft.com/office/drawing/2014/main" id="{511E708D-1B09-4F38-95BD-7D0690B47CC3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9" name="www.yourwebsite.com">
              <a:extLst>
                <a:ext uri="{FF2B5EF4-FFF2-40B4-BE49-F238E27FC236}">
                  <a16:creationId xmlns:a16="http://schemas.microsoft.com/office/drawing/2014/main" id="{5B16AB41-F24F-43B7-9E17-073BB5437632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30" name="CONTACT US">
              <a:extLst>
                <a:ext uri="{FF2B5EF4-FFF2-40B4-BE49-F238E27FC236}">
                  <a16:creationId xmlns:a16="http://schemas.microsoft.com/office/drawing/2014/main" id="{A45792B1-C33B-4F14-9D28-A747A7DE960A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4364876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184DD7A-8C4B-411D-B2B8-BE466EAE1F43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3798BB6-8032-4CC0-87AE-6705D39F821B}"/>
              </a:ext>
            </a:extLst>
          </p:cNvPr>
          <p:cNvSpPr txBox="1"/>
          <p:nvPr/>
        </p:nvSpPr>
        <p:spPr>
          <a:xfrm>
            <a:off x="792173" y="1559210"/>
            <a:ext cx="3444854" cy="7027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900" b="0" i="0" u="none" strike="noStrike" cap="none" spc="0" normalizeH="0" baseline="0" dirty="0">
                <a:ln>
                  <a:noFill/>
                </a:ln>
                <a:solidFill>
                  <a:srgbClr val="00B67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 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E656912-B2C7-41F2-90DB-FCE5767E217B}"/>
              </a:ext>
            </a:extLst>
          </p:cNvPr>
          <p:cNvSpPr txBox="1"/>
          <p:nvPr/>
        </p:nvSpPr>
        <p:spPr>
          <a:xfrm>
            <a:off x="2016066" y="1199545"/>
            <a:ext cx="997068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spc="0" normalizeH="0" baseline="0" dirty="0">
                <a:ln>
                  <a:noFill/>
                </a:ln>
                <a:solidFill>
                  <a:srgbClr val="333333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BRANDNAME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9A171EC8-5565-450D-BDAD-624E750232D7}"/>
              </a:ext>
            </a:extLst>
          </p:cNvPr>
          <p:cNvSpPr txBox="1"/>
          <p:nvPr/>
        </p:nvSpPr>
        <p:spPr>
          <a:xfrm>
            <a:off x="2238114" y="1358995"/>
            <a:ext cx="552972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42" normalizeH="0" baseline="0" dirty="0">
                <a:ln>
                  <a:noFill/>
                </a:ln>
                <a:solidFill>
                  <a:srgbClr val="00B67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LANDSCAPING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A61C460A-C6D6-49A4-B732-5D2D93FE8B25}"/>
              </a:ext>
            </a:extLst>
          </p:cNvPr>
          <p:cNvGrpSpPr/>
          <p:nvPr/>
        </p:nvGrpSpPr>
        <p:grpSpPr>
          <a:xfrm>
            <a:off x="2207133" y="741680"/>
            <a:ext cx="614935" cy="455562"/>
            <a:chOff x="2207132" y="741680"/>
            <a:chExt cx="614935" cy="455562"/>
          </a:xfrm>
        </p:grpSpPr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9559572C-51F2-4E55-AD32-055F55D76069}"/>
                </a:ext>
              </a:extLst>
            </p:cNvPr>
            <p:cNvSpPr/>
            <p:nvPr/>
          </p:nvSpPr>
          <p:spPr>
            <a:xfrm>
              <a:off x="2471292" y="1017524"/>
              <a:ext cx="92836" cy="179704"/>
            </a:xfrm>
            <a:custGeom>
              <a:avLst/>
              <a:gdLst>
                <a:gd name="connsiteX0" fmla="*/ 0 w 92836"/>
                <a:gd name="connsiteY0" fmla="*/ 0 h 179704"/>
                <a:gd name="connsiteX1" fmla="*/ 75057 w 92836"/>
                <a:gd name="connsiteY1" fmla="*/ 28321 h 179704"/>
                <a:gd name="connsiteX2" fmla="*/ 75057 w 92836"/>
                <a:gd name="connsiteY2" fmla="*/ 157861 h 179704"/>
                <a:gd name="connsiteX3" fmla="*/ 0 w 92836"/>
                <a:gd name="connsiteY3" fmla="*/ 179705 h 179704"/>
                <a:gd name="connsiteX4" fmla="*/ 92837 w 92836"/>
                <a:gd name="connsiteY4" fmla="*/ 179705 h 179704"/>
                <a:gd name="connsiteX5" fmla="*/ 92837 w 92836"/>
                <a:gd name="connsiteY5" fmla="*/ 0 h 179704"/>
                <a:gd name="connsiteX6" fmla="*/ 0 w 92836"/>
                <a:gd name="connsiteY6" fmla="*/ 0 h 17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836" h="179704">
                  <a:moveTo>
                    <a:pt x="0" y="0"/>
                  </a:moveTo>
                  <a:lnTo>
                    <a:pt x="75057" y="28321"/>
                  </a:lnTo>
                  <a:lnTo>
                    <a:pt x="75057" y="157861"/>
                  </a:lnTo>
                  <a:lnTo>
                    <a:pt x="0" y="179705"/>
                  </a:lnTo>
                  <a:lnTo>
                    <a:pt x="92837" y="179705"/>
                  </a:lnTo>
                  <a:lnTo>
                    <a:pt x="928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8E04B481-1B1E-42FC-A063-A47CB13B8530}"/>
                </a:ext>
              </a:extLst>
            </p:cNvPr>
            <p:cNvSpPr/>
            <p:nvPr/>
          </p:nvSpPr>
          <p:spPr>
            <a:xfrm>
              <a:off x="2471292" y="1017524"/>
              <a:ext cx="75057" cy="179704"/>
            </a:xfrm>
            <a:custGeom>
              <a:avLst/>
              <a:gdLst>
                <a:gd name="connsiteX0" fmla="*/ 0 w 75057"/>
                <a:gd name="connsiteY0" fmla="*/ 179705 h 179704"/>
                <a:gd name="connsiteX1" fmla="*/ 75057 w 75057"/>
                <a:gd name="connsiteY1" fmla="*/ 157861 h 179704"/>
                <a:gd name="connsiteX2" fmla="*/ 75057 w 75057"/>
                <a:gd name="connsiteY2" fmla="*/ 28321 h 179704"/>
                <a:gd name="connsiteX3" fmla="*/ 0 w 75057"/>
                <a:gd name="connsiteY3" fmla="*/ 0 h 179704"/>
                <a:gd name="connsiteX4" fmla="*/ 0 w 75057"/>
                <a:gd name="connsiteY4" fmla="*/ 179705 h 17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057" h="179704">
                  <a:moveTo>
                    <a:pt x="0" y="179705"/>
                  </a:moveTo>
                  <a:lnTo>
                    <a:pt x="75057" y="157861"/>
                  </a:lnTo>
                  <a:lnTo>
                    <a:pt x="75057" y="28321"/>
                  </a:lnTo>
                  <a:lnTo>
                    <a:pt x="0" y="0"/>
                  </a:lnTo>
                  <a:lnTo>
                    <a:pt x="0" y="17970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D2A4D1F8-4D79-4356-853A-BC094B212735}"/>
                </a:ext>
              </a:extLst>
            </p:cNvPr>
            <p:cNvSpPr/>
            <p:nvPr/>
          </p:nvSpPr>
          <p:spPr>
            <a:xfrm>
              <a:off x="2396685" y="741680"/>
              <a:ext cx="119566" cy="268605"/>
            </a:xfrm>
            <a:custGeom>
              <a:avLst/>
              <a:gdLst>
                <a:gd name="connsiteX0" fmla="*/ 119565 w 119566"/>
                <a:gd name="connsiteY0" fmla="*/ 268605 h 268605"/>
                <a:gd name="connsiteX1" fmla="*/ 119565 w 119566"/>
                <a:gd name="connsiteY1" fmla="*/ 192405 h 268605"/>
                <a:gd name="connsiteX2" fmla="*/ 60637 w 119566"/>
                <a:gd name="connsiteY2" fmla="*/ 49530 h 268605"/>
                <a:gd name="connsiteX3" fmla="*/ 2344 w 119566"/>
                <a:gd name="connsiteY3" fmla="*/ 0 h 268605"/>
                <a:gd name="connsiteX4" fmla="*/ 119565 w 119566"/>
                <a:gd name="connsiteY4" fmla="*/ 268605 h 26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66" h="268605">
                  <a:moveTo>
                    <a:pt x="119565" y="268605"/>
                  </a:moveTo>
                  <a:lnTo>
                    <a:pt x="119565" y="192405"/>
                  </a:lnTo>
                  <a:cubicBezTo>
                    <a:pt x="119730" y="138833"/>
                    <a:pt x="98520" y="87409"/>
                    <a:pt x="60637" y="49530"/>
                  </a:cubicBezTo>
                  <a:cubicBezTo>
                    <a:pt x="42349" y="31720"/>
                    <a:pt x="22873" y="15172"/>
                    <a:pt x="2344" y="0"/>
                  </a:cubicBezTo>
                  <a:cubicBezTo>
                    <a:pt x="-8324" y="105156"/>
                    <a:pt x="15171" y="199390"/>
                    <a:pt x="119565" y="268605"/>
                  </a:cubicBez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14366A87-2E1C-4DAF-B7F1-782538693E86}"/>
                </a:ext>
              </a:extLst>
            </p:cNvPr>
            <p:cNvSpPr/>
            <p:nvPr/>
          </p:nvSpPr>
          <p:spPr>
            <a:xfrm>
              <a:off x="2528950" y="777875"/>
              <a:ext cx="87668" cy="196596"/>
            </a:xfrm>
            <a:custGeom>
              <a:avLst/>
              <a:gdLst>
                <a:gd name="connsiteX0" fmla="*/ 1 w 87668"/>
                <a:gd name="connsiteY0" fmla="*/ 196596 h 196596"/>
                <a:gd name="connsiteX1" fmla="*/ 1 w 87668"/>
                <a:gd name="connsiteY1" fmla="*/ 140970 h 196596"/>
                <a:gd name="connsiteX2" fmla="*/ 43180 w 87668"/>
                <a:gd name="connsiteY2" fmla="*/ 36322 h 196596"/>
                <a:gd name="connsiteX3" fmla="*/ 85979 w 87668"/>
                <a:gd name="connsiteY3" fmla="*/ 0 h 196596"/>
                <a:gd name="connsiteX4" fmla="*/ 1 w 87668"/>
                <a:gd name="connsiteY4" fmla="*/ 196596 h 19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68" h="196596">
                  <a:moveTo>
                    <a:pt x="1" y="196596"/>
                  </a:moveTo>
                  <a:lnTo>
                    <a:pt x="1" y="140970"/>
                  </a:lnTo>
                  <a:cubicBezTo>
                    <a:pt x="-104" y="101731"/>
                    <a:pt x="15436" y="64069"/>
                    <a:pt x="43180" y="36322"/>
                  </a:cubicBezTo>
                  <a:cubicBezTo>
                    <a:pt x="56581" y="23230"/>
                    <a:pt x="70882" y="11093"/>
                    <a:pt x="85979" y="0"/>
                  </a:cubicBezTo>
                  <a:cubicBezTo>
                    <a:pt x="93726" y="76835"/>
                    <a:pt x="76454" y="145923"/>
                    <a:pt x="1" y="196596"/>
                  </a:cubicBez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DE9CF918-4EC0-4AD2-846B-1A101C418A41}"/>
                </a:ext>
              </a:extLst>
            </p:cNvPr>
            <p:cNvSpPr/>
            <p:nvPr/>
          </p:nvSpPr>
          <p:spPr>
            <a:xfrm>
              <a:off x="2360264" y="919861"/>
              <a:ext cx="92487" cy="207136"/>
            </a:xfrm>
            <a:custGeom>
              <a:avLst/>
              <a:gdLst>
                <a:gd name="connsiteX0" fmla="*/ 92486 w 92487"/>
                <a:gd name="connsiteY0" fmla="*/ 207137 h 207136"/>
                <a:gd name="connsiteX1" fmla="*/ 92486 w 92487"/>
                <a:gd name="connsiteY1" fmla="*/ 148463 h 207136"/>
                <a:gd name="connsiteX2" fmla="*/ 46894 w 92487"/>
                <a:gd name="connsiteY2" fmla="*/ 38100 h 207136"/>
                <a:gd name="connsiteX3" fmla="*/ 1808 w 92487"/>
                <a:gd name="connsiteY3" fmla="*/ 0 h 207136"/>
                <a:gd name="connsiteX4" fmla="*/ 92486 w 92487"/>
                <a:gd name="connsiteY4" fmla="*/ 207137 h 20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87" h="207136">
                  <a:moveTo>
                    <a:pt x="92486" y="207137"/>
                  </a:moveTo>
                  <a:lnTo>
                    <a:pt x="92486" y="148463"/>
                  </a:lnTo>
                  <a:cubicBezTo>
                    <a:pt x="92602" y="107070"/>
                    <a:pt x="76190" y="67343"/>
                    <a:pt x="46894" y="38100"/>
                  </a:cubicBezTo>
                  <a:cubicBezTo>
                    <a:pt x="32784" y="24351"/>
                    <a:pt x="17718" y="11619"/>
                    <a:pt x="1808" y="0"/>
                  </a:cubicBezTo>
                  <a:cubicBezTo>
                    <a:pt x="-6447" y="80772"/>
                    <a:pt x="11841" y="153670"/>
                    <a:pt x="92486" y="207137"/>
                  </a:cubicBez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C4CAC0E4-6856-4299-9DF4-DED4D33BE56F}"/>
                </a:ext>
              </a:extLst>
            </p:cNvPr>
            <p:cNvSpPr/>
            <p:nvPr/>
          </p:nvSpPr>
          <p:spPr>
            <a:xfrm>
              <a:off x="2207132" y="1043177"/>
              <a:ext cx="249301" cy="153989"/>
            </a:xfrm>
            <a:custGeom>
              <a:avLst/>
              <a:gdLst>
                <a:gd name="connsiteX0" fmla="*/ 249301 w 249301"/>
                <a:gd name="connsiteY0" fmla="*/ 153924 h 153989"/>
                <a:gd name="connsiteX1" fmla="*/ 205867 w 249301"/>
                <a:gd name="connsiteY1" fmla="*/ 91567 h 153989"/>
                <a:gd name="connsiteX2" fmla="*/ 76200 w 249301"/>
                <a:gd name="connsiteY2" fmla="*/ 7620 h 153989"/>
                <a:gd name="connsiteX3" fmla="*/ 0 w 249301"/>
                <a:gd name="connsiteY3" fmla="*/ 0 h 153989"/>
                <a:gd name="connsiteX4" fmla="*/ 249301 w 249301"/>
                <a:gd name="connsiteY4" fmla="*/ 153924 h 15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01" h="153989">
                  <a:moveTo>
                    <a:pt x="249301" y="153924"/>
                  </a:moveTo>
                  <a:lnTo>
                    <a:pt x="205867" y="91567"/>
                  </a:lnTo>
                  <a:cubicBezTo>
                    <a:pt x="175558" y="47423"/>
                    <a:pt x="128882" y="17205"/>
                    <a:pt x="76200" y="7620"/>
                  </a:cubicBezTo>
                  <a:cubicBezTo>
                    <a:pt x="51012" y="3284"/>
                    <a:pt x="25548" y="737"/>
                    <a:pt x="0" y="0"/>
                  </a:cubicBezTo>
                  <a:cubicBezTo>
                    <a:pt x="51308" y="92202"/>
                    <a:pt x="124079" y="156337"/>
                    <a:pt x="249301" y="153924"/>
                  </a:cubicBez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3F59FDE3-276B-4118-AAC6-CC7EE856470E}"/>
                </a:ext>
              </a:extLst>
            </p:cNvPr>
            <p:cNvSpPr/>
            <p:nvPr/>
          </p:nvSpPr>
          <p:spPr>
            <a:xfrm>
              <a:off x="2572765" y="919607"/>
              <a:ext cx="97771" cy="219328"/>
            </a:xfrm>
            <a:custGeom>
              <a:avLst/>
              <a:gdLst>
                <a:gd name="connsiteX0" fmla="*/ 0 w 97771"/>
                <a:gd name="connsiteY0" fmla="*/ 219329 h 219328"/>
                <a:gd name="connsiteX1" fmla="*/ 0 w 97771"/>
                <a:gd name="connsiteY1" fmla="*/ 157353 h 219328"/>
                <a:gd name="connsiteX2" fmla="*/ 48133 w 97771"/>
                <a:gd name="connsiteY2" fmla="*/ 40513 h 219328"/>
                <a:gd name="connsiteX3" fmla="*/ 95885 w 97771"/>
                <a:gd name="connsiteY3" fmla="*/ 0 h 219328"/>
                <a:gd name="connsiteX4" fmla="*/ 0 w 97771"/>
                <a:gd name="connsiteY4" fmla="*/ 219329 h 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71" h="219328">
                  <a:moveTo>
                    <a:pt x="0" y="219329"/>
                  </a:moveTo>
                  <a:lnTo>
                    <a:pt x="0" y="157353"/>
                  </a:lnTo>
                  <a:cubicBezTo>
                    <a:pt x="-85" y="113564"/>
                    <a:pt x="17229" y="71536"/>
                    <a:pt x="48133" y="40513"/>
                  </a:cubicBezTo>
                  <a:cubicBezTo>
                    <a:pt x="63132" y="25962"/>
                    <a:pt x="79085" y="12428"/>
                    <a:pt x="95885" y="0"/>
                  </a:cubicBezTo>
                  <a:cubicBezTo>
                    <a:pt x="104521" y="85725"/>
                    <a:pt x="85344" y="162687"/>
                    <a:pt x="0" y="219329"/>
                  </a:cubicBez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35D01B53-F2D3-460E-B31F-CA1479995901}"/>
                </a:ext>
              </a:extLst>
            </p:cNvPr>
            <p:cNvSpPr/>
            <p:nvPr/>
          </p:nvSpPr>
          <p:spPr>
            <a:xfrm>
              <a:off x="2572766" y="1043177"/>
              <a:ext cx="249301" cy="153989"/>
            </a:xfrm>
            <a:custGeom>
              <a:avLst/>
              <a:gdLst>
                <a:gd name="connsiteX0" fmla="*/ 0 w 249301"/>
                <a:gd name="connsiteY0" fmla="*/ 153924 h 153989"/>
                <a:gd name="connsiteX1" fmla="*/ 43434 w 249301"/>
                <a:gd name="connsiteY1" fmla="*/ 91567 h 153989"/>
                <a:gd name="connsiteX2" fmla="*/ 173101 w 249301"/>
                <a:gd name="connsiteY2" fmla="*/ 7620 h 153989"/>
                <a:gd name="connsiteX3" fmla="*/ 249301 w 249301"/>
                <a:gd name="connsiteY3" fmla="*/ 0 h 153989"/>
                <a:gd name="connsiteX4" fmla="*/ 0 w 249301"/>
                <a:gd name="connsiteY4" fmla="*/ 153924 h 15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01" h="153989">
                  <a:moveTo>
                    <a:pt x="0" y="153924"/>
                  </a:moveTo>
                  <a:lnTo>
                    <a:pt x="43434" y="91567"/>
                  </a:lnTo>
                  <a:cubicBezTo>
                    <a:pt x="73743" y="47423"/>
                    <a:pt x="120419" y="17205"/>
                    <a:pt x="173101" y="7620"/>
                  </a:cubicBezTo>
                  <a:cubicBezTo>
                    <a:pt x="198289" y="3284"/>
                    <a:pt x="223753" y="737"/>
                    <a:pt x="249301" y="0"/>
                  </a:cubicBezTo>
                  <a:cubicBezTo>
                    <a:pt x="197993" y="92202"/>
                    <a:pt x="125095" y="156337"/>
                    <a:pt x="0" y="153924"/>
                  </a:cubicBez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C6EC4C78-09FF-40FD-A4DA-2BFB8F740B53}"/>
                </a:ext>
              </a:extLst>
            </p:cNvPr>
            <p:cNvSpPr/>
            <p:nvPr/>
          </p:nvSpPr>
          <p:spPr>
            <a:xfrm>
              <a:off x="2465068" y="1150492"/>
              <a:ext cx="21311" cy="46736"/>
            </a:xfrm>
            <a:custGeom>
              <a:avLst/>
              <a:gdLst>
                <a:gd name="connsiteX0" fmla="*/ 1 w 21311"/>
                <a:gd name="connsiteY0" fmla="*/ 46736 h 46736"/>
                <a:gd name="connsiteX1" fmla="*/ 1 w 21311"/>
                <a:gd name="connsiteY1" fmla="*/ 34036 h 46736"/>
                <a:gd name="connsiteX2" fmla="*/ 10415 w 21311"/>
                <a:gd name="connsiteY2" fmla="*/ 8636 h 46736"/>
                <a:gd name="connsiteX3" fmla="*/ 20575 w 21311"/>
                <a:gd name="connsiteY3" fmla="*/ 0 h 46736"/>
                <a:gd name="connsiteX4" fmla="*/ 2 w 21311"/>
                <a:gd name="connsiteY4" fmla="*/ 46736 h 4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11" h="46736">
                  <a:moveTo>
                    <a:pt x="1" y="46736"/>
                  </a:moveTo>
                  <a:lnTo>
                    <a:pt x="1" y="34036"/>
                  </a:lnTo>
                  <a:cubicBezTo>
                    <a:pt x="-81" y="24514"/>
                    <a:pt x="3672" y="15359"/>
                    <a:pt x="10415" y="8636"/>
                  </a:cubicBezTo>
                  <a:cubicBezTo>
                    <a:pt x="13607" y="5536"/>
                    <a:pt x="17001" y="2651"/>
                    <a:pt x="20575" y="0"/>
                  </a:cubicBezTo>
                  <a:cubicBezTo>
                    <a:pt x="23903" y="18318"/>
                    <a:pt x="15759" y="36819"/>
                    <a:pt x="2" y="46736"/>
                  </a:cubicBez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798B7D52-634D-4468-958C-5AD91774CBAD}"/>
                </a:ext>
              </a:extLst>
            </p:cNvPr>
            <p:cNvSpPr/>
            <p:nvPr/>
          </p:nvSpPr>
          <p:spPr>
            <a:xfrm>
              <a:off x="2465069" y="1170177"/>
              <a:ext cx="43052" cy="27065"/>
            </a:xfrm>
            <a:custGeom>
              <a:avLst/>
              <a:gdLst>
                <a:gd name="connsiteX0" fmla="*/ 0 w 43052"/>
                <a:gd name="connsiteY0" fmla="*/ 27051 h 27065"/>
                <a:gd name="connsiteX1" fmla="*/ 7620 w 43052"/>
                <a:gd name="connsiteY1" fmla="*/ 16002 h 27065"/>
                <a:gd name="connsiteX2" fmla="*/ 30353 w 43052"/>
                <a:gd name="connsiteY2" fmla="*/ 1270 h 27065"/>
                <a:gd name="connsiteX3" fmla="*/ 43053 w 43052"/>
                <a:gd name="connsiteY3" fmla="*/ 0 h 27065"/>
                <a:gd name="connsiteX4" fmla="*/ 0 w 43052"/>
                <a:gd name="connsiteY4" fmla="*/ 27051 h 2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52" h="27065">
                  <a:moveTo>
                    <a:pt x="0" y="27051"/>
                  </a:moveTo>
                  <a:lnTo>
                    <a:pt x="7620" y="16002"/>
                  </a:lnTo>
                  <a:cubicBezTo>
                    <a:pt x="12957" y="8284"/>
                    <a:pt x="21129" y="2989"/>
                    <a:pt x="30353" y="1270"/>
                  </a:cubicBezTo>
                  <a:cubicBezTo>
                    <a:pt x="34550" y="540"/>
                    <a:pt x="38795" y="115"/>
                    <a:pt x="43053" y="0"/>
                  </a:cubicBezTo>
                  <a:cubicBezTo>
                    <a:pt x="35448" y="16854"/>
                    <a:pt x="18485" y="27513"/>
                    <a:pt x="0" y="27051"/>
                  </a:cubicBez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8B19B14A-A693-4A96-8856-43AAFD313CF0}"/>
                </a:ext>
              </a:extLst>
            </p:cNvPr>
            <p:cNvSpPr/>
            <p:nvPr/>
          </p:nvSpPr>
          <p:spPr>
            <a:xfrm>
              <a:off x="2529586" y="1107313"/>
              <a:ext cx="8636" cy="8636"/>
            </a:xfrm>
            <a:custGeom>
              <a:avLst/>
              <a:gdLst>
                <a:gd name="connsiteX0" fmla="*/ 8636 w 8636"/>
                <a:gd name="connsiteY0" fmla="*/ 4318 h 8636"/>
                <a:gd name="connsiteX1" fmla="*/ 4318 w 8636"/>
                <a:gd name="connsiteY1" fmla="*/ 8636 h 8636"/>
                <a:gd name="connsiteX2" fmla="*/ 0 w 8636"/>
                <a:gd name="connsiteY2" fmla="*/ 4318 h 8636"/>
                <a:gd name="connsiteX3" fmla="*/ 4318 w 8636"/>
                <a:gd name="connsiteY3" fmla="*/ 0 h 8636"/>
                <a:gd name="connsiteX4" fmla="*/ 8636 w 8636"/>
                <a:gd name="connsiteY4" fmla="*/ 4318 h 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6" h="8636">
                  <a:moveTo>
                    <a:pt x="8636" y="4318"/>
                  </a:moveTo>
                  <a:cubicBezTo>
                    <a:pt x="8636" y="6703"/>
                    <a:pt x="6703" y="8636"/>
                    <a:pt x="4318" y="8636"/>
                  </a:cubicBezTo>
                  <a:cubicBezTo>
                    <a:pt x="1933" y="8636"/>
                    <a:pt x="0" y="6703"/>
                    <a:pt x="0" y="4318"/>
                  </a:cubicBezTo>
                  <a:cubicBezTo>
                    <a:pt x="0" y="1933"/>
                    <a:pt x="1933" y="0"/>
                    <a:pt x="4318" y="0"/>
                  </a:cubicBezTo>
                  <a:cubicBezTo>
                    <a:pt x="6703" y="0"/>
                    <a:pt x="8636" y="1933"/>
                    <a:pt x="8636" y="4318"/>
                  </a:cubicBez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4B3DEC7F-8167-4ABE-80BD-8CE3D73708BB}"/>
                </a:ext>
              </a:extLst>
            </p:cNvPr>
            <p:cNvSpPr/>
            <p:nvPr/>
          </p:nvSpPr>
          <p:spPr>
            <a:xfrm>
              <a:off x="2482850" y="1052576"/>
              <a:ext cx="11175" cy="12572"/>
            </a:xfrm>
            <a:custGeom>
              <a:avLst/>
              <a:gdLst>
                <a:gd name="connsiteX0" fmla="*/ 0 w 11175"/>
                <a:gd name="connsiteY0" fmla="*/ 0 h 12572"/>
                <a:gd name="connsiteX1" fmla="*/ 11176 w 11175"/>
                <a:gd name="connsiteY1" fmla="*/ 0 h 12572"/>
                <a:gd name="connsiteX2" fmla="*/ 11176 w 11175"/>
                <a:gd name="connsiteY2" fmla="*/ 12573 h 12572"/>
                <a:gd name="connsiteX3" fmla="*/ 0 w 11175"/>
                <a:gd name="connsiteY3" fmla="*/ 12573 h 1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75" h="12572">
                  <a:moveTo>
                    <a:pt x="0" y="0"/>
                  </a:moveTo>
                  <a:lnTo>
                    <a:pt x="11176" y="0"/>
                  </a:lnTo>
                  <a:lnTo>
                    <a:pt x="11176" y="12573"/>
                  </a:lnTo>
                  <a:lnTo>
                    <a:pt x="0" y="12573"/>
                  </a:ln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02687389-68AF-475C-96D0-E51A0A44A28F}"/>
                </a:ext>
              </a:extLst>
            </p:cNvPr>
            <p:cNvSpPr/>
            <p:nvPr/>
          </p:nvSpPr>
          <p:spPr>
            <a:xfrm>
              <a:off x="2498979" y="1052576"/>
              <a:ext cx="11175" cy="12572"/>
            </a:xfrm>
            <a:custGeom>
              <a:avLst/>
              <a:gdLst>
                <a:gd name="connsiteX0" fmla="*/ 0 w 11175"/>
                <a:gd name="connsiteY0" fmla="*/ 0 h 12572"/>
                <a:gd name="connsiteX1" fmla="*/ 11176 w 11175"/>
                <a:gd name="connsiteY1" fmla="*/ 0 h 12572"/>
                <a:gd name="connsiteX2" fmla="*/ 11176 w 11175"/>
                <a:gd name="connsiteY2" fmla="*/ 12573 h 12572"/>
                <a:gd name="connsiteX3" fmla="*/ 0 w 11175"/>
                <a:gd name="connsiteY3" fmla="*/ 12573 h 1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75" h="12572">
                  <a:moveTo>
                    <a:pt x="0" y="0"/>
                  </a:moveTo>
                  <a:lnTo>
                    <a:pt x="11176" y="0"/>
                  </a:lnTo>
                  <a:lnTo>
                    <a:pt x="11176" y="12573"/>
                  </a:lnTo>
                  <a:lnTo>
                    <a:pt x="0" y="12573"/>
                  </a:ln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0E06BDA1-A8E8-4C42-9A33-255E8ACD64FC}"/>
                </a:ext>
              </a:extLst>
            </p:cNvPr>
            <p:cNvSpPr/>
            <p:nvPr/>
          </p:nvSpPr>
          <p:spPr>
            <a:xfrm>
              <a:off x="2482850" y="1067943"/>
              <a:ext cx="11175" cy="12572"/>
            </a:xfrm>
            <a:custGeom>
              <a:avLst/>
              <a:gdLst>
                <a:gd name="connsiteX0" fmla="*/ 0 w 11175"/>
                <a:gd name="connsiteY0" fmla="*/ 0 h 12572"/>
                <a:gd name="connsiteX1" fmla="*/ 11176 w 11175"/>
                <a:gd name="connsiteY1" fmla="*/ 0 h 12572"/>
                <a:gd name="connsiteX2" fmla="*/ 11176 w 11175"/>
                <a:gd name="connsiteY2" fmla="*/ 12573 h 12572"/>
                <a:gd name="connsiteX3" fmla="*/ 0 w 11175"/>
                <a:gd name="connsiteY3" fmla="*/ 12573 h 1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75" h="12572">
                  <a:moveTo>
                    <a:pt x="0" y="0"/>
                  </a:moveTo>
                  <a:lnTo>
                    <a:pt x="11176" y="0"/>
                  </a:lnTo>
                  <a:lnTo>
                    <a:pt x="11176" y="12573"/>
                  </a:lnTo>
                  <a:lnTo>
                    <a:pt x="0" y="12573"/>
                  </a:ln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E6331E3F-6575-4B7A-A347-86046359B443}"/>
                </a:ext>
              </a:extLst>
            </p:cNvPr>
            <p:cNvSpPr/>
            <p:nvPr/>
          </p:nvSpPr>
          <p:spPr>
            <a:xfrm>
              <a:off x="2498979" y="1067943"/>
              <a:ext cx="11175" cy="12572"/>
            </a:xfrm>
            <a:custGeom>
              <a:avLst/>
              <a:gdLst>
                <a:gd name="connsiteX0" fmla="*/ 0 w 11175"/>
                <a:gd name="connsiteY0" fmla="*/ 0 h 12572"/>
                <a:gd name="connsiteX1" fmla="*/ 11176 w 11175"/>
                <a:gd name="connsiteY1" fmla="*/ 0 h 12572"/>
                <a:gd name="connsiteX2" fmla="*/ 11176 w 11175"/>
                <a:gd name="connsiteY2" fmla="*/ 12573 h 12572"/>
                <a:gd name="connsiteX3" fmla="*/ 0 w 11175"/>
                <a:gd name="connsiteY3" fmla="*/ 12573 h 1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75" h="12572">
                  <a:moveTo>
                    <a:pt x="0" y="0"/>
                  </a:moveTo>
                  <a:lnTo>
                    <a:pt x="11176" y="0"/>
                  </a:lnTo>
                  <a:lnTo>
                    <a:pt x="11176" y="12573"/>
                  </a:lnTo>
                  <a:lnTo>
                    <a:pt x="0" y="12573"/>
                  </a:lnTo>
                  <a:close/>
                </a:path>
              </a:pathLst>
            </a:custGeom>
            <a:solidFill>
              <a:srgbClr val="00B67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894126EC-00F1-422D-82D3-E2BBAAB0E920}"/>
              </a:ext>
            </a:extLst>
          </p:cNvPr>
          <p:cNvSpPr/>
          <p:nvPr/>
        </p:nvSpPr>
        <p:spPr>
          <a:xfrm>
            <a:off x="0" y="2977895"/>
            <a:ext cx="1732153" cy="908304"/>
          </a:xfrm>
          <a:custGeom>
            <a:avLst/>
            <a:gdLst>
              <a:gd name="connsiteX0" fmla="*/ 1732153 w 1732153"/>
              <a:gd name="connsiteY0" fmla="*/ 865505 h 908304"/>
              <a:gd name="connsiteX1" fmla="*/ 1732153 w 1732153"/>
              <a:gd name="connsiteY1" fmla="*/ 908304 h 908304"/>
              <a:gd name="connsiteX2" fmla="*/ 0 w 1732153"/>
              <a:gd name="connsiteY2" fmla="*/ 908304 h 908304"/>
              <a:gd name="connsiteX3" fmla="*/ 0 w 1732153"/>
              <a:gd name="connsiteY3" fmla="*/ 15494 h 908304"/>
              <a:gd name="connsiteX4" fmla="*/ 24130 w 1732153"/>
              <a:gd name="connsiteY4" fmla="*/ 14732 h 908304"/>
              <a:gd name="connsiteX5" fmla="*/ 59055 w 1732153"/>
              <a:gd name="connsiteY5" fmla="*/ 4953 h 908304"/>
              <a:gd name="connsiteX6" fmla="*/ 91186 w 1732153"/>
              <a:gd name="connsiteY6" fmla="*/ 0 h 908304"/>
              <a:gd name="connsiteX7" fmla="*/ 112903 w 1732153"/>
              <a:gd name="connsiteY7" fmla="*/ 6604 h 908304"/>
              <a:gd name="connsiteX8" fmla="*/ 145542 w 1732153"/>
              <a:gd name="connsiteY8" fmla="*/ 14224 h 908304"/>
              <a:gd name="connsiteX9" fmla="*/ 173863 w 1732153"/>
              <a:gd name="connsiteY9" fmla="*/ 37592 h 908304"/>
              <a:gd name="connsiteX10" fmla="*/ 238125 w 1732153"/>
              <a:gd name="connsiteY10" fmla="*/ 108204 h 908304"/>
              <a:gd name="connsiteX11" fmla="*/ 319151 w 1732153"/>
              <a:gd name="connsiteY11" fmla="*/ 154940 h 908304"/>
              <a:gd name="connsiteX12" fmla="*/ 419100 w 1732153"/>
              <a:gd name="connsiteY12" fmla="*/ 203581 h 908304"/>
              <a:gd name="connsiteX13" fmla="*/ 478917 w 1732153"/>
              <a:gd name="connsiteY13" fmla="*/ 252984 h 908304"/>
              <a:gd name="connsiteX14" fmla="*/ 573532 w 1732153"/>
              <a:gd name="connsiteY14" fmla="*/ 319405 h 908304"/>
              <a:gd name="connsiteX15" fmla="*/ 695960 w 1732153"/>
              <a:gd name="connsiteY15" fmla="*/ 361315 h 908304"/>
              <a:gd name="connsiteX16" fmla="*/ 840740 w 1732153"/>
              <a:gd name="connsiteY16" fmla="*/ 442976 h 908304"/>
              <a:gd name="connsiteX17" fmla="*/ 965962 w 1732153"/>
              <a:gd name="connsiteY17" fmla="*/ 543560 h 908304"/>
              <a:gd name="connsiteX18" fmla="*/ 1125855 w 1732153"/>
              <a:gd name="connsiteY18" fmla="*/ 590423 h 908304"/>
              <a:gd name="connsiteX19" fmla="*/ 1359281 w 1732153"/>
              <a:gd name="connsiteY19" fmla="*/ 605663 h 908304"/>
              <a:gd name="connsiteX20" fmla="*/ 1567688 w 1732153"/>
              <a:gd name="connsiteY20" fmla="*/ 708533 h 908304"/>
              <a:gd name="connsiteX21" fmla="*/ 1709039 w 1732153"/>
              <a:gd name="connsiteY21" fmla="*/ 834771 h 908304"/>
              <a:gd name="connsiteX22" fmla="*/ 1732153 w 1732153"/>
              <a:gd name="connsiteY22" fmla="*/ 865505 h 908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32153" h="908304">
                <a:moveTo>
                  <a:pt x="1732153" y="865505"/>
                </a:moveTo>
                <a:lnTo>
                  <a:pt x="1732153" y="908304"/>
                </a:lnTo>
                <a:lnTo>
                  <a:pt x="0" y="908304"/>
                </a:lnTo>
                <a:lnTo>
                  <a:pt x="0" y="15494"/>
                </a:lnTo>
                <a:cubicBezTo>
                  <a:pt x="8023" y="16699"/>
                  <a:pt x="16199" y="16441"/>
                  <a:pt x="24130" y="14732"/>
                </a:cubicBezTo>
                <a:cubicBezTo>
                  <a:pt x="35179" y="12573"/>
                  <a:pt x="47117" y="8128"/>
                  <a:pt x="59055" y="4953"/>
                </a:cubicBezTo>
                <a:cubicBezTo>
                  <a:pt x="69461" y="1721"/>
                  <a:pt x="80290" y="52"/>
                  <a:pt x="91186" y="0"/>
                </a:cubicBezTo>
                <a:cubicBezTo>
                  <a:pt x="98672" y="1286"/>
                  <a:pt x="105968" y="3504"/>
                  <a:pt x="112903" y="6604"/>
                </a:cubicBezTo>
                <a:cubicBezTo>
                  <a:pt x="122174" y="9271"/>
                  <a:pt x="136398" y="11430"/>
                  <a:pt x="145542" y="14224"/>
                </a:cubicBezTo>
                <a:cubicBezTo>
                  <a:pt x="154686" y="17018"/>
                  <a:pt x="159258" y="20193"/>
                  <a:pt x="173863" y="37592"/>
                </a:cubicBezTo>
                <a:cubicBezTo>
                  <a:pt x="193552" y="62649"/>
                  <a:pt x="215029" y="86248"/>
                  <a:pt x="238125" y="108204"/>
                </a:cubicBezTo>
                <a:cubicBezTo>
                  <a:pt x="262552" y="127883"/>
                  <a:pt x="289886" y="143649"/>
                  <a:pt x="319151" y="154940"/>
                </a:cubicBezTo>
                <a:cubicBezTo>
                  <a:pt x="353287" y="169412"/>
                  <a:pt x="386649" y="185647"/>
                  <a:pt x="419100" y="203581"/>
                </a:cubicBezTo>
                <a:cubicBezTo>
                  <a:pt x="440806" y="217784"/>
                  <a:pt x="460868" y="234353"/>
                  <a:pt x="478917" y="252984"/>
                </a:cubicBezTo>
                <a:cubicBezTo>
                  <a:pt x="507183" y="279453"/>
                  <a:pt x="539034" y="301813"/>
                  <a:pt x="573532" y="319405"/>
                </a:cubicBezTo>
                <a:cubicBezTo>
                  <a:pt x="610616" y="336804"/>
                  <a:pt x="649732" y="343408"/>
                  <a:pt x="695960" y="361315"/>
                </a:cubicBezTo>
                <a:cubicBezTo>
                  <a:pt x="747626" y="381997"/>
                  <a:pt x="796313" y="409459"/>
                  <a:pt x="840740" y="442976"/>
                </a:cubicBezTo>
                <a:cubicBezTo>
                  <a:pt x="885952" y="477266"/>
                  <a:pt x="922909" y="516382"/>
                  <a:pt x="965962" y="543560"/>
                </a:cubicBezTo>
                <a:cubicBezTo>
                  <a:pt x="1009015" y="570738"/>
                  <a:pt x="1057910" y="586105"/>
                  <a:pt x="1125855" y="590423"/>
                </a:cubicBezTo>
                <a:cubicBezTo>
                  <a:pt x="1193800" y="594741"/>
                  <a:pt x="1280922" y="588264"/>
                  <a:pt x="1359281" y="605663"/>
                </a:cubicBezTo>
                <a:cubicBezTo>
                  <a:pt x="1437640" y="623062"/>
                  <a:pt x="1507363" y="664464"/>
                  <a:pt x="1567688" y="708533"/>
                </a:cubicBezTo>
                <a:cubicBezTo>
                  <a:pt x="1619390" y="745178"/>
                  <a:pt x="1666805" y="787524"/>
                  <a:pt x="1709039" y="834771"/>
                </a:cubicBezTo>
                <a:cubicBezTo>
                  <a:pt x="1717430" y="844481"/>
                  <a:pt x="1725152" y="854750"/>
                  <a:pt x="1732153" y="865505"/>
                </a:cubicBezTo>
                <a:close/>
              </a:path>
            </a:pathLst>
          </a:custGeom>
          <a:solidFill>
            <a:srgbClr val="00B67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AB99916C-3079-4D48-B85F-00481753CB04}"/>
              </a:ext>
            </a:extLst>
          </p:cNvPr>
          <p:cNvSpPr/>
          <p:nvPr/>
        </p:nvSpPr>
        <p:spPr>
          <a:xfrm>
            <a:off x="373888" y="2861055"/>
            <a:ext cx="289686" cy="486155"/>
          </a:xfrm>
          <a:custGeom>
            <a:avLst/>
            <a:gdLst>
              <a:gd name="connsiteX0" fmla="*/ 119126 w 289686"/>
              <a:gd name="connsiteY0" fmla="*/ 369189 h 486155"/>
              <a:gd name="connsiteX1" fmla="*/ 0 w 289686"/>
              <a:gd name="connsiteY1" fmla="*/ 394589 h 486155"/>
              <a:gd name="connsiteX2" fmla="*/ 61468 w 289686"/>
              <a:gd name="connsiteY2" fmla="*/ 272669 h 486155"/>
              <a:gd name="connsiteX3" fmla="*/ 19939 w 289686"/>
              <a:gd name="connsiteY3" fmla="*/ 285369 h 486155"/>
              <a:gd name="connsiteX4" fmla="*/ 86360 w 289686"/>
              <a:gd name="connsiteY4" fmla="*/ 158369 h 486155"/>
              <a:gd name="connsiteX5" fmla="*/ 55626 w 289686"/>
              <a:gd name="connsiteY5" fmla="*/ 168402 h 486155"/>
              <a:gd name="connsiteX6" fmla="*/ 144526 w 289686"/>
              <a:gd name="connsiteY6" fmla="*/ 0 h 486155"/>
              <a:gd name="connsiteX7" fmla="*/ 234188 w 289686"/>
              <a:gd name="connsiteY7" fmla="*/ 168402 h 486155"/>
              <a:gd name="connsiteX8" fmla="*/ 203454 w 289686"/>
              <a:gd name="connsiteY8" fmla="*/ 158369 h 486155"/>
              <a:gd name="connsiteX9" fmla="*/ 269748 w 289686"/>
              <a:gd name="connsiteY9" fmla="*/ 285369 h 486155"/>
              <a:gd name="connsiteX10" fmla="*/ 228346 w 289686"/>
              <a:gd name="connsiteY10" fmla="*/ 272669 h 486155"/>
              <a:gd name="connsiteX11" fmla="*/ 289687 w 289686"/>
              <a:gd name="connsiteY11" fmla="*/ 394589 h 486155"/>
              <a:gd name="connsiteX12" fmla="*/ 170688 w 289686"/>
              <a:gd name="connsiteY12" fmla="*/ 369189 h 486155"/>
              <a:gd name="connsiteX13" fmla="*/ 170688 w 289686"/>
              <a:gd name="connsiteY13" fmla="*/ 473837 h 486155"/>
              <a:gd name="connsiteX14" fmla="*/ 148463 w 289686"/>
              <a:gd name="connsiteY14" fmla="*/ 484251 h 486155"/>
              <a:gd name="connsiteX15" fmla="*/ 144526 w 289686"/>
              <a:gd name="connsiteY15" fmla="*/ 486156 h 486155"/>
              <a:gd name="connsiteX16" fmla="*/ 127508 w 289686"/>
              <a:gd name="connsiteY16" fmla="*/ 478155 h 486155"/>
              <a:gd name="connsiteX17" fmla="*/ 118491 w 289686"/>
              <a:gd name="connsiteY17" fmla="*/ 473964 h 48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9686" h="486155">
                <a:moveTo>
                  <a:pt x="119126" y="369189"/>
                </a:moveTo>
                <a:lnTo>
                  <a:pt x="0" y="394589"/>
                </a:lnTo>
                <a:lnTo>
                  <a:pt x="61468" y="272669"/>
                </a:lnTo>
                <a:lnTo>
                  <a:pt x="19939" y="285369"/>
                </a:lnTo>
                <a:lnTo>
                  <a:pt x="86360" y="158369"/>
                </a:lnTo>
                <a:lnTo>
                  <a:pt x="55626" y="168402"/>
                </a:lnTo>
                <a:lnTo>
                  <a:pt x="144526" y="0"/>
                </a:lnTo>
                <a:lnTo>
                  <a:pt x="234188" y="168402"/>
                </a:lnTo>
                <a:lnTo>
                  <a:pt x="203454" y="158369"/>
                </a:lnTo>
                <a:lnTo>
                  <a:pt x="269748" y="285369"/>
                </a:lnTo>
                <a:lnTo>
                  <a:pt x="228346" y="272669"/>
                </a:lnTo>
                <a:lnTo>
                  <a:pt x="289687" y="394589"/>
                </a:lnTo>
                <a:lnTo>
                  <a:pt x="170688" y="369189"/>
                </a:lnTo>
                <a:lnTo>
                  <a:pt x="170688" y="473837"/>
                </a:lnTo>
                <a:lnTo>
                  <a:pt x="148463" y="484251"/>
                </a:lnTo>
                <a:lnTo>
                  <a:pt x="144526" y="486156"/>
                </a:lnTo>
                <a:lnTo>
                  <a:pt x="127508" y="478155"/>
                </a:lnTo>
                <a:lnTo>
                  <a:pt x="118491" y="473964"/>
                </a:lnTo>
                <a:close/>
              </a:path>
            </a:pathLst>
          </a:custGeom>
          <a:solidFill>
            <a:srgbClr val="00B67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D615A136-9475-4AF3-A1E9-1599FE280094}"/>
              </a:ext>
            </a:extLst>
          </p:cNvPr>
          <p:cNvSpPr/>
          <p:nvPr/>
        </p:nvSpPr>
        <p:spPr>
          <a:xfrm>
            <a:off x="643508" y="3212464"/>
            <a:ext cx="142367" cy="237617"/>
          </a:xfrm>
          <a:custGeom>
            <a:avLst/>
            <a:gdLst>
              <a:gd name="connsiteX0" fmla="*/ 58293 w 142367"/>
              <a:gd name="connsiteY0" fmla="*/ 180848 h 237617"/>
              <a:gd name="connsiteX1" fmla="*/ 0 w 142367"/>
              <a:gd name="connsiteY1" fmla="*/ 193548 h 237617"/>
              <a:gd name="connsiteX2" fmla="*/ 30099 w 142367"/>
              <a:gd name="connsiteY2" fmla="*/ 133858 h 237617"/>
              <a:gd name="connsiteX3" fmla="*/ 9779 w 142367"/>
              <a:gd name="connsiteY3" fmla="*/ 139954 h 237617"/>
              <a:gd name="connsiteX4" fmla="*/ 42291 w 142367"/>
              <a:gd name="connsiteY4" fmla="*/ 77724 h 237617"/>
              <a:gd name="connsiteX5" fmla="*/ 27305 w 142367"/>
              <a:gd name="connsiteY5" fmla="*/ 82550 h 237617"/>
              <a:gd name="connsiteX6" fmla="*/ 71120 w 142367"/>
              <a:gd name="connsiteY6" fmla="*/ 0 h 237617"/>
              <a:gd name="connsiteX7" fmla="*/ 115062 w 142367"/>
              <a:gd name="connsiteY7" fmla="*/ 82550 h 237617"/>
              <a:gd name="connsiteX8" fmla="*/ 100076 w 142367"/>
              <a:gd name="connsiteY8" fmla="*/ 77724 h 237617"/>
              <a:gd name="connsiteX9" fmla="*/ 132588 w 142367"/>
              <a:gd name="connsiteY9" fmla="*/ 139954 h 237617"/>
              <a:gd name="connsiteX10" fmla="*/ 112268 w 142367"/>
              <a:gd name="connsiteY10" fmla="*/ 133858 h 237617"/>
              <a:gd name="connsiteX11" fmla="*/ 142367 w 142367"/>
              <a:gd name="connsiteY11" fmla="*/ 193548 h 237617"/>
              <a:gd name="connsiteX12" fmla="*/ 83947 w 142367"/>
              <a:gd name="connsiteY12" fmla="*/ 180848 h 237617"/>
              <a:gd name="connsiteX13" fmla="*/ 83947 w 142367"/>
              <a:gd name="connsiteY13" fmla="*/ 231648 h 237617"/>
              <a:gd name="connsiteX14" fmla="*/ 73025 w 142367"/>
              <a:gd name="connsiteY14" fmla="*/ 236728 h 237617"/>
              <a:gd name="connsiteX15" fmla="*/ 71120 w 142367"/>
              <a:gd name="connsiteY15" fmla="*/ 237617 h 237617"/>
              <a:gd name="connsiteX16" fmla="*/ 62738 w 142367"/>
              <a:gd name="connsiteY16" fmla="*/ 233680 h 237617"/>
              <a:gd name="connsiteX17" fmla="*/ 58293 w 142367"/>
              <a:gd name="connsiteY17" fmla="*/ 231648 h 23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367" h="237617">
                <a:moveTo>
                  <a:pt x="58293" y="180848"/>
                </a:moveTo>
                <a:lnTo>
                  <a:pt x="0" y="193548"/>
                </a:lnTo>
                <a:lnTo>
                  <a:pt x="30099" y="133858"/>
                </a:lnTo>
                <a:lnTo>
                  <a:pt x="9779" y="139954"/>
                </a:lnTo>
                <a:lnTo>
                  <a:pt x="42291" y="77724"/>
                </a:lnTo>
                <a:lnTo>
                  <a:pt x="27305" y="82550"/>
                </a:lnTo>
                <a:lnTo>
                  <a:pt x="71120" y="0"/>
                </a:lnTo>
                <a:lnTo>
                  <a:pt x="115062" y="82550"/>
                </a:lnTo>
                <a:lnTo>
                  <a:pt x="100076" y="77724"/>
                </a:lnTo>
                <a:lnTo>
                  <a:pt x="132588" y="139954"/>
                </a:lnTo>
                <a:lnTo>
                  <a:pt x="112268" y="133858"/>
                </a:lnTo>
                <a:lnTo>
                  <a:pt x="142367" y="193548"/>
                </a:lnTo>
                <a:lnTo>
                  <a:pt x="83947" y="180848"/>
                </a:lnTo>
                <a:lnTo>
                  <a:pt x="83947" y="231648"/>
                </a:lnTo>
                <a:lnTo>
                  <a:pt x="73025" y="236728"/>
                </a:lnTo>
                <a:lnTo>
                  <a:pt x="71120" y="237617"/>
                </a:lnTo>
                <a:lnTo>
                  <a:pt x="62738" y="233680"/>
                </a:lnTo>
                <a:lnTo>
                  <a:pt x="58293" y="231648"/>
                </a:lnTo>
                <a:close/>
              </a:path>
            </a:pathLst>
          </a:custGeom>
          <a:solidFill>
            <a:srgbClr val="00B67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8E0F2A82-85E7-4F40-AA12-D6603E6C2121}"/>
              </a:ext>
            </a:extLst>
          </p:cNvPr>
          <p:cNvSpPr/>
          <p:nvPr/>
        </p:nvSpPr>
        <p:spPr>
          <a:xfrm>
            <a:off x="4042536" y="2967863"/>
            <a:ext cx="206375" cy="347217"/>
          </a:xfrm>
          <a:custGeom>
            <a:avLst/>
            <a:gdLst>
              <a:gd name="connsiteX0" fmla="*/ 84963 w 206375"/>
              <a:gd name="connsiteY0" fmla="*/ 263779 h 347217"/>
              <a:gd name="connsiteX1" fmla="*/ 0 w 206375"/>
              <a:gd name="connsiteY1" fmla="*/ 282194 h 347217"/>
              <a:gd name="connsiteX2" fmla="*/ 43815 w 206375"/>
              <a:gd name="connsiteY2" fmla="*/ 195072 h 347217"/>
              <a:gd name="connsiteX3" fmla="*/ 14224 w 206375"/>
              <a:gd name="connsiteY3" fmla="*/ 203962 h 347217"/>
              <a:gd name="connsiteX4" fmla="*/ 61595 w 206375"/>
              <a:gd name="connsiteY4" fmla="*/ 113284 h 347217"/>
              <a:gd name="connsiteX5" fmla="*/ 39624 w 206375"/>
              <a:gd name="connsiteY5" fmla="*/ 120396 h 347217"/>
              <a:gd name="connsiteX6" fmla="*/ 103124 w 206375"/>
              <a:gd name="connsiteY6" fmla="*/ 0 h 347217"/>
              <a:gd name="connsiteX7" fmla="*/ 166624 w 206375"/>
              <a:gd name="connsiteY7" fmla="*/ 120396 h 347217"/>
              <a:gd name="connsiteX8" fmla="*/ 144780 w 206375"/>
              <a:gd name="connsiteY8" fmla="*/ 113284 h 347217"/>
              <a:gd name="connsiteX9" fmla="*/ 192151 w 206375"/>
              <a:gd name="connsiteY9" fmla="*/ 203962 h 347217"/>
              <a:gd name="connsiteX10" fmla="*/ 162560 w 206375"/>
              <a:gd name="connsiteY10" fmla="*/ 195072 h 347217"/>
              <a:gd name="connsiteX11" fmla="*/ 206375 w 206375"/>
              <a:gd name="connsiteY11" fmla="*/ 282194 h 347217"/>
              <a:gd name="connsiteX12" fmla="*/ 121285 w 206375"/>
              <a:gd name="connsiteY12" fmla="*/ 263779 h 347217"/>
              <a:gd name="connsiteX13" fmla="*/ 121285 w 206375"/>
              <a:gd name="connsiteY13" fmla="*/ 338455 h 347217"/>
              <a:gd name="connsiteX14" fmla="*/ 105410 w 206375"/>
              <a:gd name="connsiteY14" fmla="*/ 345948 h 347217"/>
              <a:gd name="connsiteX15" fmla="*/ 102616 w 206375"/>
              <a:gd name="connsiteY15" fmla="*/ 347218 h 347217"/>
              <a:gd name="connsiteX16" fmla="*/ 89916 w 206375"/>
              <a:gd name="connsiteY16" fmla="*/ 341503 h 347217"/>
              <a:gd name="connsiteX17" fmla="*/ 83439 w 206375"/>
              <a:gd name="connsiteY17" fmla="*/ 338582 h 34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6375" h="347217">
                <a:moveTo>
                  <a:pt x="84963" y="263779"/>
                </a:moveTo>
                <a:lnTo>
                  <a:pt x="0" y="282194"/>
                </a:lnTo>
                <a:lnTo>
                  <a:pt x="43815" y="195072"/>
                </a:lnTo>
                <a:lnTo>
                  <a:pt x="14224" y="203962"/>
                </a:lnTo>
                <a:lnTo>
                  <a:pt x="61595" y="113284"/>
                </a:lnTo>
                <a:lnTo>
                  <a:pt x="39624" y="120396"/>
                </a:lnTo>
                <a:lnTo>
                  <a:pt x="103124" y="0"/>
                </a:lnTo>
                <a:lnTo>
                  <a:pt x="166624" y="120396"/>
                </a:lnTo>
                <a:lnTo>
                  <a:pt x="144780" y="113284"/>
                </a:lnTo>
                <a:lnTo>
                  <a:pt x="192151" y="203962"/>
                </a:lnTo>
                <a:lnTo>
                  <a:pt x="162560" y="195072"/>
                </a:lnTo>
                <a:lnTo>
                  <a:pt x="206375" y="282194"/>
                </a:lnTo>
                <a:lnTo>
                  <a:pt x="121285" y="263779"/>
                </a:lnTo>
                <a:lnTo>
                  <a:pt x="121285" y="338455"/>
                </a:lnTo>
                <a:lnTo>
                  <a:pt x="105410" y="345948"/>
                </a:lnTo>
                <a:lnTo>
                  <a:pt x="102616" y="347218"/>
                </a:lnTo>
                <a:lnTo>
                  <a:pt x="89916" y="341503"/>
                </a:lnTo>
                <a:lnTo>
                  <a:pt x="83439" y="338582"/>
                </a:lnTo>
                <a:close/>
              </a:path>
            </a:pathLst>
          </a:custGeom>
          <a:solidFill>
            <a:srgbClr val="00B67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3BBA8B2B-5509-4AEA-805C-63915587CD0F}"/>
              </a:ext>
            </a:extLst>
          </p:cNvPr>
          <p:cNvSpPr/>
          <p:nvPr/>
        </p:nvSpPr>
        <p:spPr>
          <a:xfrm>
            <a:off x="3441446" y="3315080"/>
            <a:ext cx="206501" cy="347345"/>
          </a:xfrm>
          <a:custGeom>
            <a:avLst/>
            <a:gdLst>
              <a:gd name="connsiteX0" fmla="*/ 85090 w 206501"/>
              <a:gd name="connsiteY0" fmla="*/ 263779 h 347345"/>
              <a:gd name="connsiteX1" fmla="*/ 0 w 206501"/>
              <a:gd name="connsiteY1" fmla="*/ 282194 h 347345"/>
              <a:gd name="connsiteX2" fmla="*/ 43942 w 206501"/>
              <a:gd name="connsiteY2" fmla="*/ 195072 h 347345"/>
              <a:gd name="connsiteX3" fmla="*/ 14224 w 206501"/>
              <a:gd name="connsiteY3" fmla="*/ 203962 h 347345"/>
              <a:gd name="connsiteX4" fmla="*/ 61722 w 206501"/>
              <a:gd name="connsiteY4" fmla="*/ 113284 h 347345"/>
              <a:gd name="connsiteX5" fmla="*/ 39751 w 206501"/>
              <a:gd name="connsiteY5" fmla="*/ 120396 h 347345"/>
              <a:gd name="connsiteX6" fmla="*/ 103251 w 206501"/>
              <a:gd name="connsiteY6" fmla="*/ 0 h 347345"/>
              <a:gd name="connsiteX7" fmla="*/ 166751 w 206501"/>
              <a:gd name="connsiteY7" fmla="*/ 120396 h 347345"/>
              <a:gd name="connsiteX8" fmla="*/ 144780 w 206501"/>
              <a:gd name="connsiteY8" fmla="*/ 113284 h 347345"/>
              <a:gd name="connsiteX9" fmla="*/ 192278 w 206501"/>
              <a:gd name="connsiteY9" fmla="*/ 203962 h 347345"/>
              <a:gd name="connsiteX10" fmla="*/ 162560 w 206501"/>
              <a:gd name="connsiteY10" fmla="*/ 195072 h 347345"/>
              <a:gd name="connsiteX11" fmla="*/ 206502 w 206501"/>
              <a:gd name="connsiteY11" fmla="*/ 282194 h 347345"/>
              <a:gd name="connsiteX12" fmla="*/ 121412 w 206501"/>
              <a:gd name="connsiteY12" fmla="*/ 263779 h 347345"/>
              <a:gd name="connsiteX13" fmla="*/ 121412 w 206501"/>
              <a:gd name="connsiteY13" fmla="*/ 338455 h 347345"/>
              <a:gd name="connsiteX14" fmla="*/ 105537 w 206501"/>
              <a:gd name="connsiteY14" fmla="*/ 345948 h 347345"/>
              <a:gd name="connsiteX15" fmla="*/ 102743 w 206501"/>
              <a:gd name="connsiteY15" fmla="*/ 347345 h 347345"/>
              <a:gd name="connsiteX16" fmla="*/ 90043 w 206501"/>
              <a:gd name="connsiteY16" fmla="*/ 341630 h 347345"/>
              <a:gd name="connsiteX17" fmla="*/ 83566 w 206501"/>
              <a:gd name="connsiteY17" fmla="*/ 338582 h 347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6501" h="347345">
                <a:moveTo>
                  <a:pt x="85090" y="263779"/>
                </a:moveTo>
                <a:lnTo>
                  <a:pt x="0" y="282194"/>
                </a:lnTo>
                <a:lnTo>
                  <a:pt x="43942" y="195072"/>
                </a:lnTo>
                <a:lnTo>
                  <a:pt x="14224" y="203962"/>
                </a:lnTo>
                <a:lnTo>
                  <a:pt x="61722" y="113284"/>
                </a:lnTo>
                <a:lnTo>
                  <a:pt x="39751" y="120396"/>
                </a:lnTo>
                <a:lnTo>
                  <a:pt x="103251" y="0"/>
                </a:lnTo>
                <a:lnTo>
                  <a:pt x="166751" y="120396"/>
                </a:lnTo>
                <a:lnTo>
                  <a:pt x="144780" y="113284"/>
                </a:lnTo>
                <a:lnTo>
                  <a:pt x="192278" y="203962"/>
                </a:lnTo>
                <a:lnTo>
                  <a:pt x="162560" y="195072"/>
                </a:lnTo>
                <a:lnTo>
                  <a:pt x="206502" y="282194"/>
                </a:lnTo>
                <a:lnTo>
                  <a:pt x="121412" y="263779"/>
                </a:lnTo>
                <a:lnTo>
                  <a:pt x="121412" y="338455"/>
                </a:lnTo>
                <a:lnTo>
                  <a:pt x="105537" y="345948"/>
                </a:lnTo>
                <a:lnTo>
                  <a:pt x="102743" y="347345"/>
                </a:lnTo>
                <a:lnTo>
                  <a:pt x="90043" y="341630"/>
                </a:lnTo>
                <a:lnTo>
                  <a:pt x="83566" y="338582"/>
                </a:lnTo>
                <a:close/>
              </a:path>
            </a:pathLst>
          </a:custGeom>
          <a:solidFill>
            <a:srgbClr val="00B67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B3B74213-E731-44B5-8CA7-EBC7496CAE9A}"/>
              </a:ext>
            </a:extLst>
          </p:cNvPr>
          <p:cNvSpPr/>
          <p:nvPr/>
        </p:nvSpPr>
        <p:spPr>
          <a:xfrm>
            <a:off x="3133470" y="2562225"/>
            <a:ext cx="1895729" cy="1323975"/>
          </a:xfrm>
          <a:custGeom>
            <a:avLst/>
            <a:gdLst>
              <a:gd name="connsiteX0" fmla="*/ 1788414 w 1895729"/>
              <a:gd name="connsiteY0" fmla="*/ 96647 h 1323975"/>
              <a:gd name="connsiteX1" fmla="*/ 1745234 w 1895729"/>
              <a:gd name="connsiteY1" fmla="*/ 155067 h 1323975"/>
              <a:gd name="connsiteX2" fmla="*/ 1664335 w 1895729"/>
              <a:gd name="connsiteY2" fmla="*/ 208026 h 1323975"/>
              <a:gd name="connsiteX3" fmla="*/ 1657858 w 1895729"/>
              <a:gd name="connsiteY3" fmla="*/ 305943 h 1323975"/>
              <a:gd name="connsiteX4" fmla="*/ 1646555 w 1895729"/>
              <a:gd name="connsiteY4" fmla="*/ 372237 h 1323975"/>
              <a:gd name="connsiteX5" fmla="*/ 1583055 w 1895729"/>
              <a:gd name="connsiteY5" fmla="*/ 447675 h 1323975"/>
              <a:gd name="connsiteX6" fmla="*/ 1456055 w 1895729"/>
              <a:gd name="connsiteY6" fmla="*/ 536575 h 1323975"/>
              <a:gd name="connsiteX7" fmla="*/ 1282446 w 1895729"/>
              <a:gd name="connsiteY7" fmla="*/ 629666 h 1323975"/>
              <a:gd name="connsiteX8" fmla="*/ 1119124 w 1895729"/>
              <a:gd name="connsiteY8" fmla="*/ 655955 h 1323975"/>
              <a:gd name="connsiteX9" fmla="*/ 867791 w 1895729"/>
              <a:gd name="connsiteY9" fmla="*/ 712724 h 1323975"/>
              <a:gd name="connsiteX10" fmla="*/ 782193 w 1895729"/>
              <a:gd name="connsiteY10" fmla="*/ 779653 h 1323975"/>
              <a:gd name="connsiteX11" fmla="*/ 685546 w 1895729"/>
              <a:gd name="connsiteY11" fmla="*/ 845312 h 1323975"/>
              <a:gd name="connsiteX12" fmla="*/ 566039 w 1895729"/>
              <a:gd name="connsiteY12" fmla="*/ 942086 h 1323975"/>
              <a:gd name="connsiteX13" fmla="*/ 400939 w 1895729"/>
              <a:gd name="connsiteY13" fmla="*/ 1072134 h 1323975"/>
              <a:gd name="connsiteX14" fmla="*/ 159639 w 1895729"/>
              <a:gd name="connsiteY14" fmla="*/ 1166622 h 1323975"/>
              <a:gd name="connsiteX15" fmla="*/ 128651 w 1895729"/>
              <a:gd name="connsiteY15" fmla="*/ 1179322 h 1323975"/>
              <a:gd name="connsiteX16" fmla="*/ 0 w 1895729"/>
              <a:gd name="connsiteY16" fmla="*/ 1323975 h 1323975"/>
              <a:gd name="connsiteX17" fmla="*/ 1895729 w 1895729"/>
              <a:gd name="connsiteY17" fmla="*/ 1323975 h 1323975"/>
              <a:gd name="connsiteX18" fmla="*/ 1895729 w 1895729"/>
              <a:gd name="connsiteY18" fmla="*/ 0 h 1323975"/>
              <a:gd name="connsiteX19" fmla="*/ 1835658 w 1895729"/>
              <a:gd name="connsiteY19" fmla="*/ 23114 h 1323975"/>
              <a:gd name="connsiteX20" fmla="*/ 1788414 w 1895729"/>
              <a:gd name="connsiteY20" fmla="*/ 96647 h 132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95729" h="1323975">
                <a:moveTo>
                  <a:pt x="1788414" y="96647"/>
                </a:moveTo>
                <a:cubicBezTo>
                  <a:pt x="1782893" y="121333"/>
                  <a:pt x="1767214" y="142546"/>
                  <a:pt x="1745234" y="155067"/>
                </a:cubicBezTo>
                <a:cubicBezTo>
                  <a:pt x="1719834" y="170307"/>
                  <a:pt x="1680337" y="181356"/>
                  <a:pt x="1664335" y="208026"/>
                </a:cubicBezTo>
                <a:cubicBezTo>
                  <a:pt x="1648333" y="234696"/>
                  <a:pt x="1655445" y="276860"/>
                  <a:pt x="1657858" y="305943"/>
                </a:cubicBezTo>
                <a:cubicBezTo>
                  <a:pt x="1661584" y="328683"/>
                  <a:pt x="1657606" y="352016"/>
                  <a:pt x="1646555" y="372237"/>
                </a:cubicBezTo>
                <a:cubicBezTo>
                  <a:pt x="1629792" y="400783"/>
                  <a:pt x="1608323" y="426288"/>
                  <a:pt x="1583055" y="447675"/>
                </a:cubicBezTo>
                <a:cubicBezTo>
                  <a:pt x="1543358" y="480907"/>
                  <a:pt x="1500867" y="510651"/>
                  <a:pt x="1456055" y="536575"/>
                </a:cubicBezTo>
                <a:cubicBezTo>
                  <a:pt x="1400135" y="571111"/>
                  <a:pt x="1342157" y="602199"/>
                  <a:pt x="1282446" y="629666"/>
                </a:cubicBezTo>
                <a:cubicBezTo>
                  <a:pt x="1229487" y="652780"/>
                  <a:pt x="1186942" y="642366"/>
                  <a:pt x="1119124" y="655955"/>
                </a:cubicBezTo>
                <a:cubicBezTo>
                  <a:pt x="1051306" y="669544"/>
                  <a:pt x="928624" y="694944"/>
                  <a:pt x="867791" y="712724"/>
                </a:cubicBezTo>
                <a:cubicBezTo>
                  <a:pt x="806958" y="730504"/>
                  <a:pt x="810895" y="761111"/>
                  <a:pt x="782193" y="779653"/>
                </a:cubicBezTo>
                <a:cubicBezTo>
                  <a:pt x="753491" y="798195"/>
                  <a:pt x="721233" y="819658"/>
                  <a:pt x="685546" y="845312"/>
                </a:cubicBezTo>
                <a:cubicBezTo>
                  <a:pt x="643902" y="875270"/>
                  <a:pt x="604002" y="907581"/>
                  <a:pt x="566039" y="942086"/>
                </a:cubicBezTo>
                <a:cubicBezTo>
                  <a:pt x="521208" y="982853"/>
                  <a:pt x="470535" y="1034415"/>
                  <a:pt x="400939" y="1072134"/>
                </a:cubicBezTo>
                <a:cubicBezTo>
                  <a:pt x="331343" y="1109853"/>
                  <a:pt x="244094" y="1133856"/>
                  <a:pt x="159639" y="1166622"/>
                </a:cubicBezTo>
                <a:lnTo>
                  <a:pt x="128651" y="1179322"/>
                </a:lnTo>
                <a:cubicBezTo>
                  <a:pt x="79574" y="1221653"/>
                  <a:pt x="36315" y="1270293"/>
                  <a:pt x="0" y="1323975"/>
                </a:cubicBezTo>
                <a:lnTo>
                  <a:pt x="1895729" y="1323975"/>
                </a:lnTo>
                <a:lnTo>
                  <a:pt x="1895729" y="0"/>
                </a:lnTo>
                <a:cubicBezTo>
                  <a:pt x="1874951" y="5578"/>
                  <a:pt x="1854817" y="13326"/>
                  <a:pt x="1835658" y="23114"/>
                </a:cubicBezTo>
                <a:cubicBezTo>
                  <a:pt x="1795399" y="45339"/>
                  <a:pt x="1794129" y="73025"/>
                  <a:pt x="1788414" y="96647"/>
                </a:cubicBezTo>
                <a:close/>
              </a:path>
            </a:pathLst>
          </a:custGeom>
          <a:solidFill>
            <a:srgbClr val="00B67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A3A435BF-E9EB-4F50-B372-4051BB16334B}"/>
              </a:ext>
            </a:extLst>
          </p:cNvPr>
          <p:cNvGrpSpPr/>
          <p:nvPr/>
        </p:nvGrpSpPr>
        <p:grpSpPr>
          <a:xfrm>
            <a:off x="1773652" y="3087853"/>
            <a:ext cx="1481897" cy="493670"/>
            <a:chOff x="791732" y="3087853"/>
            <a:chExt cx="1481897" cy="493670"/>
          </a:xfrm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0779B507-9B30-4B65-B10F-055B37FBFB88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00B67F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C928EB6F-2E05-49C5-B4B8-90FEE5423AA6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+123 456 789">
              <a:extLst>
                <a:ext uri="{FF2B5EF4-FFF2-40B4-BE49-F238E27FC236}">
                  <a16:creationId xmlns:a16="http://schemas.microsoft.com/office/drawing/2014/main" id="{7BFB8D09-CB40-4C7F-93F0-86B9EE5FDAC2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38" name="www.yourwebsite.com">
              <a:extLst>
                <a:ext uri="{FF2B5EF4-FFF2-40B4-BE49-F238E27FC236}">
                  <a16:creationId xmlns:a16="http://schemas.microsoft.com/office/drawing/2014/main" id="{87FFEBA2-A18E-4339-A361-B3C543927647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39" name="CONTACT US">
              <a:extLst>
                <a:ext uri="{FF2B5EF4-FFF2-40B4-BE49-F238E27FC236}">
                  <a16:creationId xmlns:a16="http://schemas.microsoft.com/office/drawing/2014/main" id="{123618EB-F1FA-49D0-A031-23AA8CAD9A77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pic>
        <p:nvPicPr>
          <p:cNvPr id="141" name="Image">
            <a:extLst>
              <a:ext uri="{FF2B5EF4-FFF2-40B4-BE49-F238E27FC236}">
                <a16:creationId xmlns:a16="http://schemas.microsoft.com/office/drawing/2014/main" id="{F691AAEF-0B1E-4805-AB5F-B991D1CBF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7744913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DF30A3B-7B4F-4595-B603-0011B88C9B49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7370BE-848E-43A9-B450-4FBACCB9F14F}"/>
              </a:ext>
            </a:extLst>
          </p:cNvPr>
          <p:cNvSpPr txBox="1"/>
          <p:nvPr/>
        </p:nvSpPr>
        <p:spPr>
          <a:xfrm>
            <a:off x="1083768" y="1605460"/>
            <a:ext cx="2861664" cy="6719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700" b="1" i="0" u="none" strike="noStrike" cap="none" spc="0" normalizeH="0" baseline="0" dirty="0">
                <a:ln>
                  <a:noFill/>
                </a:ln>
                <a:solidFill>
                  <a:srgbClr val="3ECDC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THANK YOU! </a:t>
            </a: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AF79550-C949-4967-A965-96B0878F5A91}"/>
              </a:ext>
            </a:extLst>
          </p:cNvPr>
          <p:cNvGrpSpPr/>
          <p:nvPr/>
        </p:nvGrpSpPr>
        <p:grpSpPr>
          <a:xfrm>
            <a:off x="2295906" y="716280"/>
            <a:ext cx="437389" cy="460572"/>
            <a:chOff x="2295905" y="716280"/>
            <a:chExt cx="437389" cy="460572"/>
          </a:xfrm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88B8EE9B-2228-46D7-ACE8-2D2508161AE1}"/>
                </a:ext>
              </a:extLst>
            </p:cNvPr>
            <p:cNvSpPr/>
            <p:nvPr/>
          </p:nvSpPr>
          <p:spPr>
            <a:xfrm>
              <a:off x="2295905" y="716280"/>
              <a:ext cx="218694" cy="218694"/>
            </a:xfrm>
            <a:custGeom>
              <a:avLst/>
              <a:gdLst>
                <a:gd name="connsiteX0" fmla="*/ 218694 w 218694"/>
                <a:gd name="connsiteY0" fmla="*/ 0 h 218694"/>
                <a:gd name="connsiteX1" fmla="*/ 0 w 218694"/>
                <a:gd name="connsiteY1" fmla="*/ 218694 h 218694"/>
                <a:gd name="connsiteX2" fmla="*/ 218694 w 218694"/>
                <a:gd name="connsiteY2" fmla="*/ 0 h 21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694" h="218694">
                  <a:moveTo>
                    <a:pt x="218694" y="0"/>
                  </a:moveTo>
                  <a:cubicBezTo>
                    <a:pt x="218694" y="120781"/>
                    <a:pt x="120781" y="218694"/>
                    <a:pt x="0" y="218694"/>
                  </a:cubicBezTo>
                  <a:cubicBezTo>
                    <a:pt x="0" y="97913"/>
                    <a:pt x="97913" y="0"/>
                    <a:pt x="218694" y="0"/>
                  </a:cubicBezTo>
                  <a:close/>
                </a:path>
              </a:pathLst>
            </a:custGeom>
            <a:solidFill>
              <a:srgbClr val="3ECDC7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65413AB-54EB-401A-9F8A-EB218F01093A}"/>
                </a:ext>
              </a:extLst>
            </p:cNvPr>
            <p:cNvSpPr/>
            <p:nvPr/>
          </p:nvSpPr>
          <p:spPr>
            <a:xfrm>
              <a:off x="2514600" y="716280"/>
              <a:ext cx="218694" cy="218694"/>
            </a:xfrm>
            <a:custGeom>
              <a:avLst/>
              <a:gdLst>
                <a:gd name="connsiteX0" fmla="*/ 218694 w 218694"/>
                <a:gd name="connsiteY0" fmla="*/ 218694 h 218694"/>
                <a:gd name="connsiteX1" fmla="*/ 0 w 218694"/>
                <a:gd name="connsiteY1" fmla="*/ 0 h 218694"/>
                <a:gd name="connsiteX2" fmla="*/ 218694 w 218694"/>
                <a:gd name="connsiteY2" fmla="*/ 218694 h 21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694" h="218694">
                  <a:moveTo>
                    <a:pt x="218694" y="218694"/>
                  </a:moveTo>
                  <a:cubicBezTo>
                    <a:pt x="97913" y="218694"/>
                    <a:pt x="0" y="120781"/>
                    <a:pt x="0" y="0"/>
                  </a:cubicBezTo>
                  <a:cubicBezTo>
                    <a:pt x="120781" y="0"/>
                    <a:pt x="218694" y="97913"/>
                    <a:pt x="218694" y="218694"/>
                  </a:cubicBezTo>
                  <a:close/>
                </a:path>
              </a:pathLst>
            </a:custGeom>
            <a:solidFill>
              <a:srgbClr val="3ECDC7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F46FB2F7-164D-464F-897D-AA64DA4983C8}"/>
                </a:ext>
              </a:extLst>
            </p:cNvPr>
            <p:cNvSpPr/>
            <p:nvPr/>
          </p:nvSpPr>
          <p:spPr>
            <a:xfrm>
              <a:off x="2425700" y="928497"/>
              <a:ext cx="38353" cy="38354"/>
            </a:xfrm>
            <a:custGeom>
              <a:avLst/>
              <a:gdLst>
                <a:gd name="connsiteX0" fmla="*/ 38354 w 38353"/>
                <a:gd name="connsiteY0" fmla="*/ 19177 h 38354"/>
                <a:gd name="connsiteX1" fmla="*/ 19177 w 38353"/>
                <a:gd name="connsiteY1" fmla="*/ 38354 h 38354"/>
                <a:gd name="connsiteX2" fmla="*/ 0 w 38353"/>
                <a:gd name="connsiteY2" fmla="*/ 19177 h 38354"/>
                <a:gd name="connsiteX3" fmla="*/ 19177 w 38353"/>
                <a:gd name="connsiteY3" fmla="*/ 0 h 38354"/>
                <a:gd name="connsiteX4" fmla="*/ 38354 w 38353"/>
                <a:gd name="connsiteY4" fmla="*/ 19177 h 3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53" h="38354">
                  <a:moveTo>
                    <a:pt x="38354" y="19177"/>
                  </a:moveTo>
                  <a:cubicBezTo>
                    <a:pt x="38354" y="29768"/>
                    <a:pt x="29768" y="38354"/>
                    <a:pt x="19177" y="38354"/>
                  </a:cubicBezTo>
                  <a:cubicBezTo>
                    <a:pt x="8586" y="38354"/>
                    <a:pt x="0" y="29768"/>
                    <a:pt x="0" y="19177"/>
                  </a:cubicBezTo>
                  <a:cubicBezTo>
                    <a:pt x="0" y="8586"/>
                    <a:pt x="8586" y="0"/>
                    <a:pt x="19177" y="0"/>
                  </a:cubicBezTo>
                  <a:cubicBezTo>
                    <a:pt x="29768" y="0"/>
                    <a:pt x="38354" y="8586"/>
                    <a:pt x="38354" y="19177"/>
                  </a:cubicBezTo>
                  <a:close/>
                </a:path>
              </a:pathLst>
            </a:custGeom>
            <a:solidFill>
              <a:srgbClr val="556273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140503D2-C70A-4452-8DE7-0661004B0C35}"/>
                </a:ext>
              </a:extLst>
            </p:cNvPr>
            <p:cNvSpPr/>
            <p:nvPr/>
          </p:nvSpPr>
          <p:spPr>
            <a:xfrm>
              <a:off x="2565146" y="928497"/>
              <a:ext cx="38353" cy="38354"/>
            </a:xfrm>
            <a:custGeom>
              <a:avLst/>
              <a:gdLst>
                <a:gd name="connsiteX0" fmla="*/ 38354 w 38353"/>
                <a:gd name="connsiteY0" fmla="*/ 19177 h 38354"/>
                <a:gd name="connsiteX1" fmla="*/ 19177 w 38353"/>
                <a:gd name="connsiteY1" fmla="*/ 38354 h 38354"/>
                <a:gd name="connsiteX2" fmla="*/ 0 w 38353"/>
                <a:gd name="connsiteY2" fmla="*/ 19177 h 38354"/>
                <a:gd name="connsiteX3" fmla="*/ 19177 w 38353"/>
                <a:gd name="connsiteY3" fmla="*/ 0 h 38354"/>
                <a:gd name="connsiteX4" fmla="*/ 38354 w 38353"/>
                <a:gd name="connsiteY4" fmla="*/ 19177 h 3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53" h="38354">
                  <a:moveTo>
                    <a:pt x="38354" y="19177"/>
                  </a:moveTo>
                  <a:cubicBezTo>
                    <a:pt x="38354" y="29768"/>
                    <a:pt x="29768" y="38354"/>
                    <a:pt x="19177" y="38354"/>
                  </a:cubicBezTo>
                  <a:cubicBezTo>
                    <a:pt x="8586" y="38354"/>
                    <a:pt x="0" y="29768"/>
                    <a:pt x="0" y="19177"/>
                  </a:cubicBezTo>
                  <a:cubicBezTo>
                    <a:pt x="0" y="8586"/>
                    <a:pt x="8586" y="0"/>
                    <a:pt x="19177" y="0"/>
                  </a:cubicBezTo>
                  <a:cubicBezTo>
                    <a:pt x="29768" y="0"/>
                    <a:pt x="38354" y="8586"/>
                    <a:pt x="38354" y="19177"/>
                  </a:cubicBezTo>
                  <a:close/>
                </a:path>
              </a:pathLst>
            </a:custGeom>
            <a:solidFill>
              <a:srgbClr val="556273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DC2231DD-A7D4-487E-9D20-A7FCEAF89A36}"/>
                </a:ext>
              </a:extLst>
            </p:cNvPr>
            <p:cNvSpPr/>
            <p:nvPr/>
          </p:nvSpPr>
          <p:spPr>
            <a:xfrm>
              <a:off x="2326258" y="968121"/>
              <a:ext cx="377316" cy="208731"/>
            </a:xfrm>
            <a:custGeom>
              <a:avLst/>
              <a:gdLst>
                <a:gd name="connsiteX0" fmla="*/ 366141 w 377316"/>
                <a:gd name="connsiteY0" fmla="*/ 84836 h 208731"/>
                <a:gd name="connsiteX1" fmla="*/ 366141 w 377316"/>
                <a:gd name="connsiteY1" fmla="*/ 84836 h 208731"/>
                <a:gd name="connsiteX2" fmla="*/ 327197 w 377316"/>
                <a:gd name="connsiteY2" fmla="*/ 93390 h 208731"/>
                <a:gd name="connsiteX3" fmla="*/ 318643 w 377316"/>
                <a:gd name="connsiteY3" fmla="*/ 84836 h 208731"/>
                <a:gd name="connsiteX4" fmla="*/ 318643 w 377316"/>
                <a:gd name="connsiteY4" fmla="*/ 84836 h 208731"/>
                <a:gd name="connsiteX5" fmla="*/ 327603 w 377316"/>
                <a:gd name="connsiteY5" fmla="*/ 45615 h 208731"/>
                <a:gd name="connsiteX6" fmla="*/ 328930 w 377316"/>
                <a:gd name="connsiteY6" fmla="*/ 44831 h 208731"/>
                <a:gd name="connsiteX7" fmla="*/ 376936 w 377316"/>
                <a:gd name="connsiteY7" fmla="*/ 10541 h 208731"/>
                <a:gd name="connsiteX8" fmla="*/ 367919 w 377316"/>
                <a:gd name="connsiteY8" fmla="*/ 3175 h 208731"/>
                <a:gd name="connsiteX9" fmla="*/ 6985 w 377316"/>
                <a:gd name="connsiteY9" fmla="*/ 0 h 208731"/>
                <a:gd name="connsiteX10" fmla="*/ 0 w 377316"/>
                <a:gd name="connsiteY10" fmla="*/ 8509 h 208731"/>
                <a:gd name="connsiteX11" fmla="*/ 0 w 377316"/>
                <a:gd name="connsiteY11" fmla="*/ 8509 h 208731"/>
                <a:gd name="connsiteX12" fmla="*/ 48641 w 377316"/>
                <a:gd name="connsiteY12" fmla="*/ 43942 h 208731"/>
                <a:gd name="connsiteX13" fmla="*/ 59722 w 377316"/>
                <a:gd name="connsiteY13" fmla="*/ 82991 h 208731"/>
                <a:gd name="connsiteX14" fmla="*/ 58928 w 377316"/>
                <a:gd name="connsiteY14" fmla="*/ 84328 h 208731"/>
                <a:gd name="connsiteX15" fmla="*/ 58928 w 377316"/>
                <a:gd name="connsiteY15" fmla="*/ 84328 h 208731"/>
                <a:gd name="connsiteX16" fmla="*/ 19057 w 377316"/>
                <a:gd name="connsiteY16" fmla="*/ 92844 h 208731"/>
                <a:gd name="connsiteX17" fmla="*/ 10541 w 377316"/>
                <a:gd name="connsiteY17" fmla="*/ 84328 h 208731"/>
                <a:gd name="connsiteX18" fmla="*/ 9271 w 377316"/>
                <a:gd name="connsiteY18" fmla="*/ 82296 h 208731"/>
                <a:gd name="connsiteX19" fmla="*/ 127 w 377316"/>
                <a:gd name="connsiteY19" fmla="*/ 93472 h 208731"/>
                <a:gd name="connsiteX20" fmla="*/ 285470 w 377316"/>
                <a:gd name="connsiteY20" fmla="*/ 185319 h 208731"/>
                <a:gd name="connsiteX21" fmla="*/ 377317 w 377316"/>
                <a:gd name="connsiteY21" fmla="*/ 93472 h 20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77316" h="208731">
                  <a:moveTo>
                    <a:pt x="366141" y="84836"/>
                  </a:moveTo>
                  <a:lnTo>
                    <a:pt x="366141" y="84836"/>
                  </a:lnTo>
                  <a:cubicBezTo>
                    <a:pt x="357749" y="97952"/>
                    <a:pt x="340313" y="101782"/>
                    <a:pt x="327197" y="93390"/>
                  </a:cubicBezTo>
                  <a:cubicBezTo>
                    <a:pt x="323760" y="91191"/>
                    <a:pt x="320842" y="88273"/>
                    <a:pt x="318643" y="84836"/>
                  </a:cubicBezTo>
                  <a:lnTo>
                    <a:pt x="318643" y="84836"/>
                  </a:lnTo>
                  <a:cubicBezTo>
                    <a:pt x="310287" y="71531"/>
                    <a:pt x="314298" y="53971"/>
                    <a:pt x="327603" y="45615"/>
                  </a:cubicBezTo>
                  <a:cubicBezTo>
                    <a:pt x="328038" y="45342"/>
                    <a:pt x="328481" y="45080"/>
                    <a:pt x="328930" y="44831"/>
                  </a:cubicBezTo>
                  <a:cubicBezTo>
                    <a:pt x="346341" y="35515"/>
                    <a:pt x="362477" y="23990"/>
                    <a:pt x="376936" y="10541"/>
                  </a:cubicBezTo>
                  <a:lnTo>
                    <a:pt x="367919" y="3175"/>
                  </a:lnTo>
                  <a:cubicBezTo>
                    <a:pt x="261100" y="84966"/>
                    <a:pt x="112349" y="83658"/>
                    <a:pt x="6985" y="0"/>
                  </a:cubicBezTo>
                  <a:lnTo>
                    <a:pt x="0" y="8509"/>
                  </a:lnTo>
                  <a:lnTo>
                    <a:pt x="0" y="8509"/>
                  </a:lnTo>
                  <a:cubicBezTo>
                    <a:pt x="14608" y="22380"/>
                    <a:pt x="30959" y="34291"/>
                    <a:pt x="48641" y="43942"/>
                  </a:cubicBezTo>
                  <a:cubicBezTo>
                    <a:pt x="62484" y="51665"/>
                    <a:pt x="67445" y="69148"/>
                    <a:pt x="59722" y="82991"/>
                  </a:cubicBezTo>
                  <a:cubicBezTo>
                    <a:pt x="59470" y="83444"/>
                    <a:pt x="59205" y="83890"/>
                    <a:pt x="58928" y="84328"/>
                  </a:cubicBezTo>
                  <a:lnTo>
                    <a:pt x="58928" y="84328"/>
                  </a:lnTo>
                  <a:cubicBezTo>
                    <a:pt x="50270" y="97690"/>
                    <a:pt x="32419" y="101502"/>
                    <a:pt x="19057" y="92844"/>
                  </a:cubicBezTo>
                  <a:cubicBezTo>
                    <a:pt x="15650" y="90637"/>
                    <a:pt x="12748" y="87735"/>
                    <a:pt x="10541" y="84328"/>
                  </a:cubicBezTo>
                  <a:cubicBezTo>
                    <a:pt x="10194" y="83606"/>
                    <a:pt x="9768" y="82925"/>
                    <a:pt x="9271" y="82296"/>
                  </a:cubicBezTo>
                  <a:lnTo>
                    <a:pt x="127" y="93472"/>
                  </a:lnTo>
                  <a:cubicBezTo>
                    <a:pt x="53560" y="197630"/>
                    <a:pt x="181312" y="238751"/>
                    <a:pt x="285470" y="185319"/>
                  </a:cubicBezTo>
                  <a:cubicBezTo>
                    <a:pt x="324943" y="165069"/>
                    <a:pt x="357067" y="132945"/>
                    <a:pt x="377317" y="93472"/>
                  </a:cubicBezTo>
                  <a:close/>
                </a:path>
              </a:pathLst>
            </a:custGeom>
            <a:solidFill>
              <a:srgbClr val="FF6962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4" name="TextBox 103">
            <a:extLst>
              <a:ext uri="{FF2B5EF4-FFF2-40B4-BE49-F238E27FC236}">
                <a16:creationId xmlns:a16="http://schemas.microsoft.com/office/drawing/2014/main" id="{9FC90D8B-6209-434F-BAC6-1968562DD27F}"/>
              </a:ext>
            </a:extLst>
          </p:cNvPr>
          <p:cNvSpPr txBox="1"/>
          <p:nvPr/>
        </p:nvSpPr>
        <p:spPr>
          <a:xfrm>
            <a:off x="2085340" y="1182400"/>
            <a:ext cx="814832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spc="0" normalizeH="0" baseline="0" dirty="0">
                <a:ln>
                  <a:noFill/>
                </a:ln>
                <a:solidFill>
                  <a:srgbClr val="556273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 Name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17E8459-FD2C-490E-83B3-58CF42ECB52E}"/>
              </a:ext>
            </a:extLst>
          </p:cNvPr>
          <p:cNvSpPr txBox="1"/>
          <p:nvPr/>
        </p:nvSpPr>
        <p:spPr>
          <a:xfrm>
            <a:off x="2231517" y="1356806"/>
            <a:ext cx="566167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1" i="0" u="none" strike="noStrike" cap="none" spc="0" normalizeH="0" baseline="0">
                <a:ln>
                  <a:noFill/>
                </a:ln>
                <a:solidFill>
                  <a:srgbClr val="FF6962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eazylogobrands.com</a:t>
            </a: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CD7C7B5C-374A-4B87-886A-DD83A226E9C8}"/>
              </a:ext>
            </a:extLst>
          </p:cNvPr>
          <p:cNvSpPr/>
          <p:nvPr/>
        </p:nvSpPr>
        <p:spPr>
          <a:xfrm>
            <a:off x="3941570" y="2957436"/>
            <a:ext cx="541022" cy="540916"/>
          </a:xfrm>
          <a:custGeom>
            <a:avLst/>
            <a:gdLst>
              <a:gd name="connsiteX0" fmla="*/ 147067 w 541022"/>
              <a:gd name="connsiteY0" fmla="*/ 204863 h 540916"/>
              <a:gd name="connsiteX1" fmla="*/ 138558 w 541022"/>
              <a:gd name="connsiteY1" fmla="*/ 204863 h 540916"/>
              <a:gd name="connsiteX2" fmla="*/ 138558 w 541022"/>
              <a:gd name="connsiteY2" fmla="*/ 196227 h 540916"/>
              <a:gd name="connsiteX3" fmla="*/ 142876 w 541022"/>
              <a:gd name="connsiteY3" fmla="*/ 194576 h 540916"/>
              <a:gd name="connsiteX4" fmla="*/ 147067 w 541022"/>
              <a:gd name="connsiteY4" fmla="*/ 196227 h 540916"/>
              <a:gd name="connsiteX5" fmla="*/ 147082 w 541022"/>
              <a:gd name="connsiteY5" fmla="*/ 204848 h 540916"/>
              <a:gd name="connsiteX6" fmla="*/ 147067 w 541022"/>
              <a:gd name="connsiteY6" fmla="*/ 204863 h 540916"/>
              <a:gd name="connsiteX7" fmla="*/ 207900 w 541022"/>
              <a:gd name="connsiteY7" fmla="*/ 390410 h 540916"/>
              <a:gd name="connsiteX8" fmla="*/ 199391 w 541022"/>
              <a:gd name="connsiteY8" fmla="*/ 390410 h 540916"/>
              <a:gd name="connsiteX9" fmla="*/ 199391 w 541022"/>
              <a:gd name="connsiteY9" fmla="*/ 381901 h 540916"/>
              <a:gd name="connsiteX10" fmla="*/ 207900 w 541022"/>
              <a:gd name="connsiteY10" fmla="*/ 381901 h 540916"/>
              <a:gd name="connsiteX11" fmla="*/ 208152 w 541022"/>
              <a:gd name="connsiteY11" fmla="*/ 390159 h 540916"/>
              <a:gd name="connsiteX12" fmla="*/ 207900 w 541022"/>
              <a:gd name="connsiteY12" fmla="*/ 390410 h 540916"/>
              <a:gd name="connsiteX13" fmla="*/ 195200 w 541022"/>
              <a:gd name="connsiteY13" fmla="*/ 377710 h 540916"/>
              <a:gd name="connsiteX14" fmla="*/ 195192 w 541022"/>
              <a:gd name="connsiteY14" fmla="*/ 394593 h 540916"/>
              <a:gd name="connsiteX15" fmla="*/ 195200 w 541022"/>
              <a:gd name="connsiteY15" fmla="*/ 394601 h 540916"/>
              <a:gd name="connsiteX16" fmla="*/ 203710 w 541022"/>
              <a:gd name="connsiteY16" fmla="*/ 398157 h 540916"/>
              <a:gd name="connsiteX17" fmla="*/ 212092 w 541022"/>
              <a:gd name="connsiteY17" fmla="*/ 394601 h 540916"/>
              <a:gd name="connsiteX18" fmla="*/ 212100 w 541022"/>
              <a:gd name="connsiteY18" fmla="*/ 377718 h 540916"/>
              <a:gd name="connsiteX19" fmla="*/ 212092 w 541022"/>
              <a:gd name="connsiteY19" fmla="*/ 377710 h 540916"/>
              <a:gd name="connsiteX20" fmla="*/ 195201 w 541022"/>
              <a:gd name="connsiteY20" fmla="*/ 377710 h 540916"/>
              <a:gd name="connsiteX21" fmla="*/ 182500 w 541022"/>
              <a:gd name="connsiteY21" fmla="*/ 365010 h 540916"/>
              <a:gd name="connsiteX22" fmla="*/ 173865 w 541022"/>
              <a:gd name="connsiteY22" fmla="*/ 365010 h 540916"/>
              <a:gd name="connsiteX23" fmla="*/ 173865 w 541022"/>
              <a:gd name="connsiteY23" fmla="*/ 356374 h 540916"/>
              <a:gd name="connsiteX24" fmla="*/ 178183 w 541022"/>
              <a:gd name="connsiteY24" fmla="*/ 354723 h 540916"/>
              <a:gd name="connsiteX25" fmla="*/ 182500 w 541022"/>
              <a:gd name="connsiteY25" fmla="*/ 356374 h 540916"/>
              <a:gd name="connsiteX26" fmla="*/ 182500 w 541022"/>
              <a:gd name="connsiteY26" fmla="*/ 365010 h 540916"/>
              <a:gd name="connsiteX27" fmla="*/ 169800 w 541022"/>
              <a:gd name="connsiteY27" fmla="*/ 352310 h 540916"/>
              <a:gd name="connsiteX28" fmla="*/ 171032 w 541022"/>
              <a:gd name="connsiteY28" fmla="*/ 369328 h 540916"/>
              <a:gd name="connsiteX29" fmla="*/ 186818 w 541022"/>
              <a:gd name="connsiteY29" fmla="*/ 369328 h 540916"/>
              <a:gd name="connsiteX30" fmla="*/ 186818 w 541022"/>
              <a:gd name="connsiteY30" fmla="*/ 352310 h 540916"/>
              <a:gd name="connsiteX31" fmla="*/ 169800 w 541022"/>
              <a:gd name="connsiteY31" fmla="*/ 352310 h 540916"/>
              <a:gd name="connsiteX32" fmla="*/ 146686 w 541022"/>
              <a:gd name="connsiteY32" fmla="*/ 329196 h 540916"/>
              <a:gd name="connsiteX33" fmla="*/ 150877 w 541022"/>
              <a:gd name="connsiteY33" fmla="*/ 327418 h 540916"/>
              <a:gd name="connsiteX34" fmla="*/ 155195 w 541022"/>
              <a:gd name="connsiteY34" fmla="*/ 329196 h 540916"/>
              <a:gd name="connsiteX35" fmla="*/ 155127 w 541022"/>
              <a:gd name="connsiteY35" fmla="*/ 337638 h 540916"/>
              <a:gd name="connsiteX36" fmla="*/ 146686 w 541022"/>
              <a:gd name="connsiteY36" fmla="*/ 337570 h 540916"/>
              <a:gd name="connsiteX37" fmla="*/ 146686 w 541022"/>
              <a:gd name="connsiteY37" fmla="*/ 329196 h 540916"/>
              <a:gd name="connsiteX38" fmla="*/ 150877 w 541022"/>
              <a:gd name="connsiteY38" fmla="*/ 345452 h 540916"/>
              <a:gd name="connsiteX39" fmla="*/ 159386 w 541022"/>
              <a:gd name="connsiteY39" fmla="*/ 341896 h 540916"/>
              <a:gd name="connsiteX40" fmla="*/ 159194 w 541022"/>
              <a:gd name="connsiteY40" fmla="*/ 325194 h 540916"/>
              <a:gd name="connsiteX41" fmla="*/ 142492 w 541022"/>
              <a:gd name="connsiteY41" fmla="*/ 325387 h 540916"/>
              <a:gd name="connsiteX42" fmla="*/ 142684 w 541022"/>
              <a:gd name="connsiteY42" fmla="*/ 342089 h 540916"/>
              <a:gd name="connsiteX43" fmla="*/ 150878 w 541022"/>
              <a:gd name="connsiteY43" fmla="*/ 345452 h 540916"/>
              <a:gd name="connsiteX44" fmla="*/ 180976 w 541022"/>
              <a:gd name="connsiteY44" fmla="*/ 417588 h 540916"/>
              <a:gd name="connsiteX45" fmla="*/ 172467 w 541022"/>
              <a:gd name="connsiteY45" fmla="*/ 417588 h 540916"/>
              <a:gd name="connsiteX46" fmla="*/ 172216 w 541022"/>
              <a:gd name="connsiteY46" fmla="*/ 409330 h 540916"/>
              <a:gd name="connsiteX47" fmla="*/ 172467 w 541022"/>
              <a:gd name="connsiteY47" fmla="*/ 409079 h 540916"/>
              <a:gd name="connsiteX48" fmla="*/ 176785 w 541022"/>
              <a:gd name="connsiteY48" fmla="*/ 407301 h 540916"/>
              <a:gd name="connsiteX49" fmla="*/ 180976 w 541022"/>
              <a:gd name="connsiteY49" fmla="*/ 409079 h 540916"/>
              <a:gd name="connsiteX50" fmla="*/ 181227 w 541022"/>
              <a:gd name="connsiteY50" fmla="*/ 417337 h 540916"/>
              <a:gd name="connsiteX51" fmla="*/ 180976 w 541022"/>
              <a:gd name="connsiteY51" fmla="*/ 417588 h 540916"/>
              <a:gd name="connsiteX52" fmla="*/ 168276 w 541022"/>
              <a:gd name="connsiteY52" fmla="*/ 404888 h 540916"/>
              <a:gd name="connsiteX53" fmla="*/ 168570 w 541022"/>
              <a:gd name="connsiteY53" fmla="*/ 421948 h 540916"/>
              <a:gd name="connsiteX54" fmla="*/ 176785 w 541022"/>
              <a:gd name="connsiteY54" fmla="*/ 425335 h 540916"/>
              <a:gd name="connsiteX55" fmla="*/ 185167 w 541022"/>
              <a:gd name="connsiteY55" fmla="*/ 421779 h 540916"/>
              <a:gd name="connsiteX56" fmla="*/ 185176 w 541022"/>
              <a:gd name="connsiteY56" fmla="*/ 404896 h 540916"/>
              <a:gd name="connsiteX57" fmla="*/ 185167 w 541022"/>
              <a:gd name="connsiteY57" fmla="*/ 404888 h 540916"/>
              <a:gd name="connsiteX58" fmla="*/ 168277 w 541022"/>
              <a:gd name="connsiteY58" fmla="*/ 404888 h 540916"/>
              <a:gd name="connsiteX59" fmla="*/ 155576 w 541022"/>
              <a:gd name="connsiteY59" fmla="*/ 392188 h 540916"/>
              <a:gd name="connsiteX60" fmla="*/ 146940 w 541022"/>
              <a:gd name="connsiteY60" fmla="*/ 392188 h 540916"/>
              <a:gd name="connsiteX61" fmla="*/ 146940 w 541022"/>
              <a:gd name="connsiteY61" fmla="*/ 383552 h 540916"/>
              <a:gd name="connsiteX62" fmla="*/ 155576 w 541022"/>
              <a:gd name="connsiteY62" fmla="*/ 383552 h 540916"/>
              <a:gd name="connsiteX63" fmla="*/ 155576 w 541022"/>
              <a:gd name="connsiteY63" fmla="*/ 392188 h 540916"/>
              <a:gd name="connsiteX64" fmla="*/ 142876 w 541022"/>
              <a:gd name="connsiteY64" fmla="*/ 379488 h 540916"/>
              <a:gd name="connsiteX65" fmla="*/ 142832 w 541022"/>
              <a:gd name="connsiteY65" fmla="*/ 396551 h 540916"/>
              <a:gd name="connsiteX66" fmla="*/ 159894 w 541022"/>
              <a:gd name="connsiteY66" fmla="*/ 396595 h 540916"/>
              <a:gd name="connsiteX67" fmla="*/ 159939 w 541022"/>
              <a:gd name="connsiteY67" fmla="*/ 379533 h 540916"/>
              <a:gd name="connsiteX68" fmla="*/ 159894 w 541022"/>
              <a:gd name="connsiteY68" fmla="*/ 379488 h 540916"/>
              <a:gd name="connsiteX69" fmla="*/ 142876 w 541022"/>
              <a:gd name="connsiteY69" fmla="*/ 379488 h 540916"/>
              <a:gd name="connsiteX70" fmla="*/ 128271 w 541022"/>
              <a:gd name="connsiteY70" fmla="*/ 364883 h 540916"/>
              <a:gd name="connsiteX71" fmla="*/ 119762 w 541022"/>
              <a:gd name="connsiteY71" fmla="*/ 364883 h 540916"/>
              <a:gd name="connsiteX72" fmla="*/ 119694 w 541022"/>
              <a:gd name="connsiteY72" fmla="*/ 356442 h 540916"/>
              <a:gd name="connsiteX73" fmla="*/ 119762 w 541022"/>
              <a:gd name="connsiteY73" fmla="*/ 356374 h 540916"/>
              <a:gd name="connsiteX74" fmla="*/ 123953 w 541022"/>
              <a:gd name="connsiteY74" fmla="*/ 354596 h 540916"/>
              <a:gd name="connsiteX75" fmla="*/ 128271 w 541022"/>
              <a:gd name="connsiteY75" fmla="*/ 356374 h 540916"/>
              <a:gd name="connsiteX76" fmla="*/ 128271 w 541022"/>
              <a:gd name="connsiteY76" fmla="*/ 364883 h 540916"/>
              <a:gd name="connsiteX77" fmla="*/ 115571 w 541022"/>
              <a:gd name="connsiteY77" fmla="*/ 352183 h 540916"/>
              <a:gd name="connsiteX78" fmla="*/ 115563 w 541022"/>
              <a:gd name="connsiteY78" fmla="*/ 369066 h 540916"/>
              <a:gd name="connsiteX79" fmla="*/ 115571 w 541022"/>
              <a:gd name="connsiteY79" fmla="*/ 369074 h 540916"/>
              <a:gd name="connsiteX80" fmla="*/ 132273 w 541022"/>
              <a:gd name="connsiteY80" fmla="*/ 369263 h 540916"/>
              <a:gd name="connsiteX81" fmla="*/ 132462 w 541022"/>
              <a:gd name="connsiteY81" fmla="*/ 369074 h 540916"/>
              <a:gd name="connsiteX82" fmla="*/ 132470 w 541022"/>
              <a:gd name="connsiteY82" fmla="*/ 352191 h 540916"/>
              <a:gd name="connsiteX83" fmla="*/ 132462 w 541022"/>
              <a:gd name="connsiteY83" fmla="*/ 352183 h 540916"/>
              <a:gd name="connsiteX84" fmla="*/ 115571 w 541022"/>
              <a:gd name="connsiteY84" fmla="*/ 352183 h 540916"/>
              <a:gd name="connsiteX85" fmla="*/ 153671 w 541022"/>
              <a:gd name="connsiteY85" fmla="*/ 445782 h 540916"/>
              <a:gd name="connsiteX86" fmla="*/ 145035 w 541022"/>
              <a:gd name="connsiteY86" fmla="*/ 445782 h 540916"/>
              <a:gd name="connsiteX87" fmla="*/ 145035 w 541022"/>
              <a:gd name="connsiteY87" fmla="*/ 437273 h 540916"/>
              <a:gd name="connsiteX88" fmla="*/ 149353 w 541022"/>
              <a:gd name="connsiteY88" fmla="*/ 435495 h 540916"/>
              <a:gd name="connsiteX89" fmla="*/ 153544 w 541022"/>
              <a:gd name="connsiteY89" fmla="*/ 437273 h 540916"/>
              <a:gd name="connsiteX90" fmla="*/ 153612 w 541022"/>
              <a:gd name="connsiteY90" fmla="*/ 445714 h 540916"/>
              <a:gd name="connsiteX91" fmla="*/ 153544 w 541022"/>
              <a:gd name="connsiteY91" fmla="*/ 445782 h 540916"/>
              <a:gd name="connsiteX92" fmla="*/ 140971 w 541022"/>
              <a:gd name="connsiteY92" fmla="*/ 433082 h 540916"/>
              <a:gd name="connsiteX93" fmla="*/ 140963 w 541022"/>
              <a:gd name="connsiteY93" fmla="*/ 449965 h 540916"/>
              <a:gd name="connsiteX94" fmla="*/ 140971 w 541022"/>
              <a:gd name="connsiteY94" fmla="*/ 449973 h 540916"/>
              <a:gd name="connsiteX95" fmla="*/ 149480 w 541022"/>
              <a:gd name="connsiteY95" fmla="*/ 453529 h 540916"/>
              <a:gd name="connsiteX96" fmla="*/ 157990 w 541022"/>
              <a:gd name="connsiteY96" fmla="*/ 449973 h 540916"/>
              <a:gd name="connsiteX97" fmla="*/ 157926 w 541022"/>
              <a:gd name="connsiteY97" fmla="*/ 433019 h 540916"/>
              <a:gd name="connsiteX98" fmla="*/ 140972 w 541022"/>
              <a:gd name="connsiteY98" fmla="*/ 433082 h 540916"/>
              <a:gd name="connsiteX99" fmla="*/ 128271 w 541022"/>
              <a:gd name="connsiteY99" fmla="*/ 420382 h 540916"/>
              <a:gd name="connsiteX100" fmla="*/ 119762 w 541022"/>
              <a:gd name="connsiteY100" fmla="*/ 420382 h 540916"/>
              <a:gd name="connsiteX101" fmla="*/ 119762 w 541022"/>
              <a:gd name="connsiteY101" fmla="*/ 411873 h 540916"/>
              <a:gd name="connsiteX102" fmla="*/ 123953 w 541022"/>
              <a:gd name="connsiteY102" fmla="*/ 410095 h 540916"/>
              <a:gd name="connsiteX103" fmla="*/ 129940 w 541022"/>
              <a:gd name="connsiteY103" fmla="*/ 416298 h 540916"/>
              <a:gd name="connsiteX104" fmla="*/ 128271 w 541022"/>
              <a:gd name="connsiteY104" fmla="*/ 420382 h 540916"/>
              <a:gd name="connsiteX105" fmla="*/ 115571 w 541022"/>
              <a:gd name="connsiteY105" fmla="*/ 407682 h 540916"/>
              <a:gd name="connsiteX106" fmla="*/ 115563 w 541022"/>
              <a:gd name="connsiteY106" fmla="*/ 424565 h 540916"/>
              <a:gd name="connsiteX107" fmla="*/ 115571 w 541022"/>
              <a:gd name="connsiteY107" fmla="*/ 424573 h 540916"/>
              <a:gd name="connsiteX108" fmla="*/ 123953 w 541022"/>
              <a:gd name="connsiteY108" fmla="*/ 428129 h 540916"/>
              <a:gd name="connsiteX109" fmla="*/ 132462 w 541022"/>
              <a:gd name="connsiteY109" fmla="*/ 424573 h 540916"/>
              <a:gd name="connsiteX110" fmla="*/ 132462 w 541022"/>
              <a:gd name="connsiteY110" fmla="*/ 407682 h 540916"/>
              <a:gd name="connsiteX111" fmla="*/ 115572 w 541022"/>
              <a:gd name="connsiteY111" fmla="*/ 407682 h 540916"/>
              <a:gd name="connsiteX112" fmla="*/ 100839 w 541022"/>
              <a:gd name="connsiteY112" fmla="*/ 393077 h 540916"/>
              <a:gd name="connsiteX113" fmla="*/ 92330 w 541022"/>
              <a:gd name="connsiteY113" fmla="*/ 393077 h 540916"/>
              <a:gd name="connsiteX114" fmla="*/ 92330 w 541022"/>
              <a:gd name="connsiteY114" fmla="*/ 384568 h 540916"/>
              <a:gd name="connsiteX115" fmla="*/ 96648 w 541022"/>
              <a:gd name="connsiteY115" fmla="*/ 382790 h 540916"/>
              <a:gd name="connsiteX116" fmla="*/ 100839 w 541022"/>
              <a:gd name="connsiteY116" fmla="*/ 384568 h 540916"/>
              <a:gd name="connsiteX117" fmla="*/ 101090 w 541022"/>
              <a:gd name="connsiteY117" fmla="*/ 392826 h 540916"/>
              <a:gd name="connsiteX118" fmla="*/ 100839 w 541022"/>
              <a:gd name="connsiteY118" fmla="*/ 393077 h 540916"/>
              <a:gd name="connsiteX119" fmla="*/ 88139 w 541022"/>
              <a:gd name="connsiteY119" fmla="*/ 380377 h 540916"/>
              <a:gd name="connsiteX120" fmla="*/ 88258 w 541022"/>
              <a:gd name="connsiteY120" fmla="*/ 397260 h 540916"/>
              <a:gd name="connsiteX121" fmla="*/ 96648 w 541022"/>
              <a:gd name="connsiteY121" fmla="*/ 400697 h 540916"/>
              <a:gd name="connsiteX122" fmla="*/ 105030 w 541022"/>
              <a:gd name="connsiteY122" fmla="*/ 397268 h 540916"/>
              <a:gd name="connsiteX123" fmla="*/ 105039 w 541022"/>
              <a:gd name="connsiteY123" fmla="*/ 380385 h 540916"/>
              <a:gd name="connsiteX124" fmla="*/ 105030 w 541022"/>
              <a:gd name="connsiteY124" fmla="*/ 380377 h 540916"/>
              <a:gd name="connsiteX125" fmla="*/ 88140 w 541022"/>
              <a:gd name="connsiteY125" fmla="*/ 380377 h 540916"/>
              <a:gd name="connsiteX126" fmla="*/ 444755 w 541022"/>
              <a:gd name="connsiteY126" fmla="*/ 137807 h 540916"/>
              <a:gd name="connsiteX127" fmla="*/ 453377 w 541022"/>
              <a:gd name="connsiteY127" fmla="*/ 137792 h 540916"/>
              <a:gd name="connsiteX128" fmla="*/ 453392 w 541022"/>
              <a:gd name="connsiteY128" fmla="*/ 137807 h 540916"/>
              <a:gd name="connsiteX129" fmla="*/ 453392 w 541022"/>
              <a:gd name="connsiteY129" fmla="*/ 146316 h 540916"/>
              <a:gd name="connsiteX130" fmla="*/ 444756 w 541022"/>
              <a:gd name="connsiteY130" fmla="*/ 146316 h 540916"/>
              <a:gd name="connsiteX131" fmla="*/ 444756 w 541022"/>
              <a:gd name="connsiteY131" fmla="*/ 137807 h 540916"/>
              <a:gd name="connsiteX132" fmla="*/ 449073 w 541022"/>
              <a:gd name="connsiteY132" fmla="*/ 154063 h 540916"/>
              <a:gd name="connsiteX133" fmla="*/ 457583 w 541022"/>
              <a:gd name="connsiteY133" fmla="*/ 150507 h 540916"/>
              <a:gd name="connsiteX134" fmla="*/ 457447 w 541022"/>
              <a:gd name="connsiteY134" fmla="*/ 133625 h 540916"/>
              <a:gd name="connsiteX135" fmla="*/ 440565 w 541022"/>
              <a:gd name="connsiteY135" fmla="*/ 133760 h 540916"/>
              <a:gd name="connsiteX136" fmla="*/ 440565 w 541022"/>
              <a:gd name="connsiteY136" fmla="*/ 150507 h 540916"/>
              <a:gd name="connsiteX137" fmla="*/ 449074 w 541022"/>
              <a:gd name="connsiteY137" fmla="*/ 154063 h 540916"/>
              <a:gd name="connsiteX138" fmla="*/ 419355 w 541022"/>
              <a:gd name="connsiteY138" fmla="*/ 112280 h 540916"/>
              <a:gd name="connsiteX139" fmla="*/ 423546 w 541022"/>
              <a:gd name="connsiteY139" fmla="*/ 110502 h 540916"/>
              <a:gd name="connsiteX140" fmla="*/ 427864 w 541022"/>
              <a:gd name="connsiteY140" fmla="*/ 112280 h 540916"/>
              <a:gd name="connsiteX141" fmla="*/ 427864 w 541022"/>
              <a:gd name="connsiteY141" fmla="*/ 120789 h 540916"/>
              <a:gd name="connsiteX142" fmla="*/ 419355 w 541022"/>
              <a:gd name="connsiteY142" fmla="*/ 120789 h 540916"/>
              <a:gd name="connsiteX143" fmla="*/ 419355 w 541022"/>
              <a:gd name="connsiteY143" fmla="*/ 112280 h 540916"/>
              <a:gd name="connsiteX144" fmla="*/ 423546 w 541022"/>
              <a:gd name="connsiteY144" fmla="*/ 128536 h 540916"/>
              <a:gd name="connsiteX145" fmla="*/ 432055 w 541022"/>
              <a:gd name="connsiteY145" fmla="*/ 124980 h 540916"/>
              <a:gd name="connsiteX146" fmla="*/ 432047 w 541022"/>
              <a:gd name="connsiteY146" fmla="*/ 108097 h 540916"/>
              <a:gd name="connsiteX147" fmla="*/ 415165 w 541022"/>
              <a:gd name="connsiteY147" fmla="*/ 108105 h 540916"/>
              <a:gd name="connsiteX148" fmla="*/ 415165 w 541022"/>
              <a:gd name="connsiteY148" fmla="*/ 124980 h 540916"/>
              <a:gd name="connsiteX149" fmla="*/ 423547 w 541022"/>
              <a:gd name="connsiteY149" fmla="*/ 128536 h 540916"/>
              <a:gd name="connsiteX150" fmla="*/ 391923 w 541022"/>
              <a:gd name="connsiteY150" fmla="*/ 84975 h 540916"/>
              <a:gd name="connsiteX151" fmla="*/ 396241 w 541022"/>
              <a:gd name="connsiteY151" fmla="*/ 83197 h 540916"/>
              <a:gd name="connsiteX152" fmla="*/ 400432 w 541022"/>
              <a:gd name="connsiteY152" fmla="*/ 84975 h 540916"/>
              <a:gd name="connsiteX153" fmla="*/ 402210 w 541022"/>
              <a:gd name="connsiteY153" fmla="*/ 89166 h 540916"/>
              <a:gd name="connsiteX154" fmla="*/ 400432 w 541022"/>
              <a:gd name="connsiteY154" fmla="*/ 93484 h 540916"/>
              <a:gd name="connsiteX155" fmla="*/ 391923 w 541022"/>
              <a:gd name="connsiteY155" fmla="*/ 93484 h 540916"/>
              <a:gd name="connsiteX156" fmla="*/ 390145 w 541022"/>
              <a:gd name="connsiteY156" fmla="*/ 89166 h 540916"/>
              <a:gd name="connsiteX157" fmla="*/ 391923 w 541022"/>
              <a:gd name="connsiteY157" fmla="*/ 84975 h 540916"/>
              <a:gd name="connsiteX158" fmla="*/ 396241 w 541022"/>
              <a:gd name="connsiteY158" fmla="*/ 101104 h 540916"/>
              <a:gd name="connsiteX159" fmla="*/ 408042 w 541022"/>
              <a:gd name="connsiteY159" fmla="*/ 89030 h 540916"/>
              <a:gd name="connsiteX160" fmla="*/ 395968 w 541022"/>
              <a:gd name="connsiteY160" fmla="*/ 77230 h 540916"/>
              <a:gd name="connsiteX161" fmla="*/ 387733 w 541022"/>
              <a:gd name="connsiteY161" fmla="*/ 80657 h 540916"/>
              <a:gd name="connsiteX162" fmla="*/ 387733 w 541022"/>
              <a:gd name="connsiteY162" fmla="*/ 97675 h 540916"/>
              <a:gd name="connsiteX163" fmla="*/ 396242 w 541022"/>
              <a:gd name="connsiteY163" fmla="*/ 101104 h 540916"/>
              <a:gd name="connsiteX164" fmla="*/ 417704 w 541022"/>
              <a:gd name="connsiteY164" fmla="*/ 164604 h 540916"/>
              <a:gd name="connsiteX165" fmla="*/ 426326 w 541022"/>
              <a:gd name="connsiteY165" fmla="*/ 164589 h 540916"/>
              <a:gd name="connsiteX166" fmla="*/ 426341 w 541022"/>
              <a:gd name="connsiteY166" fmla="*/ 164604 h 540916"/>
              <a:gd name="connsiteX167" fmla="*/ 427992 w 541022"/>
              <a:gd name="connsiteY167" fmla="*/ 168795 h 540916"/>
              <a:gd name="connsiteX168" fmla="*/ 426341 w 541022"/>
              <a:gd name="connsiteY168" fmla="*/ 173113 h 540916"/>
              <a:gd name="connsiteX169" fmla="*/ 417705 w 541022"/>
              <a:gd name="connsiteY169" fmla="*/ 173113 h 540916"/>
              <a:gd name="connsiteX170" fmla="*/ 415927 w 541022"/>
              <a:gd name="connsiteY170" fmla="*/ 168795 h 540916"/>
              <a:gd name="connsiteX171" fmla="*/ 417705 w 541022"/>
              <a:gd name="connsiteY171" fmla="*/ 164604 h 540916"/>
              <a:gd name="connsiteX172" fmla="*/ 422022 w 541022"/>
              <a:gd name="connsiteY172" fmla="*/ 180860 h 540916"/>
              <a:gd name="connsiteX173" fmla="*/ 430531 w 541022"/>
              <a:gd name="connsiteY173" fmla="*/ 177304 h 540916"/>
              <a:gd name="connsiteX174" fmla="*/ 433960 w 541022"/>
              <a:gd name="connsiteY174" fmla="*/ 168795 h 540916"/>
              <a:gd name="connsiteX175" fmla="*/ 422031 w 541022"/>
              <a:gd name="connsiteY175" fmla="*/ 156848 h 540916"/>
              <a:gd name="connsiteX176" fmla="*/ 413513 w 541022"/>
              <a:gd name="connsiteY176" fmla="*/ 160413 h 540916"/>
              <a:gd name="connsiteX177" fmla="*/ 409957 w 541022"/>
              <a:gd name="connsiteY177" fmla="*/ 168795 h 540916"/>
              <a:gd name="connsiteX178" fmla="*/ 413513 w 541022"/>
              <a:gd name="connsiteY178" fmla="*/ 177304 h 540916"/>
              <a:gd name="connsiteX179" fmla="*/ 422022 w 541022"/>
              <a:gd name="connsiteY179" fmla="*/ 180860 h 540916"/>
              <a:gd name="connsiteX180" fmla="*/ 400814 w 541022"/>
              <a:gd name="connsiteY180" fmla="*/ 147586 h 540916"/>
              <a:gd name="connsiteX181" fmla="*/ 392304 w 541022"/>
              <a:gd name="connsiteY181" fmla="*/ 147586 h 540916"/>
              <a:gd name="connsiteX182" fmla="*/ 392304 w 541022"/>
              <a:gd name="connsiteY182" fmla="*/ 139077 h 540916"/>
              <a:gd name="connsiteX183" fmla="*/ 396495 w 541022"/>
              <a:gd name="connsiteY183" fmla="*/ 137299 h 540916"/>
              <a:gd name="connsiteX184" fmla="*/ 402482 w 541022"/>
              <a:gd name="connsiteY184" fmla="*/ 143502 h 540916"/>
              <a:gd name="connsiteX185" fmla="*/ 400813 w 541022"/>
              <a:gd name="connsiteY185" fmla="*/ 147586 h 540916"/>
              <a:gd name="connsiteX186" fmla="*/ 388114 w 541022"/>
              <a:gd name="connsiteY186" fmla="*/ 134886 h 540916"/>
              <a:gd name="connsiteX187" fmla="*/ 388114 w 541022"/>
              <a:gd name="connsiteY187" fmla="*/ 151904 h 540916"/>
              <a:gd name="connsiteX188" fmla="*/ 396496 w 541022"/>
              <a:gd name="connsiteY188" fmla="*/ 155333 h 540916"/>
              <a:gd name="connsiteX189" fmla="*/ 408569 w 541022"/>
              <a:gd name="connsiteY189" fmla="*/ 143532 h 540916"/>
              <a:gd name="connsiteX190" fmla="*/ 405005 w 541022"/>
              <a:gd name="connsiteY190" fmla="*/ 134886 h 540916"/>
              <a:gd name="connsiteX191" fmla="*/ 388122 w 541022"/>
              <a:gd name="connsiteY191" fmla="*/ 134878 h 540916"/>
              <a:gd name="connsiteX192" fmla="*/ 388114 w 541022"/>
              <a:gd name="connsiteY192" fmla="*/ 134886 h 540916"/>
              <a:gd name="connsiteX193" fmla="*/ 363729 w 541022"/>
              <a:gd name="connsiteY193" fmla="*/ 111010 h 540916"/>
              <a:gd name="connsiteX194" fmla="*/ 368047 w 541022"/>
              <a:gd name="connsiteY194" fmla="*/ 109232 h 540916"/>
              <a:gd name="connsiteX195" fmla="*/ 372238 w 541022"/>
              <a:gd name="connsiteY195" fmla="*/ 111010 h 540916"/>
              <a:gd name="connsiteX196" fmla="*/ 374016 w 541022"/>
              <a:gd name="connsiteY196" fmla="*/ 115201 h 540916"/>
              <a:gd name="connsiteX197" fmla="*/ 372238 w 541022"/>
              <a:gd name="connsiteY197" fmla="*/ 119519 h 540916"/>
              <a:gd name="connsiteX198" fmla="*/ 363729 w 541022"/>
              <a:gd name="connsiteY198" fmla="*/ 119519 h 540916"/>
              <a:gd name="connsiteX199" fmla="*/ 361951 w 541022"/>
              <a:gd name="connsiteY199" fmla="*/ 115201 h 540916"/>
              <a:gd name="connsiteX200" fmla="*/ 363729 w 541022"/>
              <a:gd name="connsiteY200" fmla="*/ 111010 h 540916"/>
              <a:gd name="connsiteX201" fmla="*/ 368047 w 541022"/>
              <a:gd name="connsiteY201" fmla="*/ 127139 h 540916"/>
              <a:gd name="connsiteX202" fmla="*/ 376429 w 541022"/>
              <a:gd name="connsiteY202" fmla="*/ 123710 h 540916"/>
              <a:gd name="connsiteX203" fmla="*/ 379985 w 541022"/>
              <a:gd name="connsiteY203" fmla="*/ 115201 h 540916"/>
              <a:gd name="connsiteX204" fmla="*/ 376429 w 541022"/>
              <a:gd name="connsiteY204" fmla="*/ 106819 h 540916"/>
              <a:gd name="connsiteX205" fmla="*/ 359547 w 541022"/>
              <a:gd name="connsiteY205" fmla="*/ 106811 h 540916"/>
              <a:gd name="connsiteX206" fmla="*/ 359539 w 541022"/>
              <a:gd name="connsiteY206" fmla="*/ 106819 h 540916"/>
              <a:gd name="connsiteX207" fmla="*/ 355983 w 541022"/>
              <a:gd name="connsiteY207" fmla="*/ 115201 h 540916"/>
              <a:gd name="connsiteX208" fmla="*/ 359539 w 541022"/>
              <a:gd name="connsiteY208" fmla="*/ 123710 h 540916"/>
              <a:gd name="connsiteX209" fmla="*/ 368048 w 541022"/>
              <a:gd name="connsiteY209" fmla="*/ 127139 h 540916"/>
              <a:gd name="connsiteX210" fmla="*/ 389129 w 541022"/>
              <a:gd name="connsiteY210" fmla="*/ 192163 h 540916"/>
              <a:gd name="connsiteX211" fmla="*/ 393320 w 541022"/>
              <a:gd name="connsiteY211" fmla="*/ 190385 h 540916"/>
              <a:gd name="connsiteX212" fmla="*/ 399431 w 541022"/>
              <a:gd name="connsiteY212" fmla="*/ 196466 h 540916"/>
              <a:gd name="connsiteX213" fmla="*/ 397638 w 541022"/>
              <a:gd name="connsiteY213" fmla="*/ 200799 h 540916"/>
              <a:gd name="connsiteX214" fmla="*/ 389129 w 541022"/>
              <a:gd name="connsiteY214" fmla="*/ 200799 h 540916"/>
              <a:gd name="connsiteX215" fmla="*/ 389114 w 541022"/>
              <a:gd name="connsiteY215" fmla="*/ 192178 h 540916"/>
              <a:gd name="connsiteX216" fmla="*/ 389129 w 541022"/>
              <a:gd name="connsiteY216" fmla="*/ 192163 h 540916"/>
              <a:gd name="connsiteX217" fmla="*/ 393320 w 541022"/>
              <a:gd name="connsiteY217" fmla="*/ 208419 h 540916"/>
              <a:gd name="connsiteX218" fmla="*/ 401829 w 541022"/>
              <a:gd name="connsiteY218" fmla="*/ 204863 h 540916"/>
              <a:gd name="connsiteX219" fmla="*/ 402000 w 541022"/>
              <a:gd name="connsiteY219" fmla="*/ 187802 h 540916"/>
              <a:gd name="connsiteX220" fmla="*/ 384938 w 541022"/>
              <a:gd name="connsiteY220" fmla="*/ 187631 h 540916"/>
              <a:gd name="connsiteX221" fmla="*/ 384768 w 541022"/>
              <a:gd name="connsiteY221" fmla="*/ 204692 h 540916"/>
              <a:gd name="connsiteX222" fmla="*/ 384938 w 541022"/>
              <a:gd name="connsiteY222" fmla="*/ 204863 h 540916"/>
              <a:gd name="connsiteX223" fmla="*/ 393320 w 541022"/>
              <a:gd name="connsiteY223" fmla="*/ 208292 h 540916"/>
              <a:gd name="connsiteX224" fmla="*/ 363729 w 541022"/>
              <a:gd name="connsiteY224" fmla="*/ 166763 h 540916"/>
              <a:gd name="connsiteX225" fmla="*/ 368047 w 541022"/>
              <a:gd name="connsiteY225" fmla="*/ 164985 h 540916"/>
              <a:gd name="connsiteX226" fmla="*/ 374016 w 541022"/>
              <a:gd name="connsiteY226" fmla="*/ 170954 h 540916"/>
              <a:gd name="connsiteX227" fmla="*/ 372238 w 541022"/>
              <a:gd name="connsiteY227" fmla="*/ 175272 h 540916"/>
              <a:gd name="connsiteX228" fmla="*/ 363729 w 541022"/>
              <a:gd name="connsiteY228" fmla="*/ 175272 h 540916"/>
              <a:gd name="connsiteX229" fmla="*/ 361951 w 541022"/>
              <a:gd name="connsiteY229" fmla="*/ 170954 h 540916"/>
              <a:gd name="connsiteX230" fmla="*/ 363729 w 541022"/>
              <a:gd name="connsiteY230" fmla="*/ 166763 h 540916"/>
              <a:gd name="connsiteX231" fmla="*/ 368047 w 541022"/>
              <a:gd name="connsiteY231" fmla="*/ 183019 h 540916"/>
              <a:gd name="connsiteX232" fmla="*/ 376429 w 541022"/>
              <a:gd name="connsiteY232" fmla="*/ 179463 h 540916"/>
              <a:gd name="connsiteX233" fmla="*/ 379985 w 541022"/>
              <a:gd name="connsiteY233" fmla="*/ 170954 h 540916"/>
              <a:gd name="connsiteX234" fmla="*/ 376429 w 541022"/>
              <a:gd name="connsiteY234" fmla="*/ 162572 h 540916"/>
              <a:gd name="connsiteX235" fmla="*/ 359547 w 541022"/>
              <a:gd name="connsiteY235" fmla="*/ 162564 h 540916"/>
              <a:gd name="connsiteX236" fmla="*/ 359539 w 541022"/>
              <a:gd name="connsiteY236" fmla="*/ 162572 h 540916"/>
              <a:gd name="connsiteX237" fmla="*/ 355983 w 541022"/>
              <a:gd name="connsiteY237" fmla="*/ 170954 h 540916"/>
              <a:gd name="connsiteX238" fmla="*/ 359539 w 541022"/>
              <a:gd name="connsiteY238" fmla="*/ 179463 h 540916"/>
              <a:gd name="connsiteX239" fmla="*/ 368048 w 541022"/>
              <a:gd name="connsiteY239" fmla="*/ 183019 h 540916"/>
              <a:gd name="connsiteX240" fmla="*/ 336424 w 541022"/>
              <a:gd name="connsiteY240" fmla="*/ 139331 h 540916"/>
              <a:gd name="connsiteX241" fmla="*/ 340615 w 541022"/>
              <a:gd name="connsiteY241" fmla="*/ 137553 h 540916"/>
              <a:gd name="connsiteX242" fmla="*/ 344933 w 541022"/>
              <a:gd name="connsiteY242" fmla="*/ 139331 h 540916"/>
              <a:gd name="connsiteX243" fmla="*/ 344933 w 541022"/>
              <a:gd name="connsiteY243" fmla="*/ 147840 h 540916"/>
              <a:gd name="connsiteX244" fmla="*/ 336424 w 541022"/>
              <a:gd name="connsiteY244" fmla="*/ 147840 h 540916"/>
              <a:gd name="connsiteX245" fmla="*/ 336424 w 541022"/>
              <a:gd name="connsiteY245" fmla="*/ 139331 h 540916"/>
              <a:gd name="connsiteX246" fmla="*/ 340615 w 541022"/>
              <a:gd name="connsiteY246" fmla="*/ 155587 h 540916"/>
              <a:gd name="connsiteX247" fmla="*/ 352416 w 541022"/>
              <a:gd name="connsiteY247" fmla="*/ 143513 h 540916"/>
              <a:gd name="connsiteX248" fmla="*/ 340342 w 541022"/>
              <a:gd name="connsiteY248" fmla="*/ 131713 h 540916"/>
              <a:gd name="connsiteX249" fmla="*/ 332106 w 541022"/>
              <a:gd name="connsiteY249" fmla="*/ 135140 h 540916"/>
              <a:gd name="connsiteX250" fmla="*/ 332106 w 541022"/>
              <a:gd name="connsiteY250" fmla="*/ 152031 h 540916"/>
              <a:gd name="connsiteX251" fmla="*/ 340616 w 541022"/>
              <a:gd name="connsiteY251" fmla="*/ 155587 h 540916"/>
              <a:gd name="connsiteX252" fmla="*/ 289815 w 541022"/>
              <a:gd name="connsiteY252" fmla="*/ 207403 h 540916"/>
              <a:gd name="connsiteX253" fmla="*/ 306579 w 541022"/>
              <a:gd name="connsiteY253" fmla="*/ 207403 h 540916"/>
              <a:gd name="connsiteX254" fmla="*/ 334392 w 541022"/>
              <a:gd name="connsiteY254" fmla="*/ 235216 h 540916"/>
              <a:gd name="connsiteX255" fmla="*/ 337821 w 541022"/>
              <a:gd name="connsiteY255" fmla="*/ 243598 h 540916"/>
              <a:gd name="connsiteX256" fmla="*/ 334392 w 541022"/>
              <a:gd name="connsiteY256" fmla="*/ 251980 h 540916"/>
              <a:gd name="connsiteX257" fmla="*/ 259716 w 541022"/>
              <a:gd name="connsiteY257" fmla="*/ 326529 h 540916"/>
              <a:gd name="connsiteX258" fmla="*/ 243194 w 541022"/>
              <a:gd name="connsiteY258" fmla="*/ 326771 h 540916"/>
              <a:gd name="connsiteX259" fmla="*/ 242952 w 541022"/>
              <a:gd name="connsiteY259" fmla="*/ 326529 h 540916"/>
              <a:gd name="connsiteX260" fmla="*/ 215139 w 541022"/>
              <a:gd name="connsiteY260" fmla="*/ 298716 h 540916"/>
              <a:gd name="connsiteX261" fmla="*/ 214897 w 541022"/>
              <a:gd name="connsiteY261" fmla="*/ 282194 h 540916"/>
              <a:gd name="connsiteX262" fmla="*/ 215139 w 541022"/>
              <a:gd name="connsiteY262" fmla="*/ 281952 h 540916"/>
              <a:gd name="connsiteX263" fmla="*/ 289815 w 541022"/>
              <a:gd name="connsiteY263" fmla="*/ 207403 h 540916"/>
              <a:gd name="connsiteX264" fmla="*/ 226315 w 541022"/>
              <a:gd name="connsiteY264" fmla="*/ 343420 h 540916"/>
              <a:gd name="connsiteX265" fmla="*/ 198502 w 541022"/>
              <a:gd name="connsiteY265" fmla="*/ 315607 h 540916"/>
              <a:gd name="connsiteX266" fmla="*/ 198351 w 541022"/>
              <a:gd name="connsiteY266" fmla="*/ 264959 h 540916"/>
              <a:gd name="connsiteX267" fmla="*/ 198502 w 541022"/>
              <a:gd name="connsiteY267" fmla="*/ 264807 h 540916"/>
              <a:gd name="connsiteX268" fmla="*/ 273178 w 541022"/>
              <a:gd name="connsiteY268" fmla="*/ 190131 h 540916"/>
              <a:gd name="connsiteX269" fmla="*/ 323646 w 541022"/>
              <a:gd name="connsiteY269" fmla="*/ 189799 h 540916"/>
              <a:gd name="connsiteX270" fmla="*/ 323978 w 541022"/>
              <a:gd name="connsiteY270" fmla="*/ 190131 h 540916"/>
              <a:gd name="connsiteX271" fmla="*/ 351791 w 541022"/>
              <a:gd name="connsiteY271" fmla="*/ 217944 h 540916"/>
              <a:gd name="connsiteX272" fmla="*/ 352123 w 541022"/>
              <a:gd name="connsiteY272" fmla="*/ 268412 h 540916"/>
              <a:gd name="connsiteX273" fmla="*/ 351791 w 541022"/>
              <a:gd name="connsiteY273" fmla="*/ 268744 h 540916"/>
              <a:gd name="connsiteX274" fmla="*/ 277115 w 541022"/>
              <a:gd name="connsiteY274" fmla="*/ 343420 h 540916"/>
              <a:gd name="connsiteX275" fmla="*/ 251715 w 541022"/>
              <a:gd name="connsiteY275" fmla="*/ 353834 h 540916"/>
              <a:gd name="connsiteX276" fmla="*/ 226315 w 541022"/>
              <a:gd name="connsiteY276" fmla="*/ 343420 h 540916"/>
              <a:gd name="connsiteX277" fmla="*/ 419990 w 541022"/>
              <a:gd name="connsiteY277" fmla="*/ 511187 h 540916"/>
              <a:gd name="connsiteX278" fmla="*/ 445390 w 541022"/>
              <a:gd name="connsiteY278" fmla="*/ 500773 h 540916"/>
              <a:gd name="connsiteX279" fmla="*/ 501524 w 541022"/>
              <a:gd name="connsiteY279" fmla="*/ 444639 h 540916"/>
              <a:gd name="connsiteX280" fmla="*/ 502219 w 541022"/>
              <a:gd name="connsiteY280" fmla="*/ 394534 h 540916"/>
              <a:gd name="connsiteX281" fmla="*/ 501524 w 541022"/>
              <a:gd name="connsiteY281" fmla="*/ 393839 h 540916"/>
              <a:gd name="connsiteX282" fmla="*/ 398781 w 541022"/>
              <a:gd name="connsiteY282" fmla="*/ 291096 h 540916"/>
              <a:gd name="connsiteX283" fmla="*/ 292483 w 541022"/>
              <a:gd name="connsiteY283" fmla="*/ 397395 h 540916"/>
              <a:gd name="connsiteX284" fmla="*/ 395226 w 541022"/>
              <a:gd name="connsiteY284" fmla="*/ 500138 h 540916"/>
              <a:gd name="connsiteX285" fmla="*/ 420626 w 541022"/>
              <a:gd name="connsiteY285" fmla="*/ 510552 h 540916"/>
              <a:gd name="connsiteX286" fmla="*/ 394590 w 541022"/>
              <a:gd name="connsiteY286" fmla="*/ 40525 h 540916"/>
              <a:gd name="connsiteX287" fmla="*/ 39752 w 541022"/>
              <a:gd name="connsiteY287" fmla="*/ 394093 h 540916"/>
              <a:gd name="connsiteX288" fmla="*/ 39057 w 541022"/>
              <a:gd name="connsiteY288" fmla="*/ 444198 h 540916"/>
              <a:gd name="connsiteX289" fmla="*/ 39752 w 541022"/>
              <a:gd name="connsiteY289" fmla="*/ 444893 h 540916"/>
              <a:gd name="connsiteX290" fmla="*/ 95886 w 541022"/>
              <a:gd name="connsiteY290" fmla="*/ 501027 h 540916"/>
              <a:gd name="connsiteX291" fmla="*/ 95886 w 541022"/>
              <a:gd name="connsiteY291" fmla="*/ 501027 h 540916"/>
              <a:gd name="connsiteX292" fmla="*/ 145996 w 541022"/>
              <a:gd name="connsiteY292" fmla="*/ 501082 h 540916"/>
              <a:gd name="connsiteX293" fmla="*/ 146051 w 541022"/>
              <a:gd name="connsiteY293" fmla="*/ 501027 h 540916"/>
              <a:gd name="connsiteX294" fmla="*/ 500001 w 541022"/>
              <a:gd name="connsiteY294" fmla="*/ 147078 h 540916"/>
              <a:gd name="connsiteX295" fmla="*/ 500695 w 541022"/>
              <a:gd name="connsiteY295" fmla="*/ 96973 h 540916"/>
              <a:gd name="connsiteX296" fmla="*/ 500001 w 541022"/>
              <a:gd name="connsiteY296" fmla="*/ 96278 h 540916"/>
              <a:gd name="connsiteX297" fmla="*/ 443866 w 541022"/>
              <a:gd name="connsiteY297" fmla="*/ 39763 h 540916"/>
              <a:gd name="connsiteX298" fmla="*/ 393757 w 541022"/>
              <a:gd name="connsiteY298" fmla="*/ 39708 h 540916"/>
              <a:gd name="connsiteX299" fmla="*/ 393702 w 541022"/>
              <a:gd name="connsiteY299" fmla="*/ 39763 h 540916"/>
              <a:gd name="connsiteX300" fmla="*/ 146940 w 541022"/>
              <a:gd name="connsiteY300" fmla="*/ 40525 h 540916"/>
              <a:gd name="connsiteX301" fmla="*/ 96831 w 541022"/>
              <a:gd name="connsiteY301" fmla="*/ 40470 h 540916"/>
              <a:gd name="connsiteX302" fmla="*/ 96775 w 541022"/>
              <a:gd name="connsiteY302" fmla="*/ 40525 h 540916"/>
              <a:gd name="connsiteX303" fmla="*/ 40641 w 541022"/>
              <a:gd name="connsiteY303" fmla="*/ 96659 h 540916"/>
              <a:gd name="connsiteX304" fmla="*/ 39946 w 541022"/>
              <a:gd name="connsiteY304" fmla="*/ 146764 h 540916"/>
              <a:gd name="connsiteX305" fmla="*/ 40641 w 541022"/>
              <a:gd name="connsiteY305" fmla="*/ 147459 h 540916"/>
              <a:gd name="connsiteX306" fmla="*/ 143384 w 541022"/>
              <a:gd name="connsiteY306" fmla="*/ 250202 h 540916"/>
              <a:gd name="connsiteX307" fmla="*/ 249810 w 541022"/>
              <a:gd name="connsiteY307" fmla="*/ 143903 h 540916"/>
              <a:gd name="connsiteX308" fmla="*/ 146940 w 541022"/>
              <a:gd name="connsiteY308" fmla="*/ 41160 h 540916"/>
              <a:gd name="connsiteX309" fmla="*/ 509 w 541022"/>
              <a:gd name="connsiteY309" fmla="*/ 419620 h 540916"/>
              <a:gd name="connsiteX310" fmla="*/ 19559 w 541022"/>
              <a:gd name="connsiteY310" fmla="*/ 465594 h 540916"/>
              <a:gd name="connsiteX311" fmla="*/ 75820 w 541022"/>
              <a:gd name="connsiteY311" fmla="*/ 521855 h 540916"/>
              <a:gd name="connsiteX312" fmla="*/ 167895 w 541022"/>
              <a:gd name="connsiteY312" fmla="*/ 521855 h 540916"/>
              <a:gd name="connsiteX313" fmla="*/ 270765 w 541022"/>
              <a:gd name="connsiteY313" fmla="*/ 418985 h 540916"/>
              <a:gd name="connsiteX314" fmla="*/ 373635 w 541022"/>
              <a:gd name="connsiteY314" fmla="*/ 521855 h 540916"/>
              <a:gd name="connsiteX315" fmla="*/ 465837 w 541022"/>
              <a:gd name="connsiteY315" fmla="*/ 521855 h 540916"/>
              <a:gd name="connsiteX316" fmla="*/ 521971 w 541022"/>
              <a:gd name="connsiteY316" fmla="*/ 465594 h 540916"/>
              <a:gd name="connsiteX317" fmla="*/ 521971 w 541022"/>
              <a:gd name="connsiteY317" fmla="*/ 373519 h 540916"/>
              <a:gd name="connsiteX318" fmla="*/ 419101 w 541022"/>
              <a:gd name="connsiteY318" fmla="*/ 270649 h 540916"/>
              <a:gd name="connsiteX319" fmla="*/ 521971 w 541022"/>
              <a:gd name="connsiteY319" fmla="*/ 167779 h 540916"/>
              <a:gd name="connsiteX320" fmla="*/ 521971 w 541022"/>
              <a:gd name="connsiteY320" fmla="*/ 75704 h 540916"/>
              <a:gd name="connsiteX321" fmla="*/ 465329 w 541022"/>
              <a:gd name="connsiteY321" fmla="*/ 19062 h 540916"/>
              <a:gd name="connsiteX322" fmla="*/ 373127 w 541022"/>
              <a:gd name="connsiteY322" fmla="*/ 19062 h 540916"/>
              <a:gd name="connsiteX323" fmla="*/ 270258 w 541022"/>
              <a:gd name="connsiteY323" fmla="*/ 121932 h 540916"/>
              <a:gd name="connsiteX324" fmla="*/ 167387 w 541022"/>
              <a:gd name="connsiteY324" fmla="*/ 19062 h 540916"/>
              <a:gd name="connsiteX325" fmla="*/ 75312 w 541022"/>
              <a:gd name="connsiteY325" fmla="*/ 19062 h 540916"/>
              <a:gd name="connsiteX326" fmla="*/ 19051 w 541022"/>
              <a:gd name="connsiteY326" fmla="*/ 75323 h 540916"/>
              <a:gd name="connsiteX327" fmla="*/ 19051 w 541022"/>
              <a:gd name="connsiteY327" fmla="*/ 167398 h 540916"/>
              <a:gd name="connsiteX328" fmla="*/ 121921 w 541022"/>
              <a:gd name="connsiteY328" fmla="*/ 270268 h 540916"/>
              <a:gd name="connsiteX329" fmla="*/ 19051 w 541022"/>
              <a:gd name="connsiteY329" fmla="*/ 373138 h 540916"/>
              <a:gd name="connsiteX330" fmla="*/ 1 w 541022"/>
              <a:gd name="connsiteY330" fmla="*/ 419239 h 540916"/>
              <a:gd name="connsiteX331" fmla="*/ 381509 w 541022"/>
              <a:gd name="connsiteY331" fmla="*/ 332625 h 540916"/>
              <a:gd name="connsiteX332" fmla="*/ 385827 w 541022"/>
              <a:gd name="connsiteY332" fmla="*/ 330847 h 540916"/>
              <a:gd name="connsiteX333" fmla="*/ 391796 w 541022"/>
              <a:gd name="connsiteY333" fmla="*/ 336816 h 540916"/>
              <a:gd name="connsiteX334" fmla="*/ 390018 w 541022"/>
              <a:gd name="connsiteY334" fmla="*/ 341134 h 540916"/>
              <a:gd name="connsiteX335" fmla="*/ 381577 w 541022"/>
              <a:gd name="connsiteY335" fmla="*/ 341202 h 540916"/>
              <a:gd name="connsiteX336" fmla="*/ 381509 w 541022"/>
              <a:gd name="connsiteY336" fmla="*/ 341134 h 540916"/>
              <a:gd name="connsiteX337" fmla="*/ 379731 w 541022"/>
              <a:gd name="connsiteY337" fmla="*/ 336816 h 540916"/>
              <a:gd name="connsiteX338" fmla="*/ 381509 w 541022"/>
              <a:gd name="connsiteY338" fmla="*/ 332625 h 540916"/>
              <a:gd name="connsiteX339" fmla="*/ 385827 w 541022"/>
              <a:gd name="connsiteY339" fmla="*/ 348881 h 540916"/>
              <a:gd name="connsiteX340" fmla="*/ 373754 w 541022"/>
              <a:gd name="connsiteY340" fmla="*/ 337080 h 540916"/>
              <a:gd name="connsiteX341" fmla="*/ 377318 w 541022"/>
              <a:gd name="connsiteY341" fmla="*/ 328434 h 540916"/>
              <a:gd name="connsiteX342" fmla="*/ 394201 w 541022"/>
              <a:gd name="connsiteY342" fmla="*/ 328426 h 540916"/>
              <a:gd name="connsiteX343" fmla="*/ 394209 w 541022"/>
              <a:gd name="connsiteY343" fmla="*/ 328434 h 540916"/>
              <a:gd name="connsiteX344" fmla="*/ 394398 w 541022"/>
              <a:gd name="connsiteY344" fmla="*/ 345136 h 540916"/>
              <a:gd name="connsiteX345" fmla="*/ 394209 w 541022"/>
              <a:gd name="connsiteY345" fmla="*/ 345325 h 540916"/>
              <a:gd name="connsiteX346" fmla="*/ 385827 w 541022"/>
              <a:gd name="connsiteY346" fmla="*/ 348881 h 540916"/>
              <a:gd name="connsiteX347" fmla="*/ 364618 w 541022"/>
              <a:gd name="connsiteY347" fmla="*/ 366661 h 540916"/>
              <a:gd name="connsiteX348" fmla="*/ 356109 w 541022"/>
              <a:gd name="connsiteY348" fmla="*/ 366661 h 540916"/>
              <a:gd name="connsiteX349" fmla="*/ 356094 w 541022"/>
              <a:gd name="connsiteY349" fmla="*/ 358040 h 540916"/>
              <a:gd name="connsiteX350" fmla="*/ 356109 w 541022"/>
              <a:gd name="connsiteY350" fmla="*/ 358025 h 540916"/>
              <a:gd name="connsiteX351" fmla="*/ 360300 w 541022"/>
              <a:gd name="connsiteY351" fmla="*/ 356247 h 540916"/>
              <a:gd name="connsiteX352" fmla="*/ 364618 w 541022"/>
              <a:gd name="connsiteY352" fmla="*/ 358025 h 540916"/>
              <a:gd name="connsiteX353" fmla="*/ 366396 w 541022"/>
              <a:gd name="connsiteY353" fmla="*/ 362343 h 540916"/>
              <a:gd name="connsiteX354" fmla="*/ 364618 w 541022"/>
              <a:gd name="connsiteY354" fmla="*/ 366661 h 540916"/>
              <a:gd name="connsiteX355" fmla="*/ 351918 w 541022"/>
              <a:gd name="connsiteY355" fmla="*/ 353961 h 540916"/>
              <a:gd name="connsiteX356" fmla="*/ 348490 w 541022"/>
              <a:gd name="connsiteY356" fmla="*/ 362470 h 540916"/>
              <a:gd name="connsiteX357" fmla="*/ 360563 w 541022"/>
              <a:gd name="connsiteY357" fmla="*/ 374271 h 540916"/>
              <a:gd name="connsiteX358" fmla="*/ 372364 w 541022"/>
              <a:gd name="connsiteY358" fmla="*/ 362197 h 540916"/>
              <a:gd name="connsiteX359" fmla="*/ 368937 w 541022"/>
              <a:gd name="connsiteY359" fmla="*/ 353961 h 540916"/>
              <a:gd name="connsiteX360" fmla="*/ 351919 w 541022"/>
              <a:gd name="connsiteY360" fmla="*/ 353961 h 540916"/>
              <a:gd name="connsiteX361" fmla="*/ 337314 w 541022"/>
              <a:gd name="connsiteY361" fmla="*/ 394093 h 540916"/>
              <a:gd name="connsiteX362" fmla="*/ 328804 w 541022"/>
              <a:gd name="connsiteY362" fmla="*/ 394093 h 540916"/>
              <a:gd name="connsiteX363" fmla="*/ 328804 w 541022"/>
              <a:gd name="connsiteY363" fmla="*/ 385584 h 540916"/>
              <a:gd name="connsiteX364" fmla="*/ 332995 w 541022"/>
              <a:gd name="connsiteY364" fmla="*/ 383806 h 540916"/>
              <a:gd name="connsiteX365" fmla="*/ 337313 w 541022"/>
              <a:gd name="connsiteY365" fmla="*/ 385584 h 540916"/>
              <a:gd name="connsiteX366" fmla="*/ 337564 w 541022"/>
              <a:gd name="connsiteY366" fmla="*/ 393842 h 540916"/>
              <a:gd name="connsiteX367" fmla="*/ 337313 w 541022"/>
              <a:gd name="connsiteY367" fmla="*/ 394093 h 540916"/>
              <a:gd name="connsiteX368" fmla="*/ 324614 w 541022"/>
              <a:gd name="connsiteY368" fmla="*/ 381393 h 540916"/>
              <a:gd name="connsiteX369" fmla="*/ 341504 w 541022"/>
              <a:gd name="connsiteY369" fmla="*/ 381393 h 540916"/>
              <a:gd name="connsiteX370" fmla="*/ 341504 w 541022"/>
              <a:gd name="connsiteY370" fmla="*/ 398284 h 540916"/>
              <a:gd name="connsiteX371" fmla="*/ 324802 w 541022"/>
              <a:gd name="connsiteY371" fmla="*/ 398473 h 540916"/>
              <a:gd name="connsiteX372" fmla="*/ 324614 w 541022"/>
              <a:gd name="connsiteY372" fmla="*/ 398284 h 540916"/>
              <a:gd name="connsiteX373" fmla="*/ 324605 w 541022"/>
              <a:gd name="connsiteY373" fmla="*/ 381401 h 540916"/>
              <a:gd name="connsiteX374" fmla="*/ 324614 w 541022"/>
              <a:gd name="connsiteY374" fmla="*/ 381393 h 540916"/>
              <a:gd name="connsiteX375" fmla="*/ 408687 w 541022"/>
              <a:gd name="connsiteY375" fmla="*/ 359803 h 540916"/>
              <a:gd name="connsiteX376" fmla="*/ 413005 w 541022"/>
              <a:gd name="connsiteY376" fmla="*/ 358025 h 540916"/>
              <a:gd name="connsiteX377" fmla="*/ 417196 w 541022"/>
              <a:gd name="connsiteY377" fmla="*/ 359803 h 540916"/>
              <a:gd name="connsiteX378" fmla="*/ 418974 w 541022"/>
              <a:gd name="connsiteY378" fmla="*/ 364121 h 540916"/>
              <a:gd name="connsiteX379" fmla="*/ 417196 w 541022"/>
              <a:gd name="connsiteY379" fmla="*/ 368312 h 540916"/>
              <a:gd name="connsiteX380" fmla="*/ 408938 w 541022"/>
              <a:gd name="connsiteY380" fmla="*/ 368563 h 540916"/>
              <a:gd name="connsiteX381" fmla="*/ 408687 w 541022"/>
              <a:gd name="connsiteY381" fmla="*/ 368312 h 540916"/>
              <a:gd name="connsiteX382" fmla="*/ 406909 w 541022"/>
              <a:gd name="connsiteY382" fmla="*/ 364121 h 540916"/>
              <a:gd name="connsiteX383" fmla="*/ 408687 w 541022"/>
              <a:gd name="connsiteY383" fmla="*/ 359803 h 540916"/>
              <a:gd name="connsiteX384" fmla="*/ 413005 w 541022"/>
              <a:gd name="connsiteY384" fmla="*/ 376059 h 540916"/>
              <a:gd name="connsiteX385" fmla="*/ 404496 w 541022"/>
              <a:gd name="connsiteY385" fmla="*/ 372503 h 540916"/>
              <a:gd name="connsiteX386" fmla="*/ 404308 w 541022"/>
              <a:gd name="connsiteY386" fmla="*/ 355801 h 540916"/>
              <a:gd name="connsiteX387" fmla="*/ 404496 w 541022"/>
              <a:gd name="connsiteY387" fmla="*/ 355612 h 540916"/>
              <a:gd name="connsiteX388" fmla="*/ 421556 w 541022"/>
              <a:gd name="connsiteY388" fmla="*/ 355906 h 540916"/>
              <a:gd name="connsiteX389" fmla="*/ 424943 w 541022"/>
              <a:gd name="connsiteY389" fmla="*/ 364122 h 540916"/>
              <a:gd name="connsiteX390" fmla="*/ 421387 w 541022"/>
              <a:gd name="connsiteY390" fmla="*/ 372504 h 540916"/>
              <a:gd name="connsiteX391" fmla="*/ 413005 w 541022"/>
              <a:gd name="connsiteY391" fmla="*/ 376060 h 540916"/>
              <a:gd name="connsiteX392" fmla="*/ 383287 w 541022"/>
              <a:gd name="connsiteY392" fmla="*/ 385330 h 540916"/>
              <a:gd name="connsiteX393" fmla="*/ 387478 w 541022"/>
              <a:gd name="connsiteY393" fmla="*/ 383552 h 540916"/>
              <a:gd name="connsiteX394" fmla="*/ 391796 w 541022"/>
              <a:gd name="connsiteY394" fmla="*/ 385330 h 540916"/>
              <a:gd name="connsiteX395" fmla="*/ 393574 w 541022"/>
              <a:gd name="connsiteY395" fmla="*/ 389521 h 540916"/>
              <a:gd name="connsiteX396" fmla="*/ 391796 w 541022"/>
              <a:gd name="connsiteY396" fmla="*/ 393839 h 540916"/>
              <a:gd name="connsiteX397" fmla="*/ 383287 w 541022"/>
              <a:gd name="connsiteY397" fmla="*/ 393839 h 540916"/>
              <a:gd name="connsiteX398" fmla="*/ 381509 w 541022"/>
              <a:gd name="connsiteY398" fmla="*/ 389521 h 540916"/>
              <a:gd name="connsiteX399" fmla="*/ 383287 w 541022"/>
              <a:gd name="connsiteY399" fmla="*/ 385330 h 540916"/>
              <a:gd name="connsiteX400" fmla="*/ 387478 w 541022"/>
              <a:gd name="connsiteY400" fmla="*/ 401459 h 540916"/>
              <a:gd name="connsiteX401" fmla="*/ 379096 w 541022"/>
              <a:gd name="connsiteY401" fmla="*/ 398030 h 540916"/>
              <a:gd name="connsiteX402" fmla="*/ 379033 w 541022"/>
              <a:gd name="connsiteY402" fmla="*/ 381076 h 540916"/>
              <a:gd name="connsiteX403" fmla="*/ 395987 w 541022"/>
              <a:gd name="connsiteY403" fmla="*/ 381012 h 540916"/>
              <a:gd name="connsiteX404" fmla="*/ 395987 w 541022"/>
              <a:gd name="connsiteY404" fmla="*/ 398030 h 540916"/>
              <a:gd name="connsiteX405" fmla="*/ 387478 w 541022"/>
              <a:gd name="connsiteY405" fmla="*/ 401459 h 540916"/>
              <a:gd name="connsiteX406" fmla="*/ 363729 w 541022"/>
              <a:gd name="connsiteY406" fmla="*/ 420763 h 540916"/>
              <a:gd name="connsiteX407" fmla="*/ 355288 w 541022"/>
              <a:gd name="connsiteY407" fmla="*/ 420831 h 540916"/>
              <a:gd name="connsiteX408" fmla="*/ 355220 w 541022"/>
              <a:gd name="connsiteY408" fmla="*/ 420763 h 540916"/>
              <a:gd name="connsiteX409" fmla="*/ 353442 w 541022"/>
              <a:gd name="connsiteY409" fmla="*/ 416572 h 540916"/>
              <a:gd name="connsiteX410" fmla="*/ 359538 w 541022"/>
              <a:gd name="connsiteY410" fmla="*/ 410476 h 540916"/>
              <a:gd name="connsiteX411" fmla="*/ 363729 w 541022"/>
              <a:gd name="connsiteY411" fmla="*/ 412254 h 540916"/>
              <a:gd name="connsiteX412" fmla="*/ 365507 w 541022"/>
              <a:gd name="connsiteY412" fmla="*/ 416572 h 540916"/>
              <a:gd name="connsiteX413" fmla="*/ 363729 w 541022"/>
              <a:gd name="connsiteY413" fmla="*/ 420763 h 540916"/>
              <a:gd name="connsiteX414" fmla="*/ 351029 w 541022"/>
              <a:gd name="connsiteY414" fmla="*/ 408063 h 540916"/>
              <a:gd name="connsiteX415" fmla="*/ 367912 w 541022"/>
              <a:gd name="connsiteY415" fmla="*/ 408055 h 540916"/>
              <a:gd name="connsiteX416" fmla="*/ 367920 w 541022"/>
              <a:gd name="connsiteY416" fmla="*/ 408063 h 540916"/>
              <a:gd name="connsiteX417" fmla="*/ 371476 w 541022"/>
              <a:gd name="connsiteY417" fmla="*/ 416572 h 540916"/>
              <a:gd name="connsiteX418" fmla="*/ 358239 w 541022"/>
              <a:gd name="connsiteY418" fmla="*/ 427338 h 540916"/>
              <a:gd name="connsiteX419" fmla="*/ 347473 w 541022"/>
              <a:gd name="connsiteY419" fmla="*/ 416572 h 540916"/>
              <a:gd name="connsiteX420" fmla="*/ 351029 w 541022"/>
              <a:gd name="connsiteY420" fmla="*/ 408063 h 540916"/>
              <a:gd name="connsiteX421" fmla="*/ 444628 w 541022"/>
              <a:gd name="connsiteY421" fmla="*/ 395998 h 540916"/>
              <a:gd name="connsiteX422" fmla="*/ 436119 w 541022"/>
              <a:gd name="connsiteY422" fmla="*/ 395998 h 540916"/>
              <a:gd name="connsiteX423" fmla="*/ 434341 w 541022"/>
              <a:gd name="connsiteY423" fmla="*/ 391680 h 540916"/>
              <a:gd name="connsiteX424" fmla="*/ 436119 w 541022"/>
              <a:gd name="connsiteY424" fmla="*/ 387489 h 540916"/>
              <a:gd name="connsiteX425" fmla="*/ 440310 w 541022"/>
              <a:gd name="connsiteY425" fmla="*/ 385711 h 540916"/>
              <a:gd name="connsiteX426" fmla="*/ 444628 w 541022"/>
              <a:gd name="connsiteY426" fmla="*/ 387489 h 540916"/>
              <a:gd name="connsiteX427" fmla="*/ 446406 w 541022"/>
              <a:gd name="connsiteY427" fmla="*/ 391680 h 540916"/>
              <a:gd name="connsiteX428" fmla="*/ 444628 w 541022"/>
              <a:gd name="connsiteY428" fmla="*/ 395998 h 540916"/>
              <a:gd name="connsiteX429" fmla="*/ 431928 w 541022"/>
              <a:gd name="connsiteY429" fmla="*/ 383298 h 540916"/>
              <a:gd name="connsiteX430" fmla="*/ 448807 w 541022"/>
              <a:gd name="connsiteY430" fmla="*/ 383693 h 540916"/>
              <a:gd name="connsiteX431" fmla="*/ 448411 w 541022"/>
              <a:gd name="connsiteY431" fmla="*/ 400572 h 540916"/>
              <a:gd name="connsiteX432" fmla="*/ 440311 w 541022"/>
              <a:gd name="connsiteY432" fmla="*/ 403872 h 540916"/>
              <a:gd name="connsiteX433" fmla="*/ 428417 w 541022"/>
              <a:gd name="connsiteY433" fmla="*/ 391638 h 540916"/>
              <a:gd name="connsiteX434" fmla="*/ 431929 w 541022"/>
              <a:gd name="connsiteY434" fmla="*/ 383298 h 540916"/>
              <a:gd name="connsiteX435" fmla="*/ 419228 w 541022"/>
              <a:gd name="connsiteY435" fmla="*/ 421398 h 540916"/>
              <a:gd name="connsiteX436" fmla="*/ 410970 w 541022"/>
              <a:gd name="connsiteY436" fmla="*/ 421649 h 540916"/>
              <a:gd name="connsiteX437" fmla="*/ 410719 w 541022"/>
              <a:gd name="connsiteY437" fmla="*/ 421398 h 540916"/>
              <a:gd name="connsiteX438" fmla="*/ 410719 w 541022"/>
              <a:gd name="connsiteY438" fmla="*/ 412889 h 540916"/>
              <a:gd name="connsiteX439" fmla="*/ 415037 w 541022"/>
              <a:gd name="connsiteY439" fmla="*/ 411111 h 540916"/>
              <a:gd name="connsiteX440" fmla="*/ 419228 w 541022"/>
              <a:gd name="connsiteY440" fmla="*/ 412889 h 540916"/>
              <a:gd name="connsiteX441" fmla="*/ 419479 w 541022"/>
              <a:gd name="connsiteY441" fmla="*/ 421147 h 540916"/>
              <a:gd name="connsiteX442" fmla="*/ 419228 w 541022"/>
              <a:gd name="connsiteY442" fmla="*/ 421398 h 540916"/>
              <a:gd name="connsiteX443" fmla="*/ 406528 w 541022"/>
              <a:gd name="connsiteY443" fmla="*/ 408698 h 540916"/>
              <a:gd name="connsiteX444" fmla="*/ 423411 w 541022"/>
              <a:gd name="connsiteY444" fmla="*/ 408690 h 540916"/>
              <a:gd name="connsiteX445" fmla="*/ 423419 w 541022"/>
              <a:gd name="connsiteY445" fmla="*/ 408698 h 540916"/>
              <a:gd name="connsiteX446" fmla="*/ 423419 w 541022"/>
              <a:gd name="connsiteY446" fmla="*/ 425716 h 540916"/>
              <a:gd name="connsiteX447" fmla="*/ 415037 w 541022"/>
              <a:gd name="connsiteY447" fmla="*/ 429145 h 540916"/>
              <a:gd name="connsiteX448" fmla="*/ 402963 w 541022"/>
              <a:gd name="connsiteY448" fmla="*/ 417344 h 540916"/>
              <a:gd name="connsiteX449" fmla="*/ 406528 w 541022"/>
              <a:gd name="connsiteY449" fmla="*/ 408698 h 540916"/>
              <a:gd name="connsiteX450" fmla="*/ 391923 w 541022"/>
              <a:gd name="connsiteY450" fmla="*/ 448830 h 540916"/>
              <a:gd name="connsiteX451" fmla="*/ 383414 w 541022"/>
              <a:gd name="connsiteY451" fmla="*/ 448830 h 540916"/>
              <a:gd name="connsiteX452" fmla="*/ 383414 w 541022"/>
              <a:gd name="connsiteY452" fmla="*/ 440321 h 540916"/>
              <a:gd name="connsiteX453" fmla="*/ 387605 w 541022"/>
              <a:gd name="connsiteY453" fmla="*/ 438543 h 540916"/>
              <a:gd name="connsiteX454" fmla="*/ 391923 w 541022"/>
              <a:gd name="connsiteY454" fmla="*/ 440321 h 540916"/>
              <a:gd name="connsiteX455" fmla="*/ 393701 w 541022"/>
              <a:gd name="connsiteY455" fmla="*/ 444512 h 540916"/>
              <a:gd name="connsiteX456" fmla="*/ 391923 w 541022"/>
              <a:gd name="connsiteY456" fmla="*/ 448830 h 540916"/>
              <a:gd name="connsiteX457" fmla="*/ 379223 w 541022"/>
              <a:gd name="connsiteY457" fmla="*/ 436130 h 540916"/>
              <a:gd name="connsiteX458" fmla="*/ 396241 w 541022"/>
              <a:gd name="connsiteY458" fmla="*/ 436130 h 540916"/>
              <a:gd name="connsiteX459" fmla="*/ 396241 w 541022"/>
              <a:gd name="connsiteY459" fmla="*/ 453021 h 540916"/>
              <a:gd name="connsiteX460" fmla="*/ 379359 w 541022"/>
              <a:gd name="connsiteY460" fmla="*/ 453157 h 540916"/>
              <a:gd name="connsiteX461" fmla="*/ 379223 w 541022"/>
              <a:gd name="connsiteY461" fmla="*/ 453021 h 540916"/>
              <a:gd name="connsiteX462" fmla="*/ 375795 w 541022"/>
              <a:gd name="connsiteY462" fmla="*/ 444512 h 540916"/>
              <a:gd name="connsiteX463" fmla="*/ 379223 w 541022"/>
              <a:gd name="connsiteY463" fmla="*/ 436130 h 540916"/>
              <a:gd name="connsiteX464" fmla="*/ 136399 w 541022"/>
              <a:gd name="connsiteY464" fmla="*/ 87769 h 540916"/>
              <a:gd name="connsiteX465" fmla="*/ 140590 w 541022"/>
              <a:gd name="connsiteY465" fmla="*/ 85991 h 540916"/>
              <a:gd name="connsiteX466" fmla="*/ 144908 w 541022"/>
              <a:gd name="connsiteY466" fmla="*/ 87769 h 540916"/>
              <a:gd name="connsiteX467" fmla="*/ 144908 w 541022"/>
              <a:gd name="connsiteY467" fmla="*/ 96278 h 540916"/>
              <a:gd name="connsiteX468" fmla="*/ 136399 w 541022"/>
              <a:gd name="connsiteY468" fmla="*/ 96278 h 540916"/>
              <a:gd name="connsiteX469" fmla="*/ 136148 w 541022"/>
              <a:gd name="connsiteY469" fmla="*/ 88020 h 540916"/>
              <a:gd name="connsiteX470" fmla="*/ 136399 w 541022"/>
              <a:gd name="connsiteY470" fmla="*/ 87769 h 540916"/>
              <a:gd name="connsiteX471" fmla="*/ 140590 w 541022"/>
              <a:gd name="connsiteY471" fmla="*/ 103898 h 540916"/>
              <a:gd name="connsiteX472" fmla="*/ 132208 w 541022"/>
              <a:gd name="connsiteY472" fmla="*/ 100469 h 540916"/>
              <a:gd name="connsiteX473" fmla="*/ 132216 w 541022"/>
              <a:gd name="connsiteY473" fmla="*/ 83586 h 540916"/>
              <a:gd name="connsiteX474" fmla="*/ 149099 w 541022"/>
              <a:gd name="connsiteY474" fmla="*/ 83594 h 540916"/>
              <a:gd name="connsiteX475" fmla="*/ 149099 w 541022"/>
              <a:gd name="connsiteY475" fmla="*/ 100469 h 540916"/>
              <a:gd name="connsiteX476" fmla="*/ 140590 w 541022"/>
              <a:gd name="connsiteY476" fmla="*/ 103898 h 540916"/>
              <a:gd name="connsiteX477" fmla="*/ 110872 w 541022"/>
              <a:gd name="connsiteY477" fmla="*/ 113169 h 540916"/>
              <a:gd name="connsiteX478" fmla="*/ 115190 w 541022"/>
              <a:gd name="connsiteY478" fmla="*/ 111391 h 540916"/>
              <a:gd name="connsiteX479" fmla="*/ 119381 w 541022"/>
              <a:gd name="connsiteY479" fmla="*/ 113169 h 540916"/>
              <a:gd name="connsiteX480" fmla="*/ 119381 w 541022"/>
              <a:gd name="connsiteY480" fmla="*/ 121678 h 540916"/>
              <a:gd name="connsiteX481" fmla="*/ 110872 w 541022"/>
              <a:gd name="connsiteY481" fmla="*/ 121678 h 540916"/>
              <a:gd name="connsiteX482" fmla="*/ 110872 w 541022"/>
              <a:gd name="connsiteY482" fmla="*/ 113169 h 540916"/>
              <a:gd name="connsiteX483" fmla="*/ 115190 w 541022"/>
              <a:gd name="connsiteY483" fmla="*/ 129425 h 540916"/>
              <a:gd name="connsiteX484" fmla="*/ 106681 w 541022"/>
              <a:gd name="connsiteY484" fmla="*/ 125869 h 540916"/>
              <a:gd name="connsiteX485" fmla="*/ 106689 w 541022"/>
              <a:gd name="connsiteY485" fmla="*/ 108986 h 540916"/>
              <a:gd name="connsiteX486" fmla="*/ 123572 w 541022"/>
              <a:gd name="connsiteY486" fmla="*/ 108994 h 540916"/>
              <a:gd name="connsiteX487" fmla="*/ 123572 w 541022"/>
              <a:gd name="connsiteY487" fmla="*/ 125869 h 540916"/>
              <a:gd name="connsiteX488" fmla="*/ 115190 w 541022"/>
              <a:gd name="connsiteY488" fmla="*/ 129425 h 540916"/>
              <a:gd name="connsiteX489" fmla="*/ 92076 w 541022"/>
              <a:gd name="connsiteY489" fmla="*/ 149110 h 540916"/>
              <a:gd name="connsiteX490" fmla="*/ 83567 w 541022"/>
              <a:gd name="connsiteY490" fmla="*/ 149110 h 540916"/>
              <a:gd name="connsiteX491" fmla="*/ 83316 w 541022"/>
              <a:gd name="connsiteY491" fmla="*/ 140852 h 540916"/>
              <a:gd name="connsiteX492" fmla="*/ 83567 w 541022"/>
              <a:gd name="connsiteY492" fmla="*/ 140601 h 540916"/>
              <a:gd name="connsiteX493" fmla="*/ 87758 w 541022"/>
              <a:gd name="connsiteY493" fmla="*/ 138823 h 540916"/>
              <a:gd name="connsiteX494" fmla="*/ 92076 w 541022"/>
              <a:gd name="connsiteY494" fmla="*/ 140601 h 540916"/>
              <a:gd name="connsiteX495" fmla="*/ 92076 w 541022"/>
              <a:gd name="connsiteY495" fmla="*/ 149110 h 540916"/>
              <a:gd name="connsiteX496" fmla="*/ 79376 w 541022"/>
              <a:gd name="connsiteY496" fmla="*/ 136410 h 540916"/>
              <a:gd name="connsiteX497" fmla="*/ 96394 w 541022"/>
              <a:gd name="connsiteY497" fmla="*/ 136410 h 540916"/>
              <a:gd name="connsiteX498" fmla="*/ 96402 w 541022"/>
              <a:gd name="connsiteY498" fmla="*/ 153293 h 540916"/>
              <a:gd name="connsiteX499" fmla="*/ 96394 w 541022"/>
              <a:gd name="connsiteY499" fmla="*/ 153301 h 540916"/>
              <a:gd name="connsiteX500" fmla="*/ 79512 w 541022"/>
              <a:gd name="connsiteY500" fmla="*/ 153437 h 540916"/>
              <a:gd name="connsiteX501" fmla="*/ 79376 w 541022"/>
              <a:gd name="connsiteY501" fmla="*/ 153301 h 540916"/>
              <a:gd name="connsiteX502" fmla="*/ 79376 w 541022"/>
              <a:gd name="connsiteY502" fmla="*/ 136410 h 540916"/>
              <a:gd name="connsiteX503" fmla="*/ 163577 w 541022"/>
              <a:gd name="connsiteY503" fmla="*/ 114820 h 540916"/>
              <a:gd name="connsiteX504" fmla="*/ 167768 w 541022"/>
              <a:gd name="connsiteY504" fmla="*/ 113042 h 540916"/>
              <a:gd name="connsiteX505" fmla="*/ 172086 w 541022"/>
              <a:gd name="connsiteY505" fmla="*/ 114820 h 540916"/>
              <a:gd name="connsiteX506" fmla="*/ 172337 w 541022"/>
              <a:gd name="connsiteY506" fmla="*/ 123078 h 540916"/>
              <a:gd name="connsiteX507" fmla="*/ 172086 w 541022"/>
              <a:gd name="connsiteY507" fmla="*/ 123329 h 540916"/>
              <a:gd name="connsiteX508" fmla="*/ 163577 w 541022"/>
              <a:gd name="connsiteY508" fmla="*/ 123329 h 540916"/>
              <a:gd name="connsiteX509" fmla="*/ 163326 w 541022"/>
              <a:gd name="connsiteY509" fmla="*/ 115071 h 540916"/>
              <a:gd name="connsiteX510" fmla="*/ 163577 w 541022"/>
              <a:gd name="connsiteY510" fmla="*/ 114820 h 540916"/>
              <a:gd name="connsiteX511" fmla="*/ 167768 w 541022"/>
              <a:gd name="connsiteY511" fmla="*/ 130949 h 540916"/>
              <a:gd name="connsiteX512" fmla="*/ 155966 w 541022"/>
              <a:gd name="connsiteY512" fmla="*/ 118877 h 540916"/>
              <a:gd name="connsiteX513" fmla="*/ 168038 w 541022"/>
              <a:gd name="connsiteY513" fmla="*/ 107075 h 540916"/>
              <a:gd name="connsiteX514" fmla="*/ 179841 w 541022"/>
              <a:gd name="connsiteY514" fmla="*/ 119147 h 540916"/>
              <a:gd name="connsiteX515" fmla="*/ 176278 w 541022"/>
              <a:gd name="connsiteY515" fmla="*/ 127520 h 540916"/>
              <a:gd name="connsiteX516" fmla="*/ 167768 w 541022"/>
              <a:gd name="connsiteY516" fmla="*/ 130949 h 540916"/>
              <a:gd name="connsiteX517" fmla="*/ 146559 w 541022"/>
              <a:gd name="connsiteY517" fmla="*/ 148729 h 540916"/>
              <a:gd name="connsiteX518" fmla="*/ 138301 w 541022"/>
              <a:gd name="connsiteY518" fmla="*/ 148980 h 540916"/>
              <a:gd name="connsiteX519" fmla="*/ 138050 w 541022"/>
              <a:gd name="connsiteY519" fmla="*/ 148729 h 540916"/>
              <a:gd name="connsiteX520" fmla="*/ 138050 w 541022"/>
              <a:gd name="connsiteY520" fmla="*/ 140220 h 540916"/>
              <a:gd name="connsiteX521" fmla="*/ 142368 w 541022"/>
              <a:gd name="connsiteY521" fmla="*/ 138442 h 540916"/>
              <a:gd name="connsiteX522" fmla="*/ 146559 w 541022"/>
              <a:gd name="connsiteY522" fmla="*/ 140220 h 540916"/>
              <a:gd name="connsiteX523" fmla="*/ 146810 w 541022"/>
              <a:gd name="connsiteY523" fmla="*/ 148478 h 540916"/>
              <a:gd name="connsiteX524" fmla="*/ 146559 w 541022"/>
              <a:gd name="connsiteY524" fmla="*/ 148729 h 540916"/>
              <a:gd name="connsiteX525" fmla="*/ 133859 w 541022"/>
              <a:gd name="connsiteY525" fmla="*/ 136029 h 540916"/>
              <a:gd name="connsiteX526" fmla="*/ 150877 w 541022"/>
              <a:gd name="connsiteY526" fmla="*/ 136029 h 540916"/>
              <a:gd name="connsiteX527" fmla="*/ 151014 w 541022"/>
              <a:gd name="connsiteY527" fmla="*/ 152911 h 540916"/>
              <a:gd name="connsiteX528" fmla="*/ 142368 w 541022"/>
              <a:gd name="connsiteY528" fmla="*/ 156476 h 540916"/>
              <a:gd name="connsiteX529" fmla="*/ 130294 w 541022"/>
              <a:gd name="connsiteY529" fmla="*/ 144675 h 540916"/>
              <a:gd name="connsiteX530" fmla="*/ 133859 w 541022"/>
              <a:gd name="connsiteY530" fmla="*/ 136029 h 540916"/>
              <a:gd name="connsiteX531" fmla="*/ 110745 w 541022"/>
              <a:gd name="connsiteY531" fmla="*/ 167652 h 540916"/>
              <a:gd name="connsiteX532" fmla="*/ 114936 w 541022"/>
              <a:gd name="connsiteY532" fmla="*/ 165874 h 540916"/>
              <a:gd name="connsiteX533" fmla="*/ 119254 w 541022"/>
              <a:gd name="connsiteY533" fmla="*/ 167652 h 540916"/>
              <a:gd name="connsiteX534" fmla="*/ 119254 w 541022"/>
              <a:gd name="connsiteY534" fmla="*/ 176161 h 540916"/>
              <a:gd name="connsiteX535" fmla="*/ 110813 w 541022"/>
              <a:gd name="connsiteY535" fmla="*/ 176229 h 540916"/>
              <a:gd name="connsiteX536" fmla="*/ 110745 w 541022"/>
              <a:gd name="connsiteY536" fmla="*/ 176161 h 540916"/>
              <a:gd name="connsiteX537" fmla="*/ 110494 w 541022"/>
              <a:gd name="connsiteY537" fmla="*/ 167903 h 540916"/>
              <a:gd name="connsiteX538" fmla="*/ 110745 w 541022"/>
              <a:gd name="connsiteY538" fmla="*/ 167652 h 540916"/>
              <a:gd name="connsiteX539" fmla="*/ 114936 w 541022"/>
              <a:gd name="connsiteY539" fmla="*/ 183908 h 540916"/>
              <a:gd name="connsiteX540" fmla="*/ 106427 w 541022"/>
              <a:gd name="connsiteY540" fmla="*/ 180352 h 540916"/>
              <a:gd name="connsiteX541" fmla="*/ 106491 w 541022"/>
              <a:gd name="connsiteY541" fmla="*/ 163398 h 540916"/>
              <a:gd name="connsiteX542" fmla="*/ 123445 w 541022"/>
              <a:gd name="connsiteY542" fmla="*/ 163461 h 540916"/>
              <a:gd name="connsiteX543" fmla="*/ 123453 w 541022"/>
              <a:gd name="connsiteY543" fmla="*/ 180344 h 540916"/>
              <a:gd name="connsiteX544" fmla="*/ 123445 w 541022"/>
              <a:gd name="connsiteY544" fmla="*/ 180352 h 540916"/>
              <a:gd name="connsiteX545" fmla="*/ 114936 w 541022"/>
              <a:gd name="connsiteY545" fmla="*/ 183908 h 540916"/>
              <a:gd name="connsiteX546" fmla="*/ 191136 w 541022"/>
              <a:gd name="connsiteY546" fmla="*/ 142760 h 540916"/>
              <a:gd name="connsiteX547" fmla="*/ 199758 w 541022"/>
              <a:gd name="connsiteY547" fmla="*/ 142745 h 540916"/>
              <a:gd name="connsiteX548" fmla="*/ 199773 w 541022"/>
              <a:gd name="connsiteY548" fmla="*/ 142760 h 540916"/>
              <a:gd name="connsiteX549" fmla="*/ 199773 w 541022"/>
              <a:gd name="connsiteY549" fmla="*/ 151269 h 540916"/>
              <a:gd name="connsiteX550" fmla="*/ 191137 w 541022"/>
              <a:gd name="connsiteY550" fmla="*/ 151269 h 540916"/>
              <a:gd name="connsiteX551" fmla="*/ 191137 w 541022"/>
              <a:gd name="connsiteY551" fmla="*/ 142760 h 540916"/>
              <a:gd name="connsiteX552" fmla="*/ 195454 w 541022"/>
              <a:gd name="connsiteY552" fmla="*/ 159016 h 540916"/>
              <a:gd name="connsiteX553" fmla="*/ 186945 w 541022"/>
              <a:gd name="connsiteY553" fmla="*/ 155587 h 540916"/>
              <a:gd name="connsiteX554" fmla="*/ 186945 w 541022"/>
              <a:gd name="connsiteY554" fmla="*/ 138569 h 540916"/>
              <a:gd name="connsiteX555" fmla="*/ 203963 w 541022"/>
              <a:gd name="connsiteY555" fmla="*/ 138569 h 540916"/>
              <a:gd name="connsiteX556" fmla="*/ 203963 w 541022"/>
              <a:gd name="connsiteY556" fmla="*/ 155587 h 540916"/>
              <a:gd name="connsiteX557" fmla="*/ 195454 w 541022"/>
              <a:gd name="connsiteY557" fmla="*/ 159016 h 540916"/>
              <a:gd name="connsiteX558" fmla="*/ 174245 w 541022"/>
              <a:gd name="connsiteY558" fmla="*/ 176796 h 540916"/>
              <a:gd name="connsiteX559" fmla="*/ 165736 w 541022"/>
              <a:gd name="connsiteY559" fmla="*/ 176796 h 540916"/>
              <a:gd name="connsiteX560" fmla="*/ 165736 w 541022"/>
              <a:gd name="connsiteY560" fmla="*/ 168287 h 540916"/>
              <a:gd name="connsiteX561" fmla="*/ 169927 w 541022"/>
              <a:gd name="connsiteY561" fmla="*/ 166509 h 540916"/>
              <a:gd name="connsiteX562" fmla="*/ 174245 w 541022"/>
              <a:gd name="connsiteY562" fmla="*/ 168287 h 540916"/>
              <a:gd name="connsiteX563" fmla="*/ 174313 w 541022"/>
              <a:gd name="connsiteY563" fmla="*/ 176728 h 540916"/>
              <a:gd name="connsiteX564" fmla="*/ 174245 w 541022"/>
              <a:gd name="connsiteY564" fmla="*/ 176796 h 540916"/>
              <a:gd name="connsiteX565" fmla="*/ 161545 w 541022"/>
              <a:gd name="connsiteY565" fmla="*/ 164096 h 540916"/>
              <a:gd name="connsiteX566" fmla="*/ 178436 w 541022"/>
              <a:gd name="connsiteY566" fmla="*/ 164096 h 540916"/>
              <a:gd name="connsiteX567" fmla="*/ 178436 w 541022"/>
              <a:gd name="connsiteY567" fmla="*/ 180987 h 540916"/>
              <a:gd name="connsiteX568" fmla="*/ 161734 w 541022"/>
              <a:gd name="connsiteY568" fmla="*/ 181176 h 540916"/>
              <a:gd name="connsiteX569" fmla="*/ 161545 w 541022"/>
              <a:gd name="connsiteY569" fmla="*/ 180987 h 540916"/>
              <a:gd name="connsiteX570" fmla="*/ 161537 w 541022"/>
              <a:gd name="connsiteY570" fmla="*/ 164104 h 540916"/>
              <a:gd name="connsiteX571" fmla="*/ 161545 w 541022"/>
              <a:gd name="connsiteY571" fmla="*/ 164096 h 540916"/>
              <a:gd name="connsiteX572" fmla="*/ 134114 w 541022"/>
              <a:gd name="connsiteY572" fmla="*/ 191401 h 540916"/>
              <a:gd name="connsiteX573" fmla="*/ 134114 w 541022"/>
              <a:gd name="connsiteY573" fmla="*/ 208419 h 540916"/>
              <a:gd name="connsiteX574" fmla="*/ 151131 w 541022"/>
              <a:gd name="connsiteY574" fmla="*/ 208419 h 540916"/>
              <a:gd name="connsiteX575" fmla="*/ 151131 w 541022"/>
              <a:gd name="connsiteY575" fmla="*/ 191401 h 540916"/>
              <a:gd name="connsiteX576" fmla="*/ 134367 w 541022"/>
              <a:gd name="connsiteY576" fmla="*/ 191401 h 540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</a:cxnLst>
            <a:rect l="l" t="t" r="r" b="b"/>
            <a:pathLst>
              <a:path w="541022" h="540916">
                <a:moveTo>
                  <a:pt x="147067" y="204863"/>
                </a:moveTo>
                <a:cubicBezTo>
                  <a:pt x="144700" y="207170"/>
                  <a:pt x="140926" y="207170"/>
                  <a:pt x="138558" y="204863"/>
                </a:cubicBezTo>
                <a:cubicBezTo>
                  <a:pt x="136299" y="202428"/>
                  <a:pt x="136299" y="198663"/>
                  <a:pt x="138558" y="196227"/>
                </a:cubicBezTo>
                <a:cubicBezTo>
                  <a:pt x="139717" y="195119"/>
                  <a:pt x="141274" y="194524"/>
                  <a:pt x="142876" y="194576"/>
                </a:cubicBezTo>
                <a:cubicBezTo>
                  <a:pt x="144438" y="194544"/>
                  <a:pt x="145947" y="195139"/>
                  <a:pt x="147067" y="196227"/>
                </a:cubicBezTo>
                <a:cubicBezTo>
                  <a:pt x="149452" y="198604"/>
                  <a:pt x="149458" y="202463"/>
                  <a:pt x="147082" y="204848"/>
                </a:cubicBezTo>
                <a:cubicBezTo>
                  <a:pt x="147077" y="204853"/>
                  <a:pt x="147072" y="204858"/>
                  <a:pt x="147067" y="204863"/>
                </a:cubicBezTo>
                <a:close/>
                <a:moveTo>
                  <a:pt x="207900" y="390410"/>
                </a:moveTo>
                <a:cubicBezTo>
                  <a:pt x="205533" y="392717"/>
                  <a:pt x="201759" y="392717"/>
                  <a:pt x="199391" y="390410"/>
                </a:cubicBezTo>
                <a:cubicBezTo>
                  <a:pt x="197041" y="388060"/>
                  <a:pt x="197041" y="384251"/>
                  <a:pt x="199391" y="381901"/>
                </a:cubicBezTo>
                <a:cubicBezTo>
                  <a:pt x="201741" y="379551"/>
                  <a:pt x="205551" y="379551"/>
                  <a:pt x="207900" y="381901"/>
                </a:cubicBezTo>
                <a:cubicBezTo>
                  <a:pt x="210250" y="384112"/>
                  <a:pt x="210363" y="387809"/>
                  <a:pt x="208152" y="390159"/>
                </a:cubicBezTo>
                <a:cubicBezTo>
                  <a:pt x="208071" y="390245"/>
                  <a:pt x="207987" y="390329"/>
                  <a:pt x="207900" y="390410"/>
                </a:cubicBezTo>
                <a:close/>
                <a:moveTo>
                  <a:pt x="195200" y="377710"/>
                </a:moveTo>
                <a:cubicBezTo>
                  <a:pt x="190536" y="382370"/>
                  <a:pt x="190533" y="389929"/>
                  <a:pt x="195192" y="394593"/>
                </a:cubicBezTo>
                <a:cubicBezTo>
                  <a:pt x="195195" y="394595"/>
                  <a:pt x="195198" y="394598"/>
                  <a:pt x="195200" y="394601"/>
                </a:cubicBezTo>
                <a:cubicBezTo>
                  <a:pt x="197491" y="396810"/>
                  <a:pt x="200528" y="398080"/>
                  <a:pt x="203710" y="398157"/>
                </a:cubicBezTo>
                <a:cubicBezTo>
                  <a:pt x="206873" y="398168"/>
                  <a:pt x="209902" y="396883"/>
                  <a:pt x="212092" y="394601"/>
                </a:cubicBezTo>
                <a:cubicBezTo>
                  <a:pt x="216756" y="389941"/>
                  <a:pt x="216760" y="382382"/>
                  <a:pt x="212100" y="377718"/>
                </a:cubicBezTo>
                <a:cubicBezTo>
                  <a:pt x="212097" y="377715"/>
                  <a:pt x="212094" y="377713"/>
                  <a:pt x="212092" y="377710"/>
                </a:cubicBezTo>
                <a:cubicBezTo>
                  <a:pt x="207277" y="373423"/>
                  <a:pt x="200015" y="373423"/>
                  <a:pt x="195201" y="377710"/>
                </a:cubicBezTo>
                <a:close/>
                <a:moveTo>
                  <a:pt x="182500" y="365010"/>
                </a:moveTo>
                <a:cubicBezTo>
                  <a:pt x="180116" y="367395"/>
                  <a:pt x="176249" y="367395"/>
                  <a:pt x="173865" y="365010"/>
                </a:cubicBezTo>
                <a:cubicBezTo>
                  <a:pt x="171480" y="362625"/>
                  <a:pt x="171480" y="358759"/>
                  <a:pt x="173865" y="356374"/>
                </a:cubicBezTo>
                <a:cubicBezTo>
                  <a:pt x="175046" y="355301"/>
                  <a:pt x="176587" y="354711"/>
                  <a:pt x="178183" y="354723"/>
                </a:cubicBezTo>
                <a:cubicBezTo>
                  <a:pt x="179787" y="354656"/>
                  <a:pt x="181349" y="355253"/>
                  <a:pt x="182500" y="356374"/>
                </a:cubicBezTo>
                <a:cubicBezTo>
                  <a:pt x="184759" y="358810"/>
                  <a:pt x="184759" y="362574"/>
                  <a:pt x="182500" y="365010"/>
                </a:cubicBezTo>
                <a:close/>
                <a:moveTo>
                  <a:pt x="169800" y="352310"/>
                </a:moveTo>
                <a:cubicBezTo>
                  <a:pt x="165441" y="357349"/>
                  <a:pt x="165993" y="364968"/>
                  <a:pt x="171032" y="369328"/>
                </a:cubicBezTo>
                <a:cubicBezTo>
                  <a:pt x="175564" y="373248"/>
                  <a:pt x="182287" y="373248"/>
                  <a:pt x="186818" y="369328"/>
                </a:cubicBezTo>
                <a:cubicBezTo>
                  <a:pt x="191181" y="364494"/>
                  <a:pt x="191181" y="357144"/>
                  <a:pt x="186818" y="352310"/>
                </a:cubicBezTo>
                <a:cubicBezTo>
                  <a:pt x="181985" y="347947"/>
                  <a:pt x="174634" y="347947"/>
                  <a:pt x="169800" y="352310"/>
                </a:cubicBezTo>
                <a:close/>
                <a:moveTo>
                  <a:pt x="146686" y="329196"/>
                </a:moveTo>
                <a:cubicBezTo>
                  <a:pt x="147794" y="328073"/>
                  <a:pt x="149300" y="327434"/>
                  <a:pt x="150877" y="327418"/>
                </a:cubicBezTo>
                <a:cubicBezTo>
                  <a:pt x="152495" y="327414"/>
                  <a:pt x="154049" y="328054"/>
                  <a:pt x="155195" y="329196"/>
                </a:cubicBezTo>
                <a:cubicBezTo>
                  <a:pt x="157507" y="331546"/>
                  <a:pt x="157477" y="335325"/>
                  <a:pt x="155127" y="337638"/>
                </a:cubicBezTo>
                <a:cubicBezTo>
                  <a:pt x="152778" y="339950"/>
                  <a:pt x="148998" y="339920"/>
                  <a:pt x="146686" y="337570"/>
                </a:cubicBezTo>
                <a:cubicBezTo>
                  <a:pt x="144400" y="335247"/>
                  <a:pt x="144400" y="331519"/>
                  <a:pt x="146686" y="329196"/>
                </a:cubicBezTo>
                <a:close/>
                <a:moveTo>
                  <a:pt x="150877" y="345452"/>
                </a:moveTo>
                <a:cubicBezTo>
                  <a:pt x="154059" y="345375"/>
                  <a:pt x="157096" y="344106"/>
                  <a:pt x="159386" y="341896"/>
                </a:cubicBezTo>
                <a:cubicBezTo>
                  <a:pt x="163945" y="337231"/>
                  <a:pt x="163859" y="329753"/>
                  <a:pt x="159194" y="325194"/>
                </a:cubicBezTo>
                <a:cubicBezTo>
                  <a:pt x="154529" y="320635"/>
                  <a:pt x="147051" y="320721"/>
                  <a:pt x="142492" y="325387"/>
                </a:cubicBezTo>
                <a:cubicBezTo>
                  <a:pt x="137933" y="330052"/>
                  <a:pt x="138019" y="337530"/>
                  <a:pt x="142684" y="342089"/>
                </a:cubicBezTo>
                <a:cubicBezTo>
                  <a:pt x="144876" y="344230"/>
                  <a:pt x="147813" y="345436"/>
                  <a:pt x="150878" y="345452"/>
                </a:cubicBezTo>
                <a:close/>
                <a:moveTo>
                  <a:pt x="180976" y="417588"/>
                </a:moveTo>
                <a:cubicBezTo>
                  <a:pt x="178609" y="419895"/>
                  <a:pt x="174834" y="419895"/>
                  <a:pt x="172467" y="417588"/>
                </a:cubicBezTo>
                <a:cubicBezTo>
                  <a:pt x="170117" y="415377"/>
                  <a:pt x="170005" y="411680"/>
                  <a:pt x="172216" y="409330"/>
                </a:cubicBezTo>
                <a:cubicBezTo>
                  <a:pt x="172297" y="409244"/>
                  <a:pt x="172381" y="409160"/>
                  <a:pt x="172467" y="409079"/>
                </a:cubicBezTo>
                <a:cubicBezTo>
                  <a:pt x="173613" y="407937"/>
                  <a:pt x="175167" y="407297"/>
                  <a:pt x="176785" y="407301"/>
                </a:cubicBezTo>
                <a:cubicBezTo>
                  <a:pt x="178362" y="407317"/>
                  <a:pt x="179869" y="407956"/>
                  <a:pt x="180976" y="409079"/>
                </a:cubicBezTo>
                <a:cubicBezTo>
                  <a:pt x="183326" y="411290"/>
                  <a:pt x="183438" y="414987"/>
                  <a:pt x="181227" y="417337"/>
                </a:cubicBezTo>
                <a:cubicBezTo>
                  <a:pt x="181146" y="417423"/>
                  <a:pt x="181062" y="417507"/>
                  <a:pt x="180976" y="417588"/>
                </a:cubicBezTo>
                <a:close/>
                <a:moveTo>
                  <a:pt x="168276" y="404888"/>
                </a:moveTo>
                <a:cubicBezTo>
                  <a:pt x="163646" y="409680"/>
                  <a:pt x="163778" y="417318"/>
                  <a:pt x="168570" y="421948"/>
                </a:cubicBezTo>
                <a:cubicBezTo>
                  <a:pt x="170778" y="424081"/>
                  <a:pt x="173716" y="425292"/>
                  <a:pt x="176785" y="425335"/>
                </a:cubicBezTo>
                <a:cubicBezTo>
                  <a:pt x="179945" y="425332"/>
                  <a:pt x="182969" y="424049"/>
                  <a:pt x="185167" y="421779"/>
                </a:cubicBezTo>
                <a:cubicBezTo>
                  <a:pt x="189832" y="417119"/>
                  <a:pt x="189835" y="409560"/>
                  <a:pt x="185176" y="404896"/>
                </a:cubicBezTo>
                <a:cubicBezTo>
                  <a:pt x="185173" y="404894"/>
                  <a:pt x="185170" y="404891"/>
                  <a:pt x="185167" y="404888"/>
                </a:cubicBezTo>
                <a:cubicBezTo>
                  <a:pt x="180353" y="400601"/>
                  <a:pt x="173091" y="400601"/>
                  <a:pt x="168277" y="404888"/>
                </a:cubicBezTo>
                <a:close/>
                <a:moveTo>
                  <a:pt x="155576" y="392188"/>
                </a:moveTo>
                <a:cubicBezTo>
                  <a:pt x="153191" y="394573"/>
                  <a:pt x="149325" y="394573"/>
                  <a:pt x="146940" y="392188"/>
                </a:cubicBezTo>
                <a:cubicBezTo>
                  <a:pt x="144556" y="389803"/>
                  <a:pt x="144556" y="385937"/>
                  <a:pt x="146940" y="383552"/>
                </a:cubicBezTo>
                <a:cubicBezTo>
                  <a:pt x="149399" y="381353"/>
                  <a:pt x="153117" y="381353"/>
                  <a:pt x="155576" y="383552"/>
                </a:cubicBezTo>
                <a:cubicBezTo>
                  <a:pt x="157835" y="385988"/>
                  <a:pt x="157835" y="389753"/>
                  <a:pt x="155576" y="392188"/>
                </a:cubicBezTo>
                <a:close/>
                <a:moveTo>
                  <a:pt x="142876" y="379488"/>
                </a:moveTo>
                <a:cubicBezTo>
                  <a:pt x="138152" y="384187"/>
                  <a:pt x="138132" y="391827"/>
                  <a:pt x="142832" y="396551"/>
                </a:cubicBezTo>
                <a:cubicBezTo>
                  <a:pt x="147531" y="401274"/>
                  <a:pt x="155170" y="401295"/>
                  <a:pt x="159894" y="396595"/>
                </a:cubicBezTo>
                <a:cubicBezTo>
                  <a:pt x="164618" y="391896"/>
                  <a:pt x="164638" y="384257"/>
                  <a:pt x="159939" y="379533"/>
                </a:cubicBezTo>
                <a:cubicBezTo>
                  <a:pt x="159924" y="379518"/>
                  <a:pt x="159909" y="379503"/>
                  <a:pt x="159894" y="379488"/>
                </a:cubicBezTo>
                <a:cubicBezTo>
                  <a:pt x="155060" y="375126"/>
                  <a:pt x="147710" y="375126"/>
                  <a:pt x="142876" y="379488"/>
                </a:cubicBezTo>
                <a:close/>
                <a:moveTo>
                  <a:pt x="128271" y="364883"/>
                </a:moveTo>
                <a:cubicBezTo>
                  <a:pt x="125904" y="367190"/>
                  <a:pt x="122129" y="367190"/>
                  <a:pt x="119762" y="364883"/>
                </a:cubicBezTo>
                <a:cubicBezTo>
                  <a:pt x="117412" y="362571"/>
                  <a:pt x="117382" y="358792"/>
                  <a:pt x="119694" y="356442"/>
                </a:cubicBezTo>
                <a:cubicBezTo>
                  <a:pt x="119717" y="356419"/>
                  <a:pt x="119739" y="356397"/>
                  <a:pt x="119762" y="356374"/>
                </a:cubicBezTo>
                <a:cubicBezTo>
                  <a:pt x="120869" y="355251"/>
                  <a:pt x="122376" y="354612"/>
                  <a:pt x="123953" y="354596"/>
                </a:cubicBezTo>
                <a:cubicBezTo>
                  <a:pt x="125571" y="354592"/>
                  <a:pt x="127125" y="355231"/>
                  <a:pt x="128271" y="356374"/>
                </a:cubicBezTo>
                <a:cubicBezTo>
                  <a:pt x="130578" y="358741"/>
                  <a:pt x="130578" y="362516"/>
                  <a:pt x="128271" y="364883"/>
                </a:cubicBezTo>
                <a:close/>
                <a:moveTo>
                  <a:pt x="115571" y="352183"/>
                </a:moveTo>
                <a:cubicBezTo>
                  <a:pt x="110907" y="356843"/>
                  <a:pt x="110903" y="364402"/>
                  <a:pt x="115563" y="369066"/>
                </a:cubicBezTo>
                <a:cubicBezTo>
                  <a:pt x="115566" y="369069"/>
                  <a:pt x="115569" y="369071"/>
                  <a:pt x="115571" y="369074"/>
                </a:cubicBezTo>
                <a:cubicBezTo>
                  <a:pt x="120131" y="373738"/>
                  <a:pt x="127609" y="373823"/>
                  <a:pt x="132273" y="369263"/>
                </a:cubicBezTo>
                <a:cubicBezTo>
                  <a:pt x="132337" y="369200"/>
                  <a:pt x="132400" y="369138"/>
                  <a:pt x="132462" y="369074"/>
                </a:cubicBezTo>
                <a:cubicBezTo>
                  <a:pt x="137127" y="364414"/>
                  <a:pt x="137130" y="356855"/>
                  <a:pt x="132470" y="352191"/>
                </a:cubicBezTo>
                <a:cubicBezTo>
                  <a:pt x="132468" y="352189"/>
                  <a:pt x="132465" y="352186"/>
                  <a:pt x="132462" y="352183"/>
                </a:cubicBezTo>
                <a:cubicBezTo>
                  <a:pt x="127648" y="347896"/>
                  <a:pt x="120385" y="347896"/>
                  <a:pt x="115571" y="352183"/>
                </a:cubicBezTo>
                <a:close/>
                <a:moveTo>
                  <a:pt x="153671" y="445782"/>
                </a:moveTo>
                <a:cubicBezTo>
                  <a:pt x="151236" y="448041"/>
                  <a:pt x="147471" y="448041"/>
                  <a:pt x="145035" y="445782"/>
                </a:cubicBezTo>
                <a:cubicBezTo>
                  <a:pt x="142729" y="443415"/>
                  <a:pt x="142729" y="439640"/>
                  <a:pt x="145035" y="437273"/>
                </a:cubicBezTo>
                <a:cubicBezTo>
                  <a:pt x="146174" y="436118"/>
                  <a:pt x="147732" y="435477"/>
                  <a:pt x="149353" y="435495"/>
                </a:cubicBezTo>
                <a:cubicBezTo>
                  <a:pt x="150942" y="435449"/>
                  <a:pt x="152473" y="436098"/>
                  <a:pt x="153544" y="437273"/>
                </a:cubicBezTo>
                <a:cubicBezTo>
                  <a:pt x="155894" y="439585"/>
                  <a:pt x="155924" y="443364"/>
                  <a:pt x="153612" y="445714"/>
                </a:cubicBezTo>
                <a:cubicBezTo>
                  <a:pt x="153589" y="445737"/>
                  <a:pt x="153567" y="445760"/>
                  <a:pt x="153544" y="445782"/>
                </a:cubicBezTo>
                <a:close/>
                <a:moveTo>
                  <a:pt x="140971" y="433082"/>
                </a:moveTo>
                <a:cubicBezTo>
                  <a:pt x="136307" y="437742"/>
                  <a:pt x="136303" y="445301"/>
                  <a:pt x="140963" y="449965"/>
                </a:cubicBezTo>
                <a:cubicBezTo>
                  <a:pt x="140966" y="449968"/>
                  <a:pt x="140969" y="449970"/>
                  <a:pt x="140971" y="449973"/>
                </a:cubicBezTo>
                <a:cubicBezTo>
                  <a:pt x="143262" y="452183"/>
                  <a:pt x="146298" y="453452"/>
                  <a:pt x="149480" y="453529"/>
                </a:cubicBezTo>
                <a:cubicBezTo>
                  <a:pt x="152662" y="453452"/>
                  <a:pt x="155699" y="452183"/>
                  <a:pt x="157990" y="449973"/>
                </a:cubicBezTo>
                <a:cubicBezTo>
                  <a:pt x="162654" y="445274"/>
                  <a:pt x="162625" y="437683"/>
                  <a:pt x="157926" y="433019"/>
                </a:cubicBezTo>
                <a:cubicBezTo>
                  <a:pt x="153227" y="428354"/>
                  <a:pt x="145636" y="428383"/>
                  <a:pt x="140972" y="433082"/>
                </a:cubicBezTo>
                <a:close/>
                <a:moveTo>
                  <a:pt x="128271" y="420382"/>
                </a:moveTo>
                <a:cubicBezTo>
                  <a:pt x="125921" y="422732"/>
                  <a:pt x="122112" y="422732"/>
                  <a:pt x="119762" y="420382"/>
                </a:cubicBezTo>
                <a:cubicBezTo>
                  <a:pt x="117412" y="418032"/>
                  <a:pt x="117412" y="414223"/>
                  <a:pt x="119762" y="411873"/>
                </a:cubicBezTo>
                <a:cubicBezTo>
                  <a:pt x="120869" y="410750"/>
                  <a:pt x="122376" y="410111"/>
                  <a:pt x="123953" y="410095"/>
                </a:cubicBezTo>
                <a:cubicBezTo>
                  <a:pt x="127319" y="410154"/>
                  <a:pt x="130000" y="412931"/>
                  <a:pt x="129940" y="416298"/>
                </a:cubicBezTo>
                <a:cubicBezTo>
                  <a:pt x="129913" y="417820"/>
                  <a:pt x="129318" y="419277"/>
                  <a:pt x="128271" y="420382"/>
                </a:cubicBezTo>
                <a:close/>
                <a:moveTo>
                  <a:pt x="115571" y="407682"/>
                </a:moveTo>
                <a:cubicBezTo>
                  <a:pt x="110907" y="412342"/>
                  <a:pt x="110903" y="419901"/>
                  <a:pt x="115563" y="424565"/>
                </a:cubicBezTo>
                <a:cubicBezTo>
                  <a:pt x="115566" y="424568"/>
                  <a:pt x="115569" y="424570"/>
                  <a:pt x="115571" y="424573"/>
                </a:cubicBezTo>
                <a:cubicBezTo>
                  <a:pt x="117752" y="426868"/>
                  <a:pt x="120787" y="428156"/>
                  <a:pt x="123953" y="428129"/>
                </a:cubicBezTo>
                <a:cubicBezTo>
                  <a:pt x="127157" y="428160"/>
                  <a:pt x="130234" y="426875"/>
                  <a:pt x="132462" y="424573"/>
                </a:cubicBezTo>
                <a:cubicBezTo>
                  <a:pt x="137127" y="419909"/>
                  <a:pt x="137127" y="412346"/>
                  <a:pt x="132462" y="407682"/>
                </a:cubicBezTo>
                <a:cubicBezTo>
                  <a:pt x="127798" y="403018"/>
                  <a:pt x="120236" y="403018"/>
                  <a:pt x="115572" y="407682"/>
                </a:cubicBezTo>
                <a:close/>
                <a:moveTo>
                  <a:pt x="100839" y="393077"/>
                </a:moveTo>
                <a:cubicBezTo>
                  <a:pt x="98489" y="395427"/>
                  <a:pt x="94680" y="395427"/>
                  <a:pt x="92330" y="393077"/>
                </a:cubicBezTo>
                <a:cubicBezTo>
                  <a:pt x="89980" y="390727"/>
                  <a:pt x="89980" y="386918"/>
                  <a:pt x="92330" y="384568"/>
                </a:cubicBezTo>
                <a:cubicBezTo>
                  <a:pt x="93476" y="383426"/>
                  <a:pt x="95030" y="382786"/>
                  <a:pt x="96648" y="382790"/>
                </a:cubicBezTo>
                <a:cubicBezTo>
                  <a:pt x="98234" y="382761"/>
                  <a:pt x="99757" y="383407"/>
                  <a:pt x="100839" y="384568"/>
                </a:cubicBezTo>
                <a:cubicBezTo>
                  <a:pt x="103189" y="386779"/>
                  <a:pt x="103301" y="390476"/>
                  <a:pt x="101090" y="392826"/>
                </a:cubicBezTo>
                <a:cubicBezTo>
                  <a:pt x="101009" y="392912"/>
                  <a:pt x="100925" y="392996"/>
                  <a:pt x="100839" y="393077"/>
                </a:cubicBezTo>
                <a:close/>
                <a:moveTo>
                  <a:pt x="88139" y="380377"/>
                </a:moveTo>
                <a:cubicBezTo>
                  <a:pt x="83510" y="385072"/>
                  <a:pt x="83563" y="392630"/>
                  <a:pt x="88258" y="397260"/>
                </a:cubicBezTo>
                <a:cubicBezTo>
                  <a:pt x="90494" y="399464"/>
                  <a:pt x="93508" y="400699"/>
                  <a:pt x="96648" y="400697"/>
                </a:cubicBezTo>
                <a:cubicBezTo>
                  <a:pt x="99795" y="400757"/>
                  <a:pt x="102828" y="399516"/>
                  <a:pt x="105030" y="397268"/>
                </a:cubicBezTo>
                <a:cubicBezTo>
                  <a:pt x="109695" y="392608"/>
                  <a:pt x="109698" y="385049"/>
                  <a:pt x="105039" y="380385"/>
                </a:cubicBezTo>
                <a:cubicBezTo>
                  <a:pt x="105036" y="380383"/>
                  <a:pt x="105033" y="380380"/>
                  <a:pt x="105030" y="380377"/>
                </a:cubicBezTo>
                <a:cubicBezTo>
                  <a:pt x="100216" y="376090"/>
                  <a:pt x="92954" y="376090"/>
                  <a:pt x="88140" y="380377"/>
                </a:cubicBezTo>
                <a:close/>
                <a:moveTo>
                  <a:pt x="444755" y="137807"/>
                </a:moveTo>
                <a:cubicBezTo>
                  <a:pt x="447132" y="135422"/>
                  <a:pt x="450992" y="135416"/>
                  <a:pt x="453377" y="137792"/>
                </a:cubicBezTo>
                <a:cubicBezTo>
                  <a:pt x="453382" y="137797"/>
                  <a:pt x="453387" y="137802"/>
                  <a:pt x="453392" y="137807"/>
                </a:cubicBezTo>
                <a:cubicBezTo>
                  <a:pt x="455699" y="140174"/>
                  <a:pt x="455699" y="143949"/>
                  <a:pt x="453392" y="146316"/>
                </a:cubicBezTo>
                <a:cubicBezTo>
                  <a:pt x="450956" y="148575"/>
                  <a:pt x="447191" y="148575"/>
                  <a:pt x="444756" y="146316"/>
                </a:cubicBezTo>
                <a:cubicBezTo>
                  <a:pt x="442449" y="143949"/>
                  <a:pt x="442449" y="140174"/>
                  <a:pt x="444756" y="137807"/>
                </a:cubicBezTo>
                <a:close/>
                <a:moveTo>
                  <a:pt x="449073" y="154063"/>
                </a:moveTo>
                <a:cubicBezTo>
                  <a:pt x="452255" y="153986"/>
                  <a:pt x="455292" y="152717"/>
                  <a:pt x="457583" y="150507"/>
                </a:cubicBezTo>
                <a:cubicBezTo>
                  <a:pt x="462207" y="145808"/>
                  <a:pt x="462146" y="138249"/>
                  <a:pt x="457447" y="133625"/>
                </a:cubicBezTo>
                <a:cubicBezTo>
                  <a:pt x="452748" y="129000"/>
                  <a:pt x="445189" y="129061"/>
                  <a:pt x="440565" y="133760"/>
                </a:cubicBezTo>
                <a:cubicBezTo>
                  <a:pt x="435993" y="138407"/>
                  <a:pt x="435993" y="145861"/>
                  <a:pt x="440565" y="150507"/>
                </a:cubicBezTo>
                <a:cubicBezTo>
                  <a:pt x="442855" y="152717"/>
                  <a:pt x="445892" y="153986"/>
                  <a:pt x="449074" y="154063"/>
                </a:cubicBezTo>
                <a:close/>
                <a:moveTo>
                  <a:pt x="419355" y="112280"/>
                </a:moveTo>
                <a:cubicBezTo>
                  <a:pt x="420463" y="111157"/>
                  <a:pt x="421969" y="110518"/>
                  <a:pt x="423546" y="110502"/>
                </a:cubicBezTo>
                <a:cubicBezTo>
                  <a:pt x="425164" y="110498"/>
                  <a:pt x="426718" y="111138"/>
                  <a:pt x="427864" y="112280"/>
                </a:cubicBezTo>
                <a:cubicBezTo>
                  <a:pt x="430171" y="114648"/>
                  <a:pt x="430171" y="118422"/>
                  <a:pt x="427864" y="120789"/>
                </a:cubicBezTo>
                <a:cubicBezTo>
                  <a:pt x="425514" y="123139"/>
                  <a:pt x="421705" y="123139"/>
                  <a:pt x="419355" y="120789"/>
                </a:cubicBezTo>
                <a:cubicBezTo>
                  <a:pt x="417005" y="118440"/>
                  <a:pt x="417005" y="114630"/>
                  <a:pt x="419355" y="112280"/>
                </a:cubicBezTo>
                <a:close/>
                <a:moveTo>
                  <a:pt x="423546" y="128536"/>
                </a:moveTo>
                <a:cubicBezTo>
                  <a:pt x="426750" y="128568"/>
                  <a:pt x="429826" y="127282"/>
                  <a:pt x="432055" y="124980"/>
                </a:cubicBezTo>
                <a:cubicBezTo>
                  <a:pt x="436715" y="120316"/>
                  <a:pt x="436712" y="112757"/>
                  <a:pt x="432047" y="108097"/>
                </a:cubicBezTo>
                <a:cubicBezTo>
                  <a:pt x="427383" y="103438"/>
                  <a:pt x="419824" y="103441"/>
                  <a:pt x="415165" y="108105"/>
                </a:cubicBezTo>
                <a:cubicBezTo>
                  <a:pt x="410508" y="112767"/>
                  <a:pt x="410508" y="120319"/>
                  <a:pt x="415165" y="124980"/>
                </a:cubicBezTo>
                <a:cubicBezTo>
                  <a:pt x="417345" y="127275"/>
                  <a:pt x="420381" y="128563"/>
                  <a:pt x="423547" y="128536"/>
                </a:cubicBezTo>
                <a:close/>
                <a:moveTo>
                  <a:pt x="391923" y="84975"/>
                </a:moveTo>
                <a:cubicBezTo>
                  <a:pt x="393062" y="83821"/>
                  <a:pt x="394621" y="83179"/>
                  <a:pt x="396241" y="83197"/>
                </a:cubicBezTo>
                <a:cubicBezTo>
                  <a:pt x="397830" y="83151"/>
                  <a:pt x="399361" y="83801"/>
                  <a:pt x="400432" y="84975"/>
                </a:cubicBezTo>
                <a:cubicBezTo>
                  <a:pt x="401593" y="86056"/>
                  <a:pt x="402239" y="87580"/>
                  <a:pt x="402210" y="89166"/>
                </a:cubicBezTo>
                <a:cubicBezTo>
                  <a:pt x="402214" y="90784"/>
                  <a:pt x="401575" y="92338"/>
                  <a:pt x="400432" y="93484"/>
                </a:cubicBezTo>
                <a:cubicBezTo>
                  <a:pt x="398065" y="95791"/>
                  <a:pt x="394290" y="95791"/>
                  <a:pt x="391923" y="93484"/>
                </a:cubicBezTo>
                <a:cubicBezTo>
                  <a:pt x="390781" y="92338"/>
                  <a:pt x="390141" y="90784"/>
                  <a:pt x="390145" y="89166"/>
                </a:cubicBezTo>
                <a:cubicBezTo>
                  <a:pt x="390116" y="87580"/>
                  <a:pt x="390762" y="86056"/>
                  <a:pt x="391923" y="84975"/>
                </a:cubicBezTo>
                <a:close/>
                <a:moveTo>
                  <a:pt x="396241" y="101104"/>
                </a:moveTo>
                <a:cubicBezTo>
                  <a:pt x="402834" y="101029"/>
                  <a:pt x="408117" y="95623"/>
                  <a:pt x="408042" y="89030"/>
                </a:cubicBezTo>
                <a:cubicBezTo>
                  <a:pt x="407967" y="82438"/>
                  <a:pt x="402561" y="77154"/>
                  <a:pt x="395968" y="77230"/>
                </a:cubicBezTo>
                <a:cubicBezTo>
                  <a:pt x="392883" y="77265"/>
                  <a:pt x="389932" y="78493"/>
                  <a:pt x="387733" y="80657"/>
                </a:cubicBezTo>
                <a:cubicBezTo>
                  <a:pt x="383370" y="85491"/>
                  <a:pt x="383370" y="92841"/>
                  <a:pt x="387733" y="97675"/>
                </a:cubicBezTo>
                <a:cubicBezTo>
                  <a:pt x="390042" y="99838"/>
                  <a:pt x="393077" y="101061"/>
                  <a:pt x="396242" y="101104"/>
                </a:cubicBezTo>
                <a:close/>
                <a:moveTo>
                  <a:pt x="417704" y="164604"/>
                </a:moveTo>
                <a:cubicBezTo>
                  <a:pt x="420081" y="162219"/>
                  <a:pt x="423941" y="162213"/>
                  <a:pt x="426326" y="164589"/>
                </a:cubicBezTo>
                <a:cubicBezTo>
                  <a:pt x="426331" y="164594"/>
                  <a:pt x="426336" y="164599"/>
                  <a:pt x="426341" y="164604"/>
                </a:cubicBezTo>
                <a:cubicBezTo>
                  <a:pt x="427375" y="165759"/>
                  <a:pt x="427960" y="167246"/>
                  <a:pt x="427992" y="168795"/>
                </a:cubicBezTo>
                <a:cubicBezTo>
                  <a:pt x="427991" y="170389"/>
                  <a:pt x="427403" y="171926"/>
                  <a:pt x="426341" y="173113"/>
                </a:cubicBezTo>
                <a:cubicBezTo>
                  <a:pt x="423930" y="175436"/>
                  <a:pt x="420115" y="175436"/>
                  <a:pt x="417705" y="173113"/>
                </a:cubicBezTo>
                <a:cubicBezTo>
                  <a:pt x="416563" y="171967"/>
                  <a:pt x="415923" y="170413"/>
                  <a:pt x="415927" y="168795"/>
                </a:cubicBezTo>
                <a:cubicBezTo>
                  <a:pt x="415942" y="167218"/>
                  <a:pt x="416582" y="165711"/>
                  <a:pt x="417705" y="164604"/>
                </a:cubicBezTo>
                <a:close/>
                <a:moveTo>
                  <a:pt x="422022" y="180860"/>
                </a:moveTo>
                <a:cubicBezTo>
                  <a:pt x="425204" y="180783"/>
                  <a:pt x="428241" y="179514"/>
                  <a:pt x="430531" y="177304"/>
                </a:cubicBezTo>
                <a:cubicBezTo>
                  <a:pt x="432695" y="174994"/>
                  <a:pt x="433918" y="171960"/>
                  <a:pt x="433960" y="168795"/>
                </a:cubicBezTo>
                <a:cubicBezTo>
                  <a:pt x="433965" y="162202"/>
                  <a:pt x="428624" y="156853"/>
                  <a:pt x="422031" y="156848"/>
                </a:cubicBezTo>
                <a:cubicBezTo>
                  <a:pt x="418828" y="156846"/>
                  <a:pt x="415760" y="158131"/>
                  <a:pt x="413513" y="160413"/>
                </a:cubicBezTo>
                <a:cubicBezTo>
                  <a:pt x="411231" y="162603"/>
                  <a:pt x="409946" y="165632"/>
                  <a:pt x="409957" y="168795"/>
                </a:cubicBezTo>
                <a:cubicBezTo>
                  <a:pt x="410034" y="171977"/>
                  <a:pt x="411304" y="175014"/>
                  <a:pt x="413513" y="177304"/>
                </a:cubicBezTo>
                <a:cubicBezTo>
                  <a:pt x="415804" y="179514"/>
                  <a:pt x="418840" y="180783"/>
                  <a:pt x="422022" y="180860"/>
                </a:cubicBezTo>
                <a:close/>
                <a:moveTo>
                  <a:pt x="400814" y="147586"/>
                </a:moveTo>
                <a:cubicBezTo>
                  <a:pt x="398464" y="149936"/>
                  <a:pt x="394654" y="149936"/>
                  <a:pt x="392304" y="147586"/>
                </a:cubicBezTo>
                <a:cubicBezTo>
                  <a:pt x="389955" y="145237"/>
                  <a:pt x="389955" y="141427"/>
                  <a:pt x="392304" y="139077"/>
                </a:cubicBezTo>
                <a:cubicBezTo>
                  <a:pt x="393412" y="137954"/>
                  <a:pt x="394918" y="137315"/>
                  <a:pt x="396495" y="137299"/>
                </a:cubicBezTo>
                <a:cubicBezTo>
                  <a:pt x="399861" y="137359"/>
                  <a:pt x="402542" y="140136"/>
                  <a:pt x="402482" y="143502"/>
                </a:cubicBezTo>
                <a:cubicBezTo>
                  <a:pt x="402455" y="145024"/>
                  <a:pt x="401860" y="146481"/>
                  <a:pt x="400813" y="147586"/>
                </a:cubicBezTo>
                <a:close/>
                <a:moveTo>
                  <a:pt x="388114" y="134886"/>
                </a:moveTo>
                <a:cubicBezTo>
                  <a:pt x="383751" y="139720"/>
                  <a:pt x="383751" y="147070"/>
                  <a:pt x="388114" y="151904"/>
                </a:cubicBezTo>
                <a:cubicBezTo>
                  <a:pt x="390341" y="154115"/>
                  <a:pt x="393357" y="155349"/>
                  <a:pt x="396496" y="155333"/>
                </a:cubicBezTo>
                <a:cubicBezTo>
                  <a:pt x="403088" y="155409"/>
                  <a:pt x="408494" y="150125"/>
                  <a:pt x="408569" y="143532"/>
                </a:cubicBezTo>
                <a:cubicBezTo>
                  <a:pt x="408606" y="140285"/>
                  <a:pt x="407319" y="137163"/>
                  <a:pt x="405005" y="134886"/>
                </a:cubicBezTo>
                <a:cubicBezTo>
                  <a:pt x="400345" y="130222"/>
                  <a:pt x="392786" y="130218"/>
                  <a:pt x="388122" y="134878"/>
                </a:cubicBezTo>
                <a:cubicBezTo>
                  <a:pt x="388119" y="134881"/>
                  <a:pt x="388117" y="134883"/>
                  <a:pt x="388114" y="134886"/>
                </a:cubicBezTo>
                <a:close/>
                <a:moveTo>
                  <a:pt x="363729" y="111010"/>
                </a:moveTo>
                <a:cubicBezTo>
                  <a:pt x="364850" y="109830"/>
                  <a:pt x="366421" y="109183"/>
                  <a:pt x="368047" y="109232"/>
                </a:cubicBezTo>
                <a:cubicBezTo>
                  <a:pt x="369636" y="109186"/>
                  <a:pt x="371167" y="109836"/>
                  <a:pt x="372238" y="111010"/>
                </a:cubicBezTo>
                <a:cubicBezTo>
                  <a:pt x="373386" y="112101"/>
                  <a:pt x="374030" y="113618"/>
                  <a:pt x="374016" y="115201"/>
                </a:cubicBezTo>
                <a:cubicBezTo>
                  <a:pt x="374020" y="116819"/>
                  <a:pt x="373381" y="118373"/>
                  <a:pt x="372238" y="119519"/>
                </a:cubicBezTo>
                <a:cubicBezTo>
                  <a:pt x="369871" y="121826"/>
                  <a:pt x="366096" y="121826"/>
                  <a:pt x="363729" y="119519"/>
                </a:cubicBezTo>
                <a:cubicBezTo>
                  <a:pt x="362587" y="118373"/>
                  <a:pt x="361947" y="116819"/>
                  <a:pt x="361951" y="115201"/>
                </a:cubicBezTo>
                <a:cubicBezTo>
                  <a:pt x="361938" y="113618"/>
                  <a:pt x="362581" y="112101"/>
                  <a:pt x="363729" y="111010"/>
                </a:cubicBezTo>
                <a:close/>
                <a:moveTo>
                  <a:pt x="368047" y="127139"/>
                </a:moveTo>
                <a:cubicBezTo>
                  <a:pt x="371186" y="127155"/>
                  <a:pt x="374202" y="125921"/>
                  <a:pt x="376429" y="123710"/>
                </a:cubicBezTo>
                <a:cubicBezTo>
                  <a:pt x="378639" y="121420"/>
                  <a:pt x="379908" y="118383"/>
                  <a:pt x="379985" y="115201"/>
                </a:cubicBezTo>
                <a:cubicBezTo>
                  <a:pt x="379997" y="112038"/>
                  <a:pt x="378712" y="109009"/>
                  <a:pt x="376429" y="106819"/>
                </a:cubicBezTo>
                <a:cubicBezTo>
                  <a:pt x="371770" y="102155"/>
                  <a:pt x="364211" y="102151"/>
                  <a:pt x="359547" y="106811"/>
                </a:cubicBezTo>
                <a:cubicBezTo>
                  <a:pt x="359544" y="106814"/>
                  <a:pt x="359541" y="106816"/>
                  <a:pt x="359539" y="106819"/>
                </a:cubicBezTo>
                <a:cubicBezTo>
                  <a:pt x="357256" y="109009"/>
                  <a:pt x="355971" y="112038"/>
                  <a:pt x="355983" y="115201"/>
                </a:cubicBezTo>
                <a:cubicBezTo>
                  <a:pt x="356060" y="118383"/>
                  <a:pt x="357329" y="121420"/>
                  <a:pt x="359539" y="123710"/>
                </a:cubicBezTo>
                <a:cubicBezTo>
                  <a:pt x="361805" y="125941"/>
                  <a:pt x="364868" y="127175"/>
                  <a:pt x="368048" y="127139"/>
                </a:cubicBezTo>
                <a:close/>
                <a:moveTo>
                  <a:pt x="389129" y="192163"/>
                </a:moveTo>
                <a:cubicBezTo>
                  <a:pt x="390237" y="191040"/>
                  <a:pt x="391743" y="190401"/>
                  <a:pt x="393320" y="190385"/>
                </a:cubicBezTo>
                <a:cubicBezTo>
                  <a:pt x="396687" y="190377"/>
                  <a:pt x="399423" y="193100"/>
                  <a:pt x="399431" y="196466"/>
                </a:cubicBezTo>
                <a:cubicBezTo>
                  <a:pt x="399435" y="198092"/>
                  <a:pt x="398790" y="199652"/>
                  <a:pt x="397638" y="200799"/>
                </a:cubicBezTo>
                <a:cubicBezTo>
                  <a:pt x="395271" y="203106"/>
                  <a:pt x="391496" y="203106"/>
                  <a:pt x="389129" y="200799"/>
                </a:cubicBezTo>
                <a:cubicBezTo>
                  <a:pt x="386744" y="198423"/>
                  <a:pt x="386738" y="194563"/>
                  <a:pt x="389114" y="192178"/>
                </a:cubicBezTo>
                <a:cubicBezTo>
                  <a:pt x="389119" y="192173"/>
                  <a:pt x="389124" y="192168"/>
                  <a:pt x="389129" y="192163"/>
                </a:cubicBezTo>
                <a:close/>
                <a:moveTo>
                  <a:pt x="393320" y="208419"/>
                </a:moveTo>
                <a:cubicBezTo>
                  <a:pt x="396518" y="208421"/>
                  <a:pt x="399584" y="207140"/>
                  <a:pt x="401829" y="204863"/>
                </a:cubicBezTo>
                <a:cubicBezTo>
                  <a:pt x="406588" y="200199"/>
                  <a:pt x="406664" y="192560"/>
                  <a:pt x="402000" y="187802"/>
                </a:cubicBezTo>
                <a:cubicBezTo>
                  <a:pt x="397335" y="183043"/>
                  <a:pt x="389697" y="182967"/>
                  <a:pt x="384938" y="187631"/>
                </a:cubicBezTo>
                <a:cubicBezTo>
                  <a:pt x="380180" y="192295"/>
                  <a:pt x="380103" y="199934"/>
                  <a:pt x="384768" y="204692"/>
                </a:cubicBezTo>
                <a:cubicBezTo>
                  <a:pt x="384824" y="204750"/>
                  <a:pt x="384881" y="204807"/>
                  <a:pt x="384938" y="204863"/>
                </a:cubicBezTo>
                <a:cubicBezTo>
                  <a:pt x="387166" y="207074"/>
                  <a:pt x="390182" y="208308"/>
                  <a:pt x="393320" y="208292"/>
                </a:cubicBezTo>
                <a:close/>
                <a:moveTo>
                  <a:pt x="363729" y="166763"/>
                </a:moveTo>
                <a:cubicBezTo>
                  <a:pt x="364883" y="165632"/>
                  <a:pt x="366432" y="164995"/>
                  <a:pt x="368047" y="164985"/>
                </a:cubicBezTo>
                <a:cubicBezTo>
                  <a:pt x="371316" y="165053"/>
                  <a:pt x="373949" y="167686"/>
                  <a:pt x="374016" y="170954"/>
                </a:cubicBezTo>
                <a:cubicBezTo>
                  <a:pt x="374020" y="172572"/>
                  <a:pt x="373381" y="174126"/>
                  <a:pt x="372238" y="175272"/>
                </a:cubicBezTo>
                <a:cubicBezTo>
                  <a:pt x="369871" y="177579"/>
                  <a:pt x="366096" y="177579"/>
                  <a:pt x="363729" y="175272"/>
                </a:cubicBezTo>
                <a:cubicBezTo>
                  <a:pt x="362587" y="174126"/>
                  <a:pt x="361947" y="172572"/>
                  <a:pt x="361951" y="170954"/>
                </a:cubicBezTo>
                <a:cubicBezTo>
                  <a:pt x="361967" y="169377"/>
                  <a:pt x="362606" y="167870"/>
                  <a:pt x="363729" y="166763"/>
                </a:cubicBezTo>
                <a:close/>
                <a:moveTo>
                  <a:pt x="368047" y="183019"/>
                </a:moveTo>
                <a:cubicBezTo>
                  <a:pt x="371201" y="182988"/>
                  <a:pt x="374215" y="181709"/>
                  <a:pt x="376429" y="179463"/>
                </a:cubicBezTo>
                <a:cubicBezTo>
                  <a:pt x="378719" y="177226"/>
                  <a:pt x="380002" y="174155"/>
                  <a:pt x="379985" y="170954"/>
                </a:cubicBezTo>
                <a:cubicBezTo>
                  <a:pt x="379997" y="167791"/>
                  <a:pt x="378712" y="164762"/>
                  <a:pt x="376429" y="162572"/>
                </a:cubicBezTo>
                <a:cubicBezTo>
                  <a:pt x="371770" y="157908"/>
                  <a:pt x="364211" y="157904"/>
                  <a:pt x="359547" y="162564"/>
                </a:cubicBezTo>
                <a:cubicBezTo>
                  <a:pt x="359544" y="162567"/>
                  <a:pt x="359541" y="162569"/>
                  <a:pt x="359539" y="162572"/>
                </a:cubicBezTo>
                <a:cubicBezTo>
                  <a:pt x="357256" y="164762"/>
                  <a:pt x="355971" y="167791"/>
                  <a:pt x="355983" y="170954"/>
                </a:cubicBezTo>
                <a:cubicBezTo>
                  <a:pt x="355966" y="174155"/>
                  <a:pt x="357249" y="177226"/>
                  <a:pt x="359539" y="179463"/>
                </a:cubicBezTo>
                <a:cubicBezTo>
                  <a:pt x="361829" y="181673"/>
                  <a:pt x="364866" y="182942"/>
                  <a:pt x="368048" y="183019"/>
                </a:cubicBezTo>
                <a:close/>
                <a:moveTo>
                  <a:pt x="336424" y="139331"/>
                </a:moveTo>
                <a:cubicBezTo>
                  <a:pt x="337532" y="138208"/>
                  <a:pt x="339038" y="137569"/>
                  <a:pt x="340615" y="137553"/>
                </a:cubicBezTo>
                <a:cubicBezTo>
                  <a:pt x="342226" y="137588"/>
                  <a:pt x="343765" y="138222"/>
                  <a:pt x="344933" y="139331"/>
                </a:cubicBezTo>
                <a:cubicBezTo>
                  <a:pt x="347240" y="141698"/>
                  <a:pt x="347240" y="145473"/>
                  <a:pt x="344933" y="147840"/>
                </a:cubicBezTo>
                <a:cubicBezTo>
                  <a:pt x="342583" y="150190"/>
                  <a:pt x="338774" y="150190"/>
                  <a:pt x="336424" y="147840"/>
                </a:cubicBezTo>
                <a:cubicBezTo>
                  <a:pt x="334074" y="145490"/>
                  <a:pt x="334074" y="141681"/>
                  <a:pt x="336424" y="139331"/>
                </a:cubicBezTo>
                <a:close/>
                <a:moveTo>
                  <a:pt x="340615" y="155587"/>
                </a:moveTo>
                <a:cubicBezTo>
                  <a:pt x="347208" y="155512"/>
                  <a:pt x="352491" y="150106"/>
                  <a:pt x="352416" y="143513"/>
                </a:cubicBezTo>
                <a:cubicBezTo>
                  <a:pt x="352341" y="136921"/>
                  <a:pt x="346935" y="131637"/>
                  <a:pt x="340342" y="131713"/>
                </a:cubicBezTo>
                <a:cubicBezTo>
                  <a:pt x="337257" y="131748"/>
                  <a:pt x="334306" y="132976"/>
                  <a:pt x="332106" y="135140"/>
                </a:cubicBezTo>
                <a:cubicBezTo>
                  <a:pt x="327820" y="139954"/>
                  <a:pt x="327820" y="147217"/>
                  <a:pt x="332106" y="152031"/>
                </a:cubicBezTo>
                <a:cubicBezTo>
                  <a:pt x="334352" y="154308"/>
                  <a:pt x="337417" y="155589"/>
                  <a:pt x="340616" y="155587"/>
                </a:cubicBezTo>
                <a:close/>
                <a:moveTo>
                  <a:pt x="289815" y="207403"/>
                </a:moveTo>
                <a:cubicBezTo>
                  <a:pt x="294463" y="202820"/>
                  <a:pt x="301931" y="202820"/>
                  <a:pt x="306579" y="207403"/>
                </a:cubicBezTo>
                <a:lnTo>
                  <a:pt x="334392" y="235216"/>
                </a:lnTo>
                <a:cubicBezTo>
                  <a:pt x="336592" y="237451"/>
                  <a:pt x="337824" y="240462"/>
                  <a:pt x="337821" y="243598"/>
                </a:cubicBezTo>
                <a:cubicBezTo>
                  <a:pt x="337747" y="246719"/>
                  <a:pt x="336526" y="249702"/>
                  <a:pt x="334392" y="251980"/>
                </a:cubicBezTo>
                <a:lnTo>
                  <a:pt x="259716" y="326529"/>
                </a:lnTo>
                <a:cubicBezTo>
                  <a:pt x="255221" y="331158"/>
                  <a:pt x="247824" y="331267"/>
                  <a:pt x="243194" y="326771"/>
                </a:cubicBezTo>
                <a:cubicBezTo>
                  <a:pt x="243113" y="326692"/>
                  <a:pt x="243032" y="326611"/>
                  <a:pt x="242952" y="326529"/>
                </a:cubicBezTo>
                <a:lnTo>
                  <a:pt x="215139" y="298716"/>
                </a:lnTo>
                <a:cubicBezTo>
                  <a:pt x="210510" y="294221"/>
                  <a:pt x="210402" y="286824"/>
                  <a:pt x="214897" y="282194"/>
                </a:cubicBezTo>
                <a:cubicBezTo>
                  <a:pt x="214976" y="282112"/>
                  <a:pt x="215057" y="282032"/>
                  <a:pt x="215139" y="281952"/>
                </a:cubicBezTo>
                <a:lnTo>
                  <a:pt x="289815" y="207403"/>
                </a:lnTo>
                <a:close/>
                <a:moveTo>
                  <a:pt x="226315" y="343420"/>
                </a:moveTo>
                <a:lnTo>
                  <a:pt x="198502" y="315607"/>
                </a:lnTo>
                <a:cubicBezTo>
                  <a:pt x="184474" y="301663"/>
                  <a:pt x="184406" y="278987"/>
                  <a:pt x="198351" y="264959"/>
                </a:cubicBezTo>
                <a:cubicBezTo>
                  <a:pt x="198401" y="264908"/>
                  <a:pt x="198451" y="264858"/>
                  <a:pt x="198502" y="264807"/>
                </a:cubicBezTo>
                <a:lnTo>
                  <a:pt x="273178" y="190131"/>
                </a:lnTo>
                <a:cubicBezTo>
                  <a:pt x="287023" y="176103"/>
                  <a:pt x="309618" y="175954"/>
                  <a:pt x="323646" y="189799"/>
                </a:cubicBezTo>
                <a:cubicBezTo>
                  <a:pt x="323757" y="189909"/>
                  <a:pt x="323868" y="190020"/>
                  <a:pt x="323978" y="190131"/>
                </a:cubicBezTo>
                <a:lnTo>
                  <a:pt x="351791" y="217944"/>
                </a:lnTo>
                <a:cubicBezTo>
                  <a:pt x="365820" y="231789"/>
                  <a:pt x="365968" y="254384"/>
                  <a:pt x="352123" y="268412"/>
                </a:cubicBezTo>
                <a:cubicBezTo>
                  <a:pt x="352013" y="268524"/>
                  <a:pt x="351903" y="268634"/>
                  <a:pt x="351791" y="268744"/>
                </a:cubicBezTo>
                <a:lnTo>
                  <a:pt x="277115" y="343420"/>
                </a:lnTo>
                <a:cubicBezTo>
                  <a:pt x="270416" y="350200"/>
                  <a:pt x="261246" y="353961"/>
                  <a:pt x="251715" y="353834"/>
                </a:cubicBezTo>
                <a:cubicBezTo>
                  <a:pt x="242196" y="353903"/>
                  <a:pt x="233047" y="350152"/>
                  <a:pt x="226315" y="343420"/>
                </a:cubicBezTo>
                <a:close/>
                <a:moveTo>
                  <a:pt x="419990" y="511187"/>
                </a:moveTo>
                <a:cubicBezTo>
                  <a:pt x="429518" y="511299"/>
                  <a:pt x="438683" y="507541"/>
                  <a:pt x="445390" y="500773"/>
                </a:cubicBezTo>
                <a:lnTo>
                  <a:pt x="501524" y="444639"/>
                </a:lnTo>
                <a:cubicBezTo>
                  <a:pt x="515553" y="430995"/>
                  <a:pt x="515863" y="408562"/>
                  <a:pt x="502219" y="394534"/>
                </a:cubicBezTo>
                <a:cubicBezTo>
                  <a:pt x="501991" y="394299"/>
                  <a:pt x="501759" y="394067"/>
                  <a:pt x="501524" y="393839"/>
                </a:cubicBezTo>
                <a:lnTo>
                  <a:pt x="398781" y="291096"/>
                </a:lnTo>
                <a:lnTo>
                  <a:pt x="292483" y="397395"/>
                </a:lnTo>
                <a:lnTo>
                  <a:pt x="395226" y="500138"/>
                </a:lnTo>
                <a:cubicBezTo>
                  <a:pt x="401941" y="506894"/>
                  <a:pt x="411101" y="510649"/>
                  <a:pt x="420626" y="510552"/>
                </a:cubicBezTo>
                <a:close/>
                <a:moveTo>
                  <a:pt x="394590" y="40525"/>
                </a:moveTo>
                <a:lnTo>
                  <a:pt x="39752" y="394093"/>
                </a:lnTo>
                <a:cubicBezTo>
                  <a:pt x="25724" y="407737"/>
                  <a:pt x="25413" y="430170"/>
                  <a:pt x="39057" y="444198"/>
                </a:cubicBezTo>
                <a:cubicBezTo>
                  <a:pt x="39286" y="444433"/>
                  <a:pt x="39517" y="444665"/>
                  <a:pt x="39752" y="444893"/>
                </a:cubicBezTo>
                <a:lnTo>
                  <a:pt x="95886" y="501027"/>
                </a:lnTo>
                <a:lnTo>
                  <a:pt x="95886" y="501027"/>
                </a:lnTo>
                <a:cubicBezTo>
                  <a:pt x="109708" y="514880"/>
                  <a:pt x="132143" y="514905"/>
                  <a:pt x="145996" y="501082"/>
                </a:cubicBezTo>
                <a:cubicBezTo>
                  <a:pt x="146015" y="501064"/>
                  <a:pt x="146033" y="501045"/>
                  <a:pt x="146051" y="501027"/>
                </a:cubicBezTo>
                <a:lnTo>
                  <a:pt x="500001" y="147078"/>
                </a:lnTo>
                <a:cubicBezTo>
                  <a:pt x="514029" y="133434"/>
                  <a:pt x="514340" y="111001"/>
                  <a:pt x="500695" y="96973"/>
                </a:cubicBezTo>
                <a:cubicBezTo>
                  <a:pt x="500467" y="96738"/>
                  <a:pt x="500235" y="96506"/>
                  <a:pt x="500001" y="96278"/>
                </a:cubicBezTo>
                <a:lnTo>
                  <a:pt x="443866" y="39763"/>
                </a:lnTo>
                <a:cubicBezTo>
                  <a:pt x="430044" y="25910"/>
                  <a:pt x="407609" y="25886"/>
                  <a:pt x="393757" y="39708"/>
                </a:cubicBezTo>
                <a:cubicBezTo>
                  <a:pt x="393738" y="39726"/>
                  <a:pt x="393720" y="39745"/>
                  <a:pt x="393702" y="39763"/>
                </a:cubicBezTo>
                <a:close/>
                <a:moveTo>
                  <a:pt x="146940" y="40525"/>
                </a:moveTo>
                <a:cubicBezTo>
                  <a:pt x="133118" y="26672"/>
                  <a:pt x="110683" y="26648"/>
                  <a:pt x="96831" y="40470"/>
                </a:cubicBezTo>
                <a:cubicBezTo>
                  <a:pt x="96812" y="40488"/>
                  <a:pt x="96794" y="40507"/>
                  <a:pt x="96775" y="40525"/>
                </a:cubicBezTo>
                <a:lnTo>
                  <a:pt x="40641" y="96659"/>
                </a:lnTo>
                <a:cubicBezTo>
                  <a:pt x="26613" y="110303"/>
                  <a:pt x="26302" y="132736"/>
                  <a:pt x="39946" y="146764"/>
                </a:cubicBezTo>
                <a:cubicBezTo>
                  <a:pt x="40175" y="146999"/>
                  <a:pt x="40406" y="147231"/>
                  <a:pt x="40641" y="147459"/>
                </a:cubicBezTo>
                <a:lnTo>
                  <a:pt x="143384" y="250202"/>
                </a:lnTo>
                <a:lnTo>
                  <a:pt x="249810" y="143903"/>
                </a:lnTo>
                <a:lnTo>
                  <a:pt x="146940" y="41160"/>
                </a:lnTo>
                <a:close/>
                <a:moveTo>
                  <a:pt x="509" y="419620"/>
                </a:moveTo>
                <a:cubicBezTo>
                  <a:pt x="427" y="436882"/>
                  <a:pt x="7293" y="453450"/>
                  <a:pt x="19559" y="465594"/>
                </a:cubicBezTo>
                <a:lnTo>
                  <a:pt x="75820" y="521855"/>
                </a:lnTo>
                <a:cubicBezTo>
                  <a:pt x="101256" y="547257"/>
                  <a:pt x="142459" y="547257"/>
                  <a:pt x="167895" y="521855"/>
                </a:cubicBezTo>
                <a:lnTo>
                  <a:pt x="270765" y="418985"/>
                </a:lnTo>
                <a:lnTo>
                  <a:pt x="373635" y="521855"/>
                </a:lnTo>
                <a:cubicBezTo>
                  <a:pt x="399115" y="547271"/>
                  <a:pt x="440358" y="547271"/>
                  <a:pt x="465837" y="521855"/>
                </a:cubicBezTo>
                <a:lnTo>
                  <a:pt x="521971" y="465594"/>
                </a:lnTo>
                <a:cubicBezTo>
                  <a:pt x="547373" y="440158"/>
                  <a:pt x="547373" y="398955"/>
                  <a:pt x="521971" y="373519"/>
                </a:cubicBezTo>
                <a:lnTo>
                  <a:pt x="419101" y="270649"/>
                </a:lnTo>
                <a:lnTo>
                  <a:pt x="521971" y="167779"/>
                </a:lnTo>
                <a:cubicBezTo>
                  <a:pt x="547373" y="142343"/>
                  <a:pt x="547373" y="101140"/>
                  <a:pt x="521971" y="75704"/>
                </a:cubicBezTo>
                <a:lnTo>
                  <a:pt x="465329" y="19062"/>
                </a:lnTo>
                <a:cubicBezTo>
                  <a:pt x="439850" y="-6354"/>
                  <a:pt x="398607" y="-6354"/>
                  <a:pt x="373127" y="19062"/>
                </a:cubicBezTo>
                <a:lnTo>
                  <a:pt x="270258" y="121932"/>
                </a:lnTo>
                <a:lnTo>
                  <a:pt x="167387" y="19062"/>
                </a:lnTo>
                <a:cubicBezTo>
                  <a:pt x="141951" y="-6339"/>
                  <a:pt x="100749" y="-6339"/>
                  <a:pt x="75312" y="19062"/>
                </a:cubicBezTo>
                <a:lnTo>
                  <a:pt x="19051" y="75323"/>
                </a:lnTo>
                <a:cubicBezTo>
                  <a:pt x="-6350" y="100759"/>
                  <a:pt x="-6350" y="141962"/>
                  <a:pt x="19051" y="167398"/>
                </a:cubicBezTo>
                <a:lnTo>
                  <a:pt x="121921" y="270268"/>
                </a:lnTo>
                <a:lnTo>
                  <a:pt x="19051" y="373138"/>
                </a:lnTo>
                <a:cubicBezTo>
                  <a:pt x="6777" y="385330"/>
                  <a:pt x="-86" y="401939"/>
                  <a:pt x="1" y="419239"/>
                </a:cubicBezTo>
                <a:close/>
                <a:moveTo>
                  <a:pt x="381509" y="332625"/>
                </a:moveTo>
                <a:cubicBezTo>
                  <a:pt x="382663" y="331495"/>
                  <a:pt x="384212" y="330857"/>
                  <a:pt x="385827" y="330847"/>
                </a:cubicBezTo>
                <a:cubicBezTo>
                  <a:pt x="389096" y="330914"/>
                  <a:pt x="391729" y="333548"/>
                  <a:pt x="391796" y="336816"/>
                </a:cubicBezTo>
                <a:cubicBezTo>
                  <a:pt x="391800" y="338434"/>
                  <a:pt x="391161" y="339988"/>
                  <a:pt x="390018" y="341134"/>
                </a:cubicBezTo>
                <a:cubicBezTo>
                  <a:pt x="387706" y="343484"/>
                  <a:pt x="383927" y="343514"/>
                  <a:pt x="381577" y="341202"/>
                </a:cubicBezTo>
                <a:cubicBezTo>
                  <a:pt x="381554" y="341179"/>
                  <a:pt x="381531" y="341157"/>
                  <a:pt x="381509" y="341134"/>
                </a:cubicBezTo>
                <a:cubicBezTo>
                  <a:pt x="380367" y="339987"/>
                  <a:pt x="379727" y="338434"/>
                  <a:pt x="379731" y="336816"/>
                </a:cubicBezTo>
                <a:cubicBezTo>
                  <a:pt x="379747" y="335239"/>
                  <a:pt x="380386" y="333732"/>
                  <a:pt x="381509" y="332625"/>
                </a:cubicBezTo>
                <a:close/>
                <a:moveTo>
                  <a:pt x="385827" y="348881"/>
                </a:moveTo>
                <a:cubicBezTo>
                  <a:pt x="379235" y="348956"/>
                  <a:pt x="373829" y="343673"/>
                  <a:pt x="373754" y="337080"/>
                </a:cubicBezTo>
                <a:cubicBezTo>
                  <a:pt x="373716" y="333833"/>
                  <a:pt x="375003" y="330711"/>
                  <a:pt x="377318" y="328434"/>
                </a:cubicBezTo>
                <a:cubicBezTo>
                  <a:pt x="381978" y="323769"/>
                  <a:pt x="389537" y="323766"/>
                  <a:pt x="394201" y="328426"/>
                </a:cubicBezTo>
                <a:cubicBezTo>
                  <a:pt x="394203" y="328428"/>
                  <a:pt x="394206" y="328431"/>
                  <a:pt x="394209" y="328434"/>
                </a:cubicBezTo>
                <a:cubicBezTo>
                  <a:pt x="398873" y="332994"/>
                  <a:pt x="398958" y="340472"/>
                  <a:pt x="394398" y="345136"/>
                </a:cubicBezTo>
                <a:cubicBezTo>
                  <a:pt x="394335" y="345200"/>
                  <a:pt x="394272" y="345263"/>
                  <a:pt x="394209" y="345325"/>
                </a:cubicBezTo>
                <a:cubicBezTo>
                  <a:pt x="392028" y="347620"/>
                  <a:pt x="388993" y="348907"/>
                  <a:pt x="385827" y="348881"/>
                </a:cubicBezTo>
                <a:close/>
                <a:moveTo>
                  <a:pt x="364618" y="366661"/>
                </a:moveTo>
                <a:cubicBezTo>
                  <a:pt x="362251" y="368968"/>
                  <a:pt x="358477" y="368968"/>
                  <a:pt x="356109" y="366661"/>
                </a:cubicBezTo>
                <a:cubicBezTo>
                  <a:pt x="353725" y="364284"/>
                  <a:pt x="353718" y="360425"/>
                  <a:pt x="356094" y="358040"/>
                </a:cubicBezTo>
                <a:cubicBezTo>
                  <a:pt x="356099" y="358035"/>
                  <a:pt x="356104" y="358030"/>
                  <a:pt x="356109" y="358025"/>
                </a:cubicBezTo>
                <a:cubicBezTo>
                  <a:pt x="357217" y="356902"/>
                  <a:pt x="358723" y="356262"/>
                  <a:pt x="360300" y="356247"/>
                </a:cubicBezTo>
                <a:cubicBezTo>
                  <a:pt x="361910" y="356282"/>
                  <a:pt x="363450" y="356915"/>
                  <a:pt x="364618" y="358025"/>
                </a:cubicBezTo>
                <a:cubicBezTo>
                  <a:pt x="365749" y="359179"/>
                  <a:pt x="366387" y="360727"/>
                  <a:pt x="366396" y="362343"/>
                </a:cubicBezTo>
                <a:cubicBezTo>
                  <a:pt x="366400" y="363961"/>
                  <a:pt x="365761" y="365515"/>
                  <a:pt x="364618" y="366661"/>
                </a:cubicBezTo>
                <a:close/>
                <a:moveTo>
                  <a:pt x="351918" y="353961"/>
                </a:moveTo>
                <a:cubicBezTo>
                  <a:pt x="349755" y="356271"/>
                  <a:pt x="348532" y="359306"/>
                  <a:pt x="348490" y="362470"/>
                </a:cubicBezTo>
                <a:cubicBezTo>
                  <a:pt x="348565" y="369063"/>
                  <a:pt x="353971" y="374346"/>
                  <a:pt x="360563" y="374271"/>
                </a:cubicBezTo>
                <a:cubicBezTo>
                  <a:pt x="367156" y="374196"/>
                  <a:pt x="372439" y="368790"/>
                  <a:pt x="372364" y="362197"/>
                </a:cubicBezTo>
                <a:cubicBezTo>
                  <a:pt x="372329" y="359112"/>
                  <a:pt x="371101" y="356160"/>
                  <a:pt x="368937" y="353961"/>
                </a:cubicBezTo>
                <a:cubicBezTo>
                  <a:pt x="364103" y="349599"/>
                  <a:pt x="356753" y="349599"/>
                  <a:pt x="351919" y="353961"/>
                </a:cubicBezTo>
                <a:close/>
                <a:moveTo>
                  <a:pt x="337314" y="394093"/>
                </a:moveTo>
                <a:cubicBezTo>
                  <a:pt x="334964" y="396443"/>
                  <a:pt x="331154" y="396443"/>
                  <a:pt x="328804" y="394093"/>
                </a:cubicBezTo>
                <a:cubicBezTo>
                  <a:pt x="326455" y="391743"/>
                  <a:pt x="326455" y="387934"/>
                  <a:pt x="328804" y="385584"/>
                </a:cubicBezTo>
                <a:cubicBezTo>
                  <a:pt x="329912" y="384461"/>
                  <a:pt x="331418" y="383822"/>
                  <a:pt x="332995" y="383806"/>
                </a:cubicBezTo>
                <a:cubicBezTo>
                  <a:pt x="334613" y="383802"/>
                  <a:pt x="336167" y="384441"/>
                  <a:pt x="337313" y="385584"/>
                </a:cubicBezTo>
                <a:cubicBezTo>
                  <a:pt x="339663" y="387795"/>
                  <a:pt x="339775" y="391492"/>
                  <a:pt x="337564" y="393842"/>
                </a:cubicBezTo>
                <a:cubicBezTo>
                  <a:pt x="337483" y="393928"/>
                  <a:pt x="337400" y="394012"/>
                  <a:pt x="337313" y="394093"/>
                </a:cubicBezTo>
                <a:close/>
                <a:moveTo>
                  <a:pt x="324614" y="381393"/>
                </a:moveTo>
                <a:cubicBezTo>
                  <a:pt x="329278" y="376729"/>
                  <a:pt x="336840" y="376729"/>
                  <a:pt x="341504" y="381393"/>
                </a:cubicBezTo>
                <a:cubicBezTo>
                  <a:pt x="346169" y="386058"/>
                  <a:pt x="346169" y="393620"/>
                  <a:pt x="341504" y="398284"/>
                </a:cubicBezTo>
                <a:cubicBezTo>
                  <a:pt x="336944" y="402948"/>
                  <a:pt x="329466" y="403033"/>
                  <a:pt x="324802" y="398473"/>
                </a:cubicBezTo>
                <a:cubicBezTo>
                  <a:pt x="324739" y="398410"/>
                  <a:pt x="324676" y="398347"/>
                  <a:pt x="324614" y="398284"/>
                </a:cubicBezTo>
                <a:cubicBezTo>
                  <a:pt x="319949" y="393624"/>
                  <a:pt x="319946" y="386065"/>
                  <a:pt x="324605" y="381401"/>
                </a:cubicBezTo>
                <a:cubicBezTo>
                  <a:pt x="324608" y="381398"/>
                  <a:pt x="324611" y="381396"/>
                  <a:pt x="324614" y="381393"/>
                </a:cubicBezTo>
                <a:close/>
                <a:moveTo>
                  <a:pt x="408687" y="359803"/>
                </a:moveTo>
                <a:cubicBezTo>
                  <a:pt x="409841" y="358673"/>
                  <a:pt x="411390" y="358035"/>
                  <a:pt x="413005" y="358025"/>
                </a:cubicBezTo>
                <a:cubicBezTo>
                  <a:pt x="414582" y="358041"/>
                  <a:pt x="416089" y="358680"/>
                  <a:pt x="417196" y="359803"/>
                </a:cubicBezTo>
                <a:cubicBezTo>
                  <a:pt x="418338" y="360950"/>
                  <a:pt x="418978" y="362503"/>
                  <a:pt x="418974" y="364121"/>
                </a:cubicBezTo>
                <a:cubicBezTo>
                  <a:pt x="418959" y="365698"/>
                  <a:pt x="418319" y="367205"/>
                  <a:pt x="417196" y="368312"/>
                </a:cubicBezTo>
                <a:cubicBezTo>
                  <a:pt x="414985" y="370662"/>
                  <a:pt x="411288" y="370774"/>
                  <a:pt x="408938" y="368563"/>
                </a:cubicBezTo>
                <a:cubicBezTo>
                  <a:pt x="408852" y="368482"/>
                  <a:pt x="408768" y="368399"/>
                  <a:pt x="408687" y="368312"/>
                </a:cubicBezTo>
                <a:cubicBezTo>
                  <a:pt x="407564" y="367205"/>
                  <a:pt x="406925" y="365698"/>
                  <a:pt x="406909" y="364121"/>
                </a:cubicBezTo>
                <a:cubicBezTo>
                  <a:pt x="406905" y="362503"/>
                  <a:pt x="407545" y="360949"/>
                  <a:pt x="408687" y="359803"/>
                </a:cubicBezTo>
                <a:close/>
                <a:moveTo>
                  <a:pt x="413005" y="376059"/>
                </a:moveTo>
                <a:cubicBezTo>
                  <a:pt x="409799" y="376106"/>
                  <a:pt x="406717" y="374818"/>
                  <a:pt x="404496" y="372503"/>
                </a:cubicBezTo>
                <a:cubicBezTo>
                  <a:pt x="399832" y="367943"/>
                  <a:pt x="399747" y="360465"/>
                  <a:pt x="404308" y="355801"/>
                </a:cubicBezTo>
                <a:cubicBezTo>
                  <a:pt x="404370" y="355738"/>
                  <a:pt x="404433" y="355674"/>
                  <a:pt x="404496" y="355612"/>
                </a:cubicBezTo>
                <a:cubicBezTo>
                  <a:pt x="409288" y="350983"/>
                  <a:pt x="416927" y="351114"/>
                  <a:pt x="421556" y="355906"/>
                </a:cubicBezTo>
                <a:cubicBezTo>
                  <a:pt x="423689" y="358114"/>
                  <a:pt x="424900" y="361052"/>
                  <a:pt x="424943" y="364122"/>
                </a:cubicBezTo>
                <a:cubicBezTo>
                  <a:pt x="424940" y="367282"/>
                  <a:pt x="423657" y="370305"/>
                  <a:pt x="421387" y="372504"/>
                </a:cubicBezTo>
                <a:cubicBezTo>
                  <a:pt x="419206" y="374799"/>
                  <a:pt x="416171" y="376086"/>
                  <a:pt x="413005" y="376060"/>
                </a:cubicBezTo>
                <a:close/>
                <a:moveTo>
                  <a:pt x="383287" y="385330"/>
                </a:moveTo>
                <a:cubicBezTo>
                  <a:pt x="384359" y="384156"/>
                  <a:pt x="385889" y="383507"/>
                  <a:pt x="387478" y="383552"/>
                </a:cubicBezTo>
                <a:cubicBezTo>
                  <a:pt x="389100" y="383534"/>
                  <a:pt x="390658" y="384175"/>
                  <a:pt x="391796" y="385330"/>
                </a:cubicBezTo>
                <a:cubicBezTo>
                  <a:pt x="392944" y="386421"/>
                  <a:pt x="393588" y="387938"/>
                  <a:pt x="393574" y="389521"/>
                </a:cubicBezTo>
                <a:cubicBezTo>
                  <a:pt x="393578" y="391139"/>
                  <a:pt x="392939" y="392693"/>
                  <a:pt x="391796" y="393839"/>
                </a:cubicBezTo>
                <a:cubicBezTo>
                  <a:pt x="389429" y="396146"/>
                  <a:pt x="385654" y="396146"/>
                  <a:pt x="383287" y="393839"/>
                </a:cubicBezTo>
                <a:cubicBezTo>
                  <a:pt x="382145" y="392692"/>
                  <a:pt x="381505" y="391139"/>
                  <a:pt x="381509" y="389521"/>
                </a:cubicBezTo>
                <a:cubicBezTo>
                  <a:pt x="381496" y="387938"/>
                  <a:pt x="382139" y="386420"/>
                  <a:pt x="383287" y="385330"/>
                </a:cubicBezTo>
                <a:close/>
                <a:moveTo>
                  <a:pt x="387478" y="401459"/>
                </a:moveTo>
                <a:cubicBezTo>
                  <a:pt x="384340" y="401476"/>
                  <a:pt x="381324" y="400242"/>
                  <a:pt x="379096" y="398030"/>
                </a:cubicBezTo>
                <a:cubicBezTo>
                  <a:pt x="374397" y="393366"/>
                  <a:pt x="374368" y="385775"/>
                  <a:pt x="379033" y="381076"/>
                </a:cubicBezTo>
                <a:cubicBezTo>
                  <a:pt x="383697" y="376377"/>
                  <a:pt x="391288" y="376348"/>
                  <a:pt x="395987" y="381012"/>
                </a:cubicBezTo>
                <a:cubicBezTo>
                  <a:pt x="400350" y="385846"/>
                  <a:pt x="400350" y="393197"/>
                  <a:pt x="395987" y="398030"/>
                </a:cubicBezTo>
                <a:cubicBezTo>
                  <a:pt x="393677" y="400194"/>
                  <a:pt x="390642" y="401417"/>
                  <a:pt x="387478" y="401459"/>
                </a:cubicBezTo>
                <a:close/>
                <a:moveTo>
                  <a:pt x="363729" y="420763"/>
                </a:moveTo>
                <a:cubicBezTo>
                  <a:pt x="361417" y="423113"/>
                  <a:pt x="357638" y="423143"/>
                  <a:pt x="355288" y="420831"/>
                </a:cubicBezTo>
                <a:cubicBezTo>
                  <a:pt x="355265" y="420808"/>
                  <a:pt x="355243" y="420786"/>
                  <a:pt x="355220" y="420763"/>
                </a:cubicBezTo>
                <a:cubicBezTo>
                  <a:pt x="354097" y="419656"/>
                  <a:pt x="353458" y="418149"/>
                  <a:pt x="353442" y="416572"/>
                </a:cubicBezTo>
                <a:cubicBezTo>
                  <a:pt x="353442" y="413205"/>
                  <a:pt x="356171" y="410476"/>
                  <a:pt x="359538" y="410476"/>
                </a:cubicBezTo>
                <a:cubicBezTo>
                  <a:pt x="361115" y="410492"/>
                  <a:pt x="362622" y="411131"/>
                  <a:pt x="363729" y="412254"/>
                </a:cubicBezTo>
                <a:cubicBezTo>
                  <a:pt x="364871" y="413401"/>
                  <a:pt x="365511" y="414954"/>
                  <a:pt x="365507" y="416572"/>
                </a:cubicBezTo>
                <a:cubicBezTo>
                  <a:pt x="365491" y="418149"/>
                  <a:pt x="364852" y="419656"/>
                  <a:pt x="363729" y="420763"/>
                </a:cubicBezTo>
                <a:close/>
                <a:moveTo>
                  <a:pt x="351029" y="408063"/>
                </a:moveTo>
                <a:cubicBezTo>
                  <a:pt x="355689" y="403399"/>
                  <a:pt x="363248" y="403395"/>
                  <a:pt x="367912" y="408055"/>
                </a:cubicBezTo>
                <a:cubicBezTo>
                  <a:pt x="367915" y="408058"/>
                  <a:pt x="367917" y="408060"/>
                  <a:pt x="367920" y="408063"/>
                </a:cubicBezTo>
                <a:cubicBezTo>
                  <a:pt x="370130" y="410354"/>
                  <a:pt x="371399" y="413390"/>
                  <a:pt x="371476" y="416572"/>
                </a:cubicBezTo>
                <a:cubicBezTo>
                  <a:pt x="370793" y="423201"/>
                  <a:pt x="364867" y="428020"/>
                  <a:pt x="358239" y="427338"/>
                </a:cubicBezTo>
                <a:cubicBezTo>
                  <a:pt x="352553" y="426752"/>
                  <a:pt x="348059" y="422258"/>
                  <a:pt x="347473" y="416572"/>
                </a:cubicBezTo>
                <a:cubicBezTo>
                  <a:pt x="347551" y="413391"/>
                  <a:pt x="348820" y="410354"/>
                  <a:pt x="351029" y="408063"/>
                </a:cubicBezTo>
                <a:close/>
                <a:moveTo>
                  <a:pt x="444628" y="395998"/>
                </a:moveTo>
                <a:cubicBezTo>
                  <a:pt x="442261" y="398305"/>
                  <a:pt x="438486" y="398305"/>
                  <a:pt x="436119" y="395998"/>
                </a:cubicBezTo>
                <a:cubicBezTo>
                  <a:pt x="434977" y="394852"/>
                  <a:pt x="434337" y="393298"/>
                  <a:pt x="434341" y="391680"/>
                </a:cubicBezTo>
                <a:cubicBezTo>
                  <a:pt x="434357" y="390103"/>
                  <a:pt x="434996" y="388596"/>
                  <a:pt x="436119" y="387489"/>
                </a:cubicBezTo>
                <a:cubicBezTo>
                  <a:pt x="437191" y="386315"/>
                  <a:pt x="438721" y="385666"/>
                  <a:pt x="440310" y="385711"/>
                </a:cubicBezTo>
                <a:cubicBezTo>
                  <a:pt x="441937" y="385662"/>
                  <a:pt x="443507" y="386309"/>
                  <a:pt x="444628" y="387489"/>
                </a:cubicBezTo>
                <a:cubicBezTo>
                  <a:pt x="445751" y="388596"/>
                  <a:pt x="446390" y="390103"/>
                  <a:pt x="446406" y="391680"/>
                </a:cubicBezTo>
                <a:cubicBezTo>
                  <a:pt x="446410" y="393298"/>
                  <a:pt x="445770" y="394852"/>
                  <a:pt x="444628" y="395998"/>
                </a:cubicBezTo>
                <a:close/>
                <a:moveTo>
                  <a:pt x="431928" y="383298"/>
                </a:moveTo>
                <a:cubicBezTo>
                  <a:pt x="436698" y="378746"/>
                  <a:pt x="444255" y="378923"/>
                  <a:pt x="448807" y="383693"/>
                </a:cubicBezTo>
                <a:cubicBezTo>
                  <a:pt x="453358" y="388463"/>
                  <a:pt x="453181" y="396020"/>
                  <a:pt x="448411" y="400572"/>
                </a:cubicBezTo>
                <a:cubicBezTo>
                  <a:pt x="446226" y="402657"/>
                  <a:pt x="443331" y="403837"/>
                  <a:pt x="440311" y="403872"/>
                </a:cubicBezTo>
                <a:cubicBezTo>
                  <a:pt x="433648" y="403778"/>
                  <a:pt x="428323" y="398301"/>
                  <a:pt x="428417" y="391638"/>
                </a:cubicBezTo>
                <a:cubicBezTo>
                  <a:pt x="428461" y="388507"/>
                  <a:pt x="429721" y="385517"/>
                  <a:pt x="431929" y="383298"/>
                </a:cubicBezTo>
                <a:close/>
                <a:moveTo>
                  <a:pt x="419228" y="421398"/>
                </a:moveTo>
                <a:cubicBezTo>
                  <a:pt x="417017" y="423748"/>
                  <a:pt x="413320" y="423860"/>
                  <a:pt x="410970" y="421649"/>
                </a:cubicBezTo>
                <a:cubicBezTo>
                  <a:pt x="410884" y="421568"/>
                  <a:pt x="410801" y="421484"/>
                  <a:pt x="410719" y="421398"/>
                </a:cubicBezTo>
                <a:cubicBezTo>
                  <a:pt x="408412" y="419031"/>
                  <a:pt x="408412" y="415256"/>
                  <a:pt x="410719" y="412889"/>
                </a:cubicBezTo>
                <a:cubicBezTo>
                  <a:pt x="411873" y="411758"/>
                  <a:pt x="413422" y="411120"/>
                  <a:pt x="415037" y="411111"/>
                </a:cubicBezTo>
                <a:cubicBezTo>
                  <a:pt x="416614" y="411127"/>
                  <a:pt x="418121" y="411766"/>
                  <a:pt x="419228" y="412889"/>
                </a:cubicBezTo>
                <a:cubicBezTo>
                  <a:pt x="421578" y="415100"/>
                  <a:pt x="421690" y="418797"/>
                  <a:pt x="419479" y="421147"/>
                </a:cubicBezTo>
                <a:cubicBezTo>
                  <a:pt x="419398" y="421233"/>
                  <a:pt x="419314" y="421317"/>
                  <a:pt x="419228" y="421398"/>
                </a:cubicBezTo>
                <a:close/>
                <a:moveTo>
                  <a:pt x="406528" y="408698"/>
                </a:moveTo>
                <a:cubicBezTo>
                  <a:pt x="411188" y="404034"/>
                  <a:pt x="418747" y="404030"/>
                  <a:pt x="423411" y="408690"/>
                </a:cubicBezTo>
                <a:cubicBezTo>
                  <a:pt x="423414" y="408693"/>
                  <a:pt x="423416" y="408695"/>
                  <a:pt x="423419" y="408698"/>
                </a:cubicBezTo>
                <a:cubicBezTo>
                  <a:pt x="427782" y="413532"/>
                  <a:pt x="427782" y="420882"/>
                  <a:pt x="423419" y="425716"/>
                </a:cubicBezTo>
                <a:cubicBezTo>
                  <a:pt x="421192" y="427927"/>
                  <a:pt x="418176" y="429161"/>
                  <a:pt x="415037" y="429145"/>
                </a:cubicBezTo>
                <a:cubicBezTo>
                  <a:pt x="408444" y="429220"/>
                  <a:pt x="403039" y="423937"/>
                  <a:pt x="402963" y="417344"/>
                </a:cubicBezTo>
                <a:cubicBezTo>
                  <a:pt x="402926" y="414097"/>
                  <a:pt x="404213" y="410975"/>
                  <a:pt x="406528" y="408698"/>
                </a:cubicBezTo>
                <a:close/>
                <a:moveTo>
                  <a:pt x="391923" y="448830"/>
                </a:moveTo>
                <a:cubicBezTo>
                  <a:pt x="389574" y="451180"/>
                  <a:pt x="385764" y="451180"/>
                  <a:pt x="383414" y="448830"/>
                </a:cubicBezTo>
                <a:cubicBezTo>
                  <a:pt x="381064" y="446480"/>
                  <a:pt x="381064" y="442671"/>
                  <a:pt x="383414" y="440321"/>
                </a:cubicBezTo>
                <a:cubicBezTo>
                  <a:pt x="384486" y="439147"/>
                  <a:pt x="386016" y="438497"/>
                  <a:pt x="387605" y="438543"/>
                </a:cubicBezTo>
                <a:cubicBezTo>
                  <a:pt x="389232" y="438493"/>
                  <a:pt x="390803" y="439140"/>
                  <a:pt x="391923" y="440321"/>
                </a:cubicBezTo>
                <a:cubicBezTo>
                  <a:pt x="393046" y="441428"/>
                  <a:pt x="393685" y="442935"/>
                  <a:pt x="393701" y="444512"/>
                </a:cubicBezTo>
                <a:cubicBezTo>
                  <a:pt x="393705" y="446130"/>
                  <a:pt x="393066" y="447684"/>
                  <a:pt x="391923" y="448830"/>
                </a:cubicBezTo>
                <a:close/>
                <a:moveTo>
                  <a:pt x="379223" y="436130"/>
                </a:moveTo>
                <a:cubicBezTo>
                  <a:pt x="384057" y="431768"/>
                  <a:pt x="391408" y="431768"/>
                  <a:pt x="396241" y="436130"/>
                </a:cubicBezTo>
                <a:cubicBezTo>
                  <a:pt x="400528" y="440944"/>
                  <a:pt x="400528" y="448207"/>
                  <a:pt x="396241" y="453021"/>
                </a:cubicBezTo>
                <a:cubicBezTo>
                  <a:pt x="391617" y="457720"/>
                  <a:pt x="384058" y="457781"/>
                  <a:pt x="379359" y="453157"/>
                </a:cubicBezTo>
                <a:cubicBezTo>
                  <a:pt x="379313" y="453112"/>
                  <a:pt x="379268" y="453067"/>
                  <a:pt x="379223" y="453021"/>
                </a:cubicBezTo>
                <a:cubicBezTo>
                  <a:pt x="377060" y="450711"/>
                  <a:pt x="375837" y="447676"/>
                  <a:pt x="375795" y="444512"/>
                </a:cubicBezTo>
                <a:cubicBezTo>
                  <a:pt x="375792" y="441376"/>
                  <a:pt x="377024" y="438365"/>
                  <a:pt x="379223" y="436130"/>
                </a:cubicBezTo>
                <a:close/>
                <a:moveTo>
                  <a:pt x="136399" y="87769"/>
                </a:moveTo>
                <a:cubicBezTo>
                  <a:pt x="137471" y="86595"/>
                  <a:pt x="139001" y="85945"/>
                  <a:pt x="140590" y="85991"/>
                </a:cubicBezTo>
                <a:cubicBezTo>
                  <a:pt x="142217" y="85942"/>
                  <a:pt x="143788" y="86589"/>
                  <a:pt x="144908" y="87769"/>
                </a:cubicBezTo>
                <a:cubicBezTo>
                  <a:pt x="147258" y="90119"/>
                  <a:pt x="147258" y="93928"/>
                  <a:pt x="144908" y="96278"/>
                </a:cubicBezTo>
                <a:cubicBezTo>
                  <a:pt x="142558" y="98628"/>
                  <a:pt x="138749" y="98628"/>
                  <a:pt x="136399" y="96278"/>
                </a:cubicBezTo>
                <a:cubicBezTo>
                  <a:pt x="134049" y="94067"/>
                  <a:pt x="133937" y="90370"/>
                  <a:pt x="136148" y="88020"/>
                </a:cubicBezTo>
                <a:cubicBezTo>
                  <a:pt x="136229" y="87934"/>
                  <a:pt x="136313" y="87850"/>
                  <a:pt x="136399" y="87769"/>
                </a:cubicBezTo>
                <a:close/>
                <a:moveTo>
                  <a:pt x="140590" y="103898"/>
                </a:moveTo>
                <a:cubicBezTo>
                  <a:pt x="137452" y="103914"/>
                  <a:pt x="134436" y="102680"/>
                  <a:pt x="132208" y="100469"/>
                </a:cubicBezTo>
                <a:cubicBezTo>
                  <a:pt x="127548" y="95805"/>
                  <a:pt x="127552" y="88246"/>
                  <a:pt x="132216" y="83586"/>
                </a:cubicBezTo>
                <a:cubicBezTo>
                  <a:pt x="136881" y="78926"/>
                  <a:pt x="144439" y="78930"/>
                  <a:pt x="149099" y="83594"/>
                </a:cubicBezTo>
                <a:cubicBezTo>
                  <a:pt x="153756" y="88256"/>
                  <a:pt x="153756" y="95808"/>
                  <a:pt x="149099" y="100469"/>
                </a:cubicBezTo>
                <a:cubicBezTo>
                  <a:pt x="146833" y="102700"/>
                  <a:pt x="143770" y="103934"/>
                  <a:pt x="140590" y="103898"/>
                </a:cubicBezTo>
                <a:close/>
                <a:moveTo>
                  <a:pt x="110872" y="113169"/>
                </a:moveTo>
                <a:cubicBezTo>
                  <a:pt x="112019" y="112027"/>
                  <a:pt x="113572" y="111387"/>
                  <a:pt x="115190" y="111391"/>
                </a:cubicBezTo>
                <a:cubicBezTo>
                  <a:pt x="116767" y="111407"/>
                  <a:pt x="118274" y="112046"/>
                  <a:pt x="119381" y="113169"/>
                </a:cubicBezTo>
                <a:cubicBezTo>
                  <a:pt x="121731" y="115519"/>
                  <a:pt x="121731" y="119328"/>
                  <a:pt x="119381" y="121678"/>
                </a:cubicBezTo>
                <a:cubicBezTo>
                  <a:pt x="117031" y="124028"/>
                  <a:pt x="113222" y="124028"/>
                  <a:pt x="110872" y="121678"/>
                </a:cubicBezTo>
                <a:cubicBezTo>
                  <a:pt x="108565" y="119311"/>
                  <a:pt x="108565" y="115536"/>
                  <a:pt x="110872" y="113169"/>
                </a:cubicBezTo>
                <a:close/>
                <a:moveTo>
                  <a:pt x="115190" y="129425"/>
                </a:moveTo>
                <a:cubicBezTo>
                  <a:pt x="111986" y="129457"/>
                  <a:pt x="108910" y="128171"/>
                  <a:pt x="106681" y="125869"/>
                </a:cubicBezTo>
                <a:cubicBezTo>
                  <a:pt x="102021" y="121205"/>
                  <a:pt x="102025" y="113646"/>
                  <a:pt x="106689" y="108986"/>
                </a:cubicBezTo>
                <a:cubicBezTo>
                  <a:pt x="111354" y="104326"/>
                  <a:pt x="118912" y="104330"/>
                  <a:pt x="123572" y="108994"/>
                </a:cubicBezTo>
                <a:cubicBezTo>
                  <a:pt x="128229" y="113656"/>
                  <a:pt x="128229" y="121208"/>
                  <a:pt x="123572" y="125869"/>
                </a:cubicBezTo>
                <a:cubicBezTo>
                  <a:pt x="121391" y="128164"/>
                  <a:pt x="118356" y="129452"/>
                  <a:pt x="115190" y="129425"/>
                </a:cubicBezTo>
                <a:close/>
                <a:moveTo>
                  <a:pt x="92076" y="149110"/>
                </a:moveTo>
                <a:cubicBezTo>
                  <a:pt x="89709" y="151417"/>
                  <a:pt x="85934" y="151417"/>
                  <a:pt x="83567" y="149110"/>
                </a:cubicBezTo>
                <a:cubicBezTo>
                  <a:pt x="81217" y="146899"/>
                  <a:pt x="81105" y="143202"/>
                  <a:pt x="83316" y="140852"/>
                </a:cubicBezTo>
                <a:cubicBezTo>
                  <a:pt x="83397" y="140766"/>
                  <a:pt x="83481" y="140682"/>
                  <a:pt x="83567" y="140601"/>
                </a:cubicBezTo>
                <a:cubicBezTo>
                  <a:pt x="84674" y="139478"/>
                  <a:pt x="86181" y="138839"/>
                  <a:pt x="87758" y="138823"/>
                </a:cubicBezTo>
                <a:cubicBezTo>
                  <a:pt x="89368" y="138858"/>
                  <a:pt x="90908" y="139492"/>
                  <a:pt x="92076" y="140601"/>
                </a:cubicBezTo>
                <a:cubicBezTo>
                  <a:pt x="94383" y="142968"/>
                  <a:pt x="94383" y="146743"/>
                  <a:pt x="92076" y="149110"/>
                </a:cubicBezTo>
                <a:close/>
                <a:moveTo>
                  <a:pt x="79376" y="136410"/>
                </a:moveTo>
                <a:cubicBezTo>
                  <a:pt x="84210" y="132047"/>
                  <a:pt x="91560" y="132047"/>
                  <a:pt x="96394" y="136410"/>
                </a:cubicBezTo>
                <a:cubicBezTo>
                  <a:pt x="101059" y="141070"/>
                  <a:pt x="101062" y="148629"/>
                  <a:pt x="96402" y="153293"/>
                </a:cubicBezTo>
                <a:cubicBezTo>
                  <a:pt x="96400" y="153296"/>
                  <a:pt x="96397" y="153298"/>
                  <a:pt x="96394" y="153301"/>
                </a:cubicBezTo>
                <a:cubicBezTo>
                  <a:pt x="91770" y="158000"/>
                  <a:pt x="84211" y="158061"/>
                  <a:pt x="79512" y="153437"/>
                </a:cubicBezTo>
                <a:cubicBezTo>
                  <a:pt x="79466" y="153392"/>
                  <a:pt x="79421" y="153347"/>
                  <a:pt x="79376" y="153301"/>
                </a:cubicBezTo>
                <a:cubicBezTo>
                  <a:pt x="75089" y="148487"/>
                  <a:pt x="75089" y="141225"/>
                  <a:pt x="79376" y="136410"/>
                </a:cubicBezTo>
                <a:close/>
                <a:moveTo>
                  <a:pt x="163577" y="114820"/>
                </a:moveTo>
                <a:cubicBezTo>
                  <a:pt x="164649" y="113646"/>
                  <a:pt x="166179" y="112996"/>
                  <a:pt x="167768" y="113042"/>
                </a:cubicBezTo>
                <a:cubicBezTo>
                  <a:pt x="169398" y="112976"/>
                  <a:pt x="170975" y="113626"/>
                  <a:pt x="172086" y="114820"/>
                </a:cubicBezTo>
                <a:cubicBezTo>
                  <a:pt x="174436" y="117031"/>
                  <a:pt x="174548" y="120729"/>
                  <a:pt x="172337" y="123078"/>
                </a:cubicBezTo>
                <a:cubicBezTo>
                  <a:pt x="172256" y="123164"/>
                  <a:pt x="172172" y="123248"/>
                  <a:pt x="172086" y="123329"/>
                </a:cubicBezTo>
                <a:cubicBezTo>
                  <a:pt x="169719" y="125636"/>
                  <a:pt x="165944" y="125636"/>
                  <a:pt x="163577" y="123329"/>
                </a:cubicBezTo>
                <a:cubicBezTo>
                  <a:pt x="161227" y="121118"/>
                  <a:pt x="161115" y="117421"/>
                  <a:pt x="163326" y="115071"/>
                </a:cubicBezTo>
                <a:cubicBezTo>
                  <a:pt x="163407" y="114985"/>
                  <a:pt x="163490" y="114901"/>
                  <a:pt x="163577" y="114820"/>
                </a:cubicBezTo>
                <a:close/>
                <a:moveTo>
                  <a:pt x="167768" y="130949"/>
                </a:moveTo>
                <a:cubicBezTo>
                  <a:pt x="161176" y="130875"/>
                  <a:pt x="155892" y="125470"/>
                  <a:pt x="155966" y="118877"/>
                </a:cubicBezTo>
                <a:cubicBezTo>
                  <a:pt x="156040" y="112284"/>
                  <a:pt x="161446" y="107000"/>
                  <a:pt x="168038" y="107075"/>
                </a:cubicBezTo>
                <a:cubicBezTo>
                  <a:pt x="174631" y="107149"/>
                  <a:pt x="179915" y="112554"/>
                  <a:pt x="179841" y="119147"/>
                </a:cubicBezTo>
                <a:cubicBezTo>
                  <a:pt x="179805" y="122299"/>
                  <a:pt x="178524" y="125309"/>
                  <a:pt x="176278" y="127520"/>
                </a:cubicBezTo>
                <a:cubicBezTo>
                  <a:pt x="174019" y="129763"/>
                  <a:pt x="170951" y="130999"/>
                  <a:pt x="167768" y="130949"/>
                </a:cubicBezTo>
                <a:close/>
                <a:moveTo>
                  <a:pt x="146559" y="148729"/>
                </a:moveTo>
                <a:cubicBezTo>
                  <a:pt x="144348" y="151079"/>
                  <a:pt x="140651" y="151191"/>
                  <a:pt x="138301" y="148980"/>
                </a:cubicBezTo>
                <a:cubicBezTo>
                  <a:pt x="138215" y="148899"/>
                  <a:pt x="138131" y="148815"/>
                  <a:pt x="138050" y="148729"/>
                </a:cubicBezTo>
                <a:cubicBezTo>
                  <a:pt x="135743" y="146362"/>
                  <a:pt x="135743" y="142587"/>
                  <a:pt x="138050" y="140220"/>
                </a:cubicBezTo>
                <a:cubicBezTo>
                  <a:pt x="139204" y="139089"/>
                  <a:pt x="140753" y="138452"/>
                  <a:pt x="142368" y="138442"/>
                </a:cubicBezTo>
                <a:cubicBezTo>
                  <a:pt x="143945" y="138458"/>
                  <a:pt x="145452" y="139097"/>
                  <a:pt x="146559" y="140220"/>
                </a:cubicBezTo>
                <a:cubicBezTo>
                  <a:pt x="148909" y="142431"/>
                  <a:pt x="149021" y="146129"/>
                  <a:pt x="146810" y="148478"/>
                </a:cubicBezTo>
                <a:cubicBezTo>
                  <a:pt x="146729" y="148564"/>
                  <a:pt x="146645" y="148648"/>
                  <a:pt x="146559" y="148729"/>
                </a:cubicBezTo>
                <a:close/>
                <a:moveTo>
                  <a:pt x="133859" y="136029"/>
                </a:moveTo>
                <a:cubicBezTo>
                  <a:pt x="138693" y="131666"/>
                  <a:pt x="146043" y="131666"/>
                  <a:pt x="150877" y="136029"/>
                </a:cubicBezTo>
                <a:cubicBezTo>
                  <a:pt x="155577" y="140653"/>
                  <a:pt x="155639" y="148212"/>
                  <a:pt x="151014" y="152911"/>
                </a:cubicBezTo>
                <a:cubicBezTo>
                  <a:pt x="148737" y="155226"/>
                  <a:pt x="145615" y="156513"/>
                  <a:pt x="142368" y="156476"/>
                </a:cubicBezTo>
                <a:cubicBezTo>
                  <a:pt x="135775" y="156552"/>
                  <a:pt x="130370" y="151268"/>
                  <a:pt x="130294" y="144675"/>
                </a:cubicBezTo>
                <a:cubicBezTo>
                  <a:pt x="130257" y="141428"/>
                  <a:pt x="131544" y="138306"/>
                  <a:pt x="133859" y="136029"/>
                </a:cubicBezTo>
                <a:close/>
                <a:moveTo>
                  <a:pt x="110745" y="167652"/>
                </a:moveTo>
                <a:cubicBezTo>
                  <a:pt x="111852" y="166529"/>
                  <a:pt x="113359" y="165890"/>
                  <a:pt x="114936" y="165874"/>
                </a:cubicBezTo>
                <a:cubicBezTo>
                  <a:pt x="116551" y="165884"/>
                  <a:pt x="118100" y="166521"/>
                  <a:pt x="119254" y="167652"/>
                </a:cubicBezTo>
                <a:cubicBezTo>
                  <a:pt x="121561" y="170020"/>
                  <a:pt x="121561" y="173794"/>
                  <a:pt x="119254" y="176161"/>
                </a:cubicBezTo>
                <a:cubicBezTo>
                  <a:pt x="116942" y="178511"/>
                  <a:pt x="113162" y="178541"/>
                  <a:pt x="110813" y="176229"/>
                </a:cubicBezTo>
                <a:cubicBezTo>
                  <a:pt x="110790" y="176207"/>
                  <a:pt x="110767" y="176184"/>
                  <a:pt x="110745" y="176161"/>
                </a:cubicBezTo>
                <a:cubicBezTo>
                  <a:pt x="108395" y="173950"/>
                  <a:pt x="108283" y="170253"/>
                  <a:pt x="110494" y="167903"/>
                </a:cubicBezTo>
                <a:cubicBezTo>
                  <a:pt x="110575" y="167817"/>
                  <a:pt x="110658" y="167733"/>
                  <a:pt x="110745" y="167652"/>
                </a:cubicBezTo>
                <a:close/>
                <a:moveTo>
                  <a:pt x="114936" y="183908"/>
                </a:moveTo>
                <a:cubicBezTo>
                  <a:pt x="111755" y="183831"/>
                  <a:pt x="108718" y="182562"/>
                  <a:pt x="106427" y="180352"/>
                </a:cubicBezTo>
                <a:cubicBezTo>
                  <a:pt x="101763" y="175653"/>
                  <a:pt x="101791" y="168062"/>
                  <a:pt x="106491" y="163398"/>
                </a:cubicBezTo>
                <a:cubicBezTo>
                  <a:pt x="111190" y="158733"/>
                  <a:pt x="118781" y="158762"/>
                  <a:pt x="123445" y="163461"/>
                </a:cubicBezTo>
                <a:cubicBezTo>
                  <a:pt x="128110" y="168121"/>
                  <a:pt x="128113" y="175680"/>
                  <a:pt x="123453" y="180344"/>
                </a:cubicBezTo>
                <a:cubicBezTo>
                  <a:pt x="123451" y="180347"/>
                  <a:pt x="123448" y="180350"/>
                  <a:pt x="123445" y="180352"/>
                </a:cubicBezTo>
                <a:cubicBezTo>
                  <a:pt x="121155" y="182562"/>
                  <a:pt x="118118" y="183831"/>
                  <a:pt x="114936" y="183908"/>
                </a:cubicBezTo>
                <a:close/>
                <a:moveTo>
                  <a:pt x="191136" y="142760"/>
                </a:moveTo>
                <a:cubicBezTo>
                  <a:pt x="193513" y="140375"/>
                  <a:pt x="197373" y="140369"/>
                  <a:pt x="199758" y="142745"/>
                </a:cubicBezTo>
                <a:cubicBezTo>
                  <a:pt x="199763" y="142750"/>
                  <a:pt x="199768" y="142755"/>
                  <a:pt x="199773" y="142760"/>
                </a:cubicBezTo>
                <a:cubicBezTo>
                  <a:pt x="202080" y="145127"/>
                  <a:pt x="202080" y="148902"/>
                  <a:pt x="199773" y="151269"/>
                </a:cubicBezTo>
                <a:cubicBezTo>
                  <a:pt x="197337" y="153528"/>
                  <a:pt x="193572" y="153528"/>
                  <a:pt x="191137" y="151269"/>
                </a:cubicBezTo>
                <a:cubicBezTo>
                  <a:pt x="188830" y="148902"/>
                  <a:pt x="188830" y="145127"/>
                  <a:pt x="191137" y="142760"/>
                </a:cubicBezTo>
                <a:close/>
                <a:moveTo>
                  <a:pt x="195454" y="159016"/>
                </a:moveTo>
                <a:cubicBezTo>
                  <a:pt x="192290" y="158973"/>
                  <a:pt x="189256" y="157750"/>
                  <a:pt x="186945" y="155587"/>
                </a:cubicBezTo>
                <a:cubicBezTo>
                  <a:pt x="182583" y="150753"/>
                  <a:pt x="182583" y="143403"/>
                  <a:pt x="186945" y="138569"/>
                </a:cubicBezTo>
                <a:cubicBezTo>
                  <a:pt x="191779" y="134206"/>
                  <a:pt x="199129" y="134206"/>
                  <a:pt x="203963" y="138569"/>
                </a:cubicBezTo>
                <a:cubicBezTo>
                  <a:pt x="208326" y="143403"/>
                  <a:pt x="208326" y="150753"/>
                  <a:pt x="203963" y="155587"/>
                </a:cubicBezTo>
                <a:cubicBezTo>
                  <a:pt x="201653" y="157750"/>
                  <a:pt x="198619" y="158973"/>
                  <a:pt x="195454" y="159016"/>
                </a:cubicBezTo>
                <a:close/>
                <a:moveTo>
                  <a:pt x="174245" y="176796"/>
                </a:moveTo>
                <a:cubicBezTo>
                  <a:pt x="171895" y="179146"/>
                  <a:pt x="168086" y="179146"/>
                  <a:pt x="165736" y="176796"/>
                </a:cubicBezTo>
                <a:cubicBezTo>
                  <a:pt x="163386" y="174446"/>
                  <a:pt x="163386" y="170637"/>
                  <a:pt x="165736" y="168287"/>
                </a:cubicBezTo>
                <a:cubicBezTo>
                  <a:pt x="166843" y="167164"/>
                  <a:pt x="168350" y="166525"/>
                  <a:pt x="169927" y="166509"/>
                </a:cubicBezTo>
                <a:cubicBezTo>
                  <a:pt x="171545" y="166505"/>
                  <a:pt x="173099" y="167145"/>
                  <a:pt x="174245" y="168287"/>
                </a:cubicBezTo>
                <a:cubicBezTo>
                  <a:pt x="176595" y="170599"/>
                  <a:pt x="176625" y="174379"/>
                  <a:pt x="174313" y="176728"/>
                </a:cubicBezTo>
                <a:cubicBezTo>
                  <a:pt x="174290" y="176751"/>
                  <a:pt x="174268" y="176774"/>
                  <a:pt x="174245" y="176796"/>
                </a:cubicBezTo>
                <a:close/>
                <a:moveTo>
                  <a:pt x="161545" y="164096"/>
                </a:moveTo>
                <a:cubicBezTo>
                  <a:pt x="166210" y="159432"/>
                  <a:pt x="173772" y="159432"/>
                  <a:pt x="178436" y="164096"/>
                </a:cubicBezTo>
                <a:cubicBezTo>
                  <a:pt x="183100" y="168760"/>
                  <a:pt x="183100" y="176323"/>
                  <a:pt x="178436" y="180987"/>
                </a:cubicBezTo>
                <a:cubicBezTo>
                  <a:pt x="173876" y="185651"/>
                  <a:pt x="166398" y="185736"/>
                  <a:pt x="161734" y="181176"/>
                </a:cubicBezTo>
                <a:cubicBezTo>
                  <a:pt x="161670" y="181114"/>
                  <a:pt x="161607" y="181051"/>
                  <a:pt x="161545" y="180987"/>
                </a:cubicBezTo>
                <a:cubicBezTo>
                  <a:pt x="156881" y="176327"/>
                  <a:pt x="156877" y="168768"/>
                  <a:pt x="161537" y="164104"/>
                </a:cubicBezTo>
                <a:cubicBezTo>
                  <a:pt x="161540" y="164101"/>
                  <a:pt x="161542" y="164099"/>
                  <a:pt x="161545" y="164096"/>
                </a:cubicBezTo>
                <a:close/>
                <a:moveTo>
                  <a:pt x="134114" y="191401"/>
                </a:moveTo>
                <a:cubicBezTo>
                  <a:pt x="129751" y="196235"/>
                  <a:pt x="129751" y="203585"/>
                  <a:pt x="134114" y="208419"/>
                </a:cubicBezTo>
                <a:cubicBezTo>
                  <a:pt x="138947" y="212782"/>
                  <a:pt x="146298" y="212782"/>
                  <a:pt x="151131" y="208419"/>
                </a:cubicBezTo>
                <a:cubicBezTo>
                  <a:pt x="155494" y="203585"/>
                  <a:pt x="155494" y="196235"/>
                  <a:pt x="151131" y="191401"/>
                </a:cubicBezTo>
                <a:cubicBezTo>
                  <a:pt x="146337" y="187189"/>
                  <a:pt x="139162" y="187189"/>
                  <a:pt x="134367" y="191401"/>
                </a:cubicBezTo>
                <a:close/>
              </a:path>
            </a:pathLst>
          </a:custGeom>
          <a:solidFill>
            <a:srgbClr val="3ECDC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692D5DB6-FF70-4FE5-8C26-B72B58929392}"/>
              </a:ext>
            </a:extLst>
          </p:cNvPr>
          <p:cNvSpPr/>
          <p:nvPr/>
        </p:nvSpPr>
        <p:spPr>
          <a:xfrm>
            <a:off x="321514" y="2742301"/>
            <a:ext cx="748543" cy="857006"/>
          </a:xfrm>
          <a:custGeom>
            <a:avLst/>
            <a:gdLst>
              <a:gd name="connsiteX0" fmla="*/ 158291 w 748543"/>
              <a:gd name="connsiteY0" fmla="*/ 160284 h 857006"/>
              <a:gd name="connsiteX1" fmla="*/ 184453 w 748543"/>
              <a:gd name="connsiteY1" fmla="*/ 143901 h 857006"/>
              <a:gd name="connsiteX2" fmla="*/ 131748 w 748543"/>
              <a:gd name="connsiteY2" fmla="*/ 81544 h 857006"/>
              <a:gd name="connsiteX3" fmla="*/ 84885 w 748543"/>
              <a:gd name="connsiteY3" fmla="*/ 121041 h 857006"/>
              <a:gd name="connsiteX4" fmla="*/ 137463 w 748543"/>
              <a:gd name="connsiteY4" fmla="*/ 183271 h 857006"/>
              <a:gd name="connsiteX5" fmla="*/ 158037 w 748543"/>
              <a:gd name="connsiteY5" fmla="*/ 160284 h 857006"/>
              <a:gd name="connsiteX6" fmla="*/ 416355 w 748543"/>
              <a:gd name="connsiteY6" fmla="*/ 333512 h 857006"/>
              <a:gd name="connsiteX7" fmla="*/ 285037 w 748543"/>
              <a:gd name="connsiteY7" fmla="*/ 442859 h 857006"/>
              <a:gd name="connsiteX8" fmla="*/ 290372 w 748543"/>
              <a:gd name="connsiteY8" fmla="*/ 449209 h 857006"/>
              <a:gd name="connsiteX9" fmla="*/ 335330 w 748543"/>
              <a:gd name="connsiteY9" fmla="*/ 411109 h 857006"/>
              <a:gd name="connsiteX10" fmla="*/ 350183 w 748543"/>
              <a:gd name="connsiteY10" fmla="*/ 412373 h 857006"/>
              <a:gd name="connsiteX11" fmla="*/ 350189 w 748543"/>
              <a:gd name="connsiteY11" fmla="*/ 412379 h 857006"/>
              <a:gd name="connsiteX12" fmla="*/ 348919 w 748543"/>
              <a:gd name="connsiteY12" fmla="*/ 427238 h 857006"/>
              <a:gd name="connsiteX13" fmla="*/ 303961 w 748543"/>
              <a:gd name="connsiteY13" fmla="*/ 465338 h 857006"/>
              <a:gd name="connsiteX14" fmla="*/ 324662 w 748543"/>
              <a:gd name="connsiteY14" fmla="*/ 489849 h 857006"/>
              <a:gd name="connsiteX15" fmla="*/ 350062 w 748543"/>
              <a:gd name="connsiteY15" fmla="*/ 468767 h 857006"/>
              <a:gd name="connsiteX16" fmla="*/ 364915 w 748543"/>
              <a:gd name="connsiteY16" fmla="*/ 470030 h 857006"/>
              <a:gd name="connsiteX17" fmla="*/ 364921 w 748543"/>
              <a:gd name="connsiteY17" fmla="*/ 470037 h 857006"/>
              <a:gd name="connsiteX18" fmla="*/ 363651 w 748543"/>
              <a:gd name="connsiteY18" fmla="*/ 484896 h 857006"/>
              <a:gd name="connsiteX19" fmla="*/ 338251 w 748543"/>
              <a:gd name="connsiteY19" fmla="*/ 505978 h 857006"/>
              <a:gd name="connsiteX20" fmla="*/ 362762 w 748543"/>
              <a:gd name="connsiteY20" fmla="*/ 534934 h 857006"/>
              <a:gd name="connsiteX21" fmla="*/ 407719 w 748543"/>
              <a:gd name="connsiteY21" fmla="*/ 496834 h 857006"/>
              <a:gd name="connsiteX22" fmla="*/ 422408 w 748543"/>
              <a:gd name="connsiteY22" fmla="*/ 497902 h 857006"/>
              <a:gd name="connsiteX23" fmla="*/ 422578 w 748543"/>
              <a:gd name="connsiteY23" fmla="*/ 498104 h 857006"/>
              <a:gd name="connsiteX24" fmla="*/ 421315 w 748543"/>
              <a:gd name="connsiteY24" fmla="*/ 512958 h 857006"/>
              <a:gd name="connsiteX25" fmla="*/ 421308 w 748543"/>
              <a:gd name="connsiteY25" fmla="*/ 512963 h 857006"/>
              <a:gd name="connsiteX26" fmla="*/ 376351 w 748543"/>
              <a:gd name="connsiteY26" fmla="*/ 551063 h 857006"/>
              <a:gd name="connsiteX27" fmla="*/ 403402 w 748543"/>
              <a:gd name="connsiteY27" fmla="*/ 583194 h 857006"/>
              <a:gd name="connsiteX28" fmla="*/ 428802 w 748543"/>
              <a:gd name="connsiteY28" fmla="*/ 562112 h 857006"/>
              <a:gd name="connsiteX29" fmla="*/ 443661 w 748543"/>
              <a:gd name="connsiteY29" fmla="*/ 563382 h 857006"/>
              <a:gd name="connsiteX30" fmla="*/ 442391 w 748543"/>
              <a:gd name="connsiteY30" fmla="*/ 578241 h 857006"/>
              <a:gd name="connsiteX31" fmla="*/ 416991 w 748543"/>
              <a:gd name="connsiteY31" fmla="*/ 599323 h 857006"/>
              <a:gd name="connsiteX32" fmla="*/ 441502 w 748543"/>
              <a:gd name="connsiteY32" fmla="*/ 628279 h 857006"/>
              <a:gd name="connsiteX33" fmla="*/ 486459 w 748543"/>
              <a:gd name="connsiteY33" fmla="*/ 590179 h 857006"/>
              <a:gd name="connsiteX34" fmla="*/ 501319 w 748543"/>
              <a:gd name="connsiteY34" fmla="*/ 591322 h 857006"/>
              <a:gd name="connsiteX35" fmla="*/ 500049 w 748543"/>
              <a:gd name="connsiteY35" fmla="*/ 606181 h 857006"/>
              <a:gd name="connsiteX36" fmla="*/ 455091 w 748543"/>
              <a:gd name="connsiteY36" fmla="*/ 644281 h 857006"/>
              <a:gd name="connsiteX37" fmla="*/ 456234 w 748543"/>
              <a:gd name="connsiteY37" fmla="*/ 645805 h 857006"/>
              <a:gd name="connsiteX38" fmla="*/ 576655 w 748543"/>
              <a:gd name="connsiteY38" fmla="*/ 656256 h 857006"/>
              <a:gd name="connsiteX39" fmla="*/ 606856 w 748543"/>
              <a:gd name="connsiteY39" fmla="*/ 597799 h 857006"/>
              <a:gd name="connsiteX40" fmla="*/ 586917 w 748543"/>
              <a:gd name="connsiteY40" fmla="*/ 535569 h 857006"/>
              <a:gd name="connsiteX41" fmla="*/ 416355 w 748543"/>
              <a:gd name="connsiteY41" fmla="*/ 333512 h 857006"/>
              <a:gd name="connsiteX42" fmla="*/ 273100 w 748543"/>
              <a:gd name="connsiteY42" fmla="*/ 428762 h 857006"/>
              <a:gd name="connsiteX43" fmla="*/ 265861 w 748543"/>
              <a:gd name="connsiteY43" fmla="*/ 420126 h 857006"/>
              <a:gd name="connsiteX44" fmla="*/ 291261 w 748543"/>
              <a:gd name="connsiteY44" fmla="*/ 399044 h 857006"/>
              <a:gd name="connsiteX45" fmla="*/ 292536 w 748543"/>
              <a:gd name="connsiteY45" fmla="*/ 384191 h 857006"/>
              <a:gd name="connsiteX46" fmla="*/ 292530 w 748543"/>
              <a:gd name="connsiteY46" fmla="*/ 384185 h 857006"/>
              <a:gd name="connsiteX47" fmla="*/ 277672 w 748543"/>
              <a:gd name="connsiteY47" fmla="*/ 382915 h 857006"/>
              <a:gd name="connsiteX48" fmla="*/ 252272 w 748543"/>
              <a:gd name="connsiteY48" fmla="*/ 403997 h 857006"/>
              <a:gd name="connsiteX49" fmla="*/ 225220 w 748543"/>
              <a:gd name="connsiteY49" fmla="*/ 371993 h 857006"/>
              <a:gd name="connsiteX50" fmla="*/ 270179 w 748543"/>
              <a:gd name="connsiteY50" fmla="*/ 333893 h 857006"/>
              <a:gd name="connsiteX51" fmla="*/ 267997 w 748543"/>
              <a:gd name="connsiteY51" fmla="*/ 319146 h 857006"/>
              <a:gd name="connsiteX52" fmla="*/ 256590 w 748543"/>
              <a:gd name="connsiteY52" fmla="*/ 318399 h 857006"/>
              <a:gd name="connsiteX53" fmla="*/ 211885 w 748543"/>
              <a:gd name="connsiteY53" fmla="*/ 356499 h 857006"/>
              <a:gd name="connsiteX54" fmla="*/ 187502 w 748543"/>
              <a:gd name="connsiteY54" fmla="*/ 327416 h 857006"/>
              <a:gd name="connsiteX55" fmla="*/ 211885 w 748543"/>
              <a:gd name="connsiteY55" fmla="*/ 305699 h 857006"/>
              <a:gd name="connsiteX56" fmla="*/ 213155 w 748543"/>
              <a:gd name="connsiteY56" fmla="*/ 290840 h 857006"/>
              <a:gd name="connsiteX57" fmla="*/ 198297 w 748543"/>
              <a:gd name="connsiteY57" fmla="*/ 289697 h 857006"/>
              <a:gd name="connsiteX58" fmla="*/ 172897 w 748543"/>
              <a:gd name="connsiteY58" fmla="*/ 310652 h 857006"/>
              <a:gd name="connsiteX59" fmla="*/ 165784 w 748543"/>
              <a:gd name="connsiteY59" fmla="*/ 302270 h 857006"/>
              <a:gd name="connsiteX60" fmla="*/ 175991 w 748543"/>
              <a:gd name="connsiteY60" fmla="*/ 181827 h 857006"/>
              <a:gd name="connsiteX61" fmla="*/ 230935 w 748543"/>
              <a:gd name="connsiteY61" fmla="*/ 161681 h 857006"/>
              <a:gd name="connsiteX62" fmla="*/ 238174 w 748543"/>
              <a:gd name="connsiteY62" fmla="*/ 161681 h 857006"/>
              <a:gd name="connsiteX63" fmla="*/ 296341 w 748543"/>
              <a:gd name="connsiteY63" fmla="*/ 191780 h 857006"/>
              <a:gd name="connsiteX64" fmla="*/ 403909 w 748543"/>
              <a:gd name="connsiteY64" fmla="*/ 318780 h 857006"/>
              <a:gd name="connsiteX65" fmla="*/ 272591 w 748543"/>
              <a:gd name="connsiteY65" fmla="*/ 428000 h 857006"/>
              <a:gd name="connsiteX66" fmla="*/ 80440 w 748543"/>
              <a:gd name="connsiteY66" fmla="*/ 68209 h 857006"/>
              <a:gd name="connsiteX67" fmla="*/ 158037 w 748543"/>
              <a:gd name="connsiteY67" fmla="*/ 28077 h 857006"/>
              <a:gd name="connsiteX68" fmla="*/ 145337 w 748543"/>
              <a:gd name="connsiteY68" fmla="*/ 54747 h 857006"/>
              <a:gd name="connsiteX69" fmla="*/ 143687 w 748543"/>
              <a:gd name="connsiteY69" fmla="*/ 52715 h 857006"/>
              <a:gd name="connsiteX70" fmla="*/ 124009 w 748543"/>
              <a:gd name="connsiteY70" fmla="*/ 50950 h 857006"/>
              <a:gd name="connsiteX71" fmla="*/ 123875 w 748543"/>
              <a:gd name="connsiteY71" fmla="*/ 51064 h 857006"/>
              <a:gd name="connsiteX72" fmla="*/ 55676 w 748543"/>
              <a:gd name="connsiteY72" fmla="*/ 108595 h 857006"/>
              <a:gd name="connsiteX73" fmla="*/ 53911 w 748543"/>
              <a:gd name="connsiteY73" fmla="*/ 128273 h 857006"/>
              <a:gd name="connsiteX74" fmla="*/ 54024 w 748543"/>
              <a:gd name="connsiteY74" fmla="*/ 128407 h 857006"/>
              <a:gd name="connsiteX75" fmla="*/ 55676 w 748543"/>
              <a:gd name="connsiteY75" fmla="*/ 130439 h 857006"/>
              <a:gd name="connsiteX76" fmla="*/ 27482 w 748543"/>
              <a:gd name="connsiteY76" fmla="*/ 137932 h 857006"/>
              <a:gd name="connsiteX77" fmla="*/ 79933 w 748543"/>
              <a:gd name="connsiteY77" fmla="*/ 68209 h 857006"/>
              <a:gd name="connsiteX78" fmla="*/ 179755 w 748543"/>
              <a:gd name="connsiteY78" fmla="*/ 9789 h 857006"/>
              <a:gd name="connsiteX79" fmla="*/ 164515 w 748543"/>
              <a:gd name="connsiteY79" fmla="*/ 76845 h 857006"/>
              <a:gd name="connsiteX80" fmla="*/ 213791 w 748543"/>
              <a:gd name="connsiteY80" fmla="*/ 135138 h 857006"/>
              <a:gd name="connsiteX81" fmla="*/ 318312 w 748543"/>
              <a:gd name="connsiteY81" fmla="*/ 173873 h 857006"/>
              <a:gd name="connsiteX82" fmla="*/ 608507 w 748543"/>
              <a:gd name="connsiteY82" fmla="*/ 517535 h 857006"/>
              <a:gd name="connsiteX83" fmla="*/ 605586 w 748543"/>
              <a:gd name="connsiteY83" fmla="*/ 667776 h 857006"/>
              <a:gd name="connsiteX84" fmla="*/ 745286 w 748543"/>
              <a:gd name="connsiteY84" fmla="*/ 833892 h 857006"/>
              <a:gd name="connsiteX85" fmla="*/ 743508 w 748543"/>
              <a:gd name="connsiteY85" fmla="*/ 853704 h 857006"/>
              <a:gd name="connsiteX86" fmla="*/ 734491 w 748543"/>
              <a:gd name="connsiteY86" fmla="*/ 857006 h 857006"/>
              <a:gd name="connsiteX87" fmla="*/ 723696 w 748543"/>
              <a:gd name="connsiteY87" fmla="*/ 852053 h 857006"/>
              <a:gd name="connsiteX88" fmla="*/ 583996 w 748543"/>
              <a:gd name="connsiteY88" fmla="*/ 685810 h 857006"/>
              <a:gd name="connsiteX89" fmla="*/ 435406 w 748543"/>
              <a:gd name="connsiteY89" fmla="*/ 663966 h 857006"/>
              <a:gd name="connsiteX90" fmla="*/ 144830 w 748543"/>
              <a:gd name="connsiteY90" fmla="*/ 320304 h 857006"/>
              <a:gd name="connsiteX91" fmla="*/ 118413 w 748543"/>
              <a:gd name="connsiteY91" fmla="*/ 237500 h 857006"/>
              <a:gd name="connsiteX92" fmla="*/ 124001 w 748543"/>
              <a:gd name="connsiteY92" fmla="*/ 210703 h 857006"/>
              <a:gd name="connsiteX93" fmla="*/ 74979 w 748543"/>
              <a:gd name="connsiteY93" fmla="*/ 152537 h 857006"/>
              <a:gd name="connsiteX94" fmla="*/ 59739 w 748543"/>
              <a:gd name="connsiteY94" fmla="*/ 159522 h 857006"/>
              <a:gd name="connsiteX95" fmla="*/ 30275 w 748543"/>
              <a:gd name="connsiteY95" fmla="*/ 166253 h 857006"/>
              <a:gd name="connsiteX96" fmla="*/ 6272 w 748543"/>
              <a:gd name="connsiteY96" fmla="*/ 156220 h 857006"/>
              <a:gd name="connsiteX97" fmla="*/ 62406 w 748543"/>
              <a:gd name="connsiteY97" fmla="*/ 46746 h 857006"/>
              <a:gd name="connsiteX98" fmla="*/ 179755 w 748543"/>
              <a:gd name="connsiteY98" fmla="*/ 9789 h 85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48543" h="857006">
                <a:moveTo>
                  <a:pt x="158291" y="160284"/>
                </a:moveTo>
                <a:cubicBezTo>
                  <a:pt x="166240" y="153678"/>
                  <a:pt x="175039" y="148168"/>
                  <a:pt x="184453" y="143901"/>
                </a:cubicBezTo>
                <a:lnTo>
                  <a:pt x="131748" y="81544"/>
                </a:lnTo>
                <a:lnTo>
                  <a:pt x="84885" y="121041"/>
                </a:lnTo>
                <a:lnTo>
                  <a:pt x="137463" y="183271"/>
                </a:lnTo>
                <a:cubicBezTo>
                  <a:pt x="143278" y="174735"/>
                  <a:pt x="150196" y="167006"/>
                  <a:pt x="158037" y="160284"/>
                </a:cubicBezTo>
                <a:close/>
                <a:moveTo>
                  <a:pt x="416355" y="333512"/>
                </a:moveTo>
                <a:lnTo>
                  <a:pt x="285037" y="442859"/>
                </a:lnTo>
                <a:lnTo>
                  <a:pt x="290372" y="449209"/>
                </a:lnTo>
                <a:lnTo>
                  <a:pt x="335330" y="411109"/>
                </a:lnTo>
                <a:cubicBezTo>
                  <a:pt x="339780" y="407356"/>
                  <a:pt x="346430" y="407922"/>
                  <a:pt x="350183" y="412373"/>
                </a:cubicBezTo>
                <a:cubicBezTo>
                  <a:pt x="350185" y="412375"/>
                  <a:pt x="350187" y="412377"/>
                  <a:pt x="350189" y="412379"/>
                </a:cubicBezTo>
                <a:cubicBezTo>
                  <a:pt x="353872" y="416854"/>
                  <a:pt x="353309" y="423452"/>
                  <a:pt x="348919" y="427238"/>
                </a:cubicBezTo>
                <a:lnTo>
                  <a:pt x="303961" y="465338"/>
                </a:lnTo>
                <a:lnTo>
                  <a:pt x="324662" y="489849"/>
                </a:lnTo>
                <a:lnTo>
                  <a:pt x="350062" y="468767"/>
                </a:lnTo>
                <a:cubicBezTo>
                  <a:pt x="354512" y="465014"/>
                  <a:pt x="361162" y="465580"/>
                  <a:pt x="364915" y="470030"/>
                </a:cubicBezTo>
                <a:cubicBezTo>
                  <a:pt x="364917" y="470033"/>
                  <a:pt x="364919" y="470035"/>
                  <a:pt x="364921" y="470037"/>
                </a:cubicBezTo>
                <a:cubicBezTo>
                  <a:pt x="368604" y="474512"/>
                  <a:pt x="368041" y="481110"/>
                  <a:pt x="363651" y="484896"/>
                </a:cubicBezTo>
                <a:lnTo>
                  <a:pt x="338251" y="505978"/>
                </a:lnTo>
                <a:lnTo>
                  <a:pt x="362762" y="534934"/>
                </a:lnTo>
                <a:lnTo>
                  <a:pt x="407719" y="496834"/>
                </a:lnTo>
                <a:cubicBezTo>
                  <a:pt x="412071" y="493073"/>
                  <a:pt x="418647" y="493551"/>
                  <a:pt x="422408" y="497902"/>
                </a:cubicBezTo>
                <a:cubicBezTo>
                  <a:pt x="422466" y="497969"/>
                  <a:pt x="422523" y="498036"/>
                  <a:pt x="422578" y="498104"/>
                </a:cubicBezTo>
                <a:cubicBezTo>
                  <a:pt x="426331" y="502555"/>
                  <a:pt x="425766" y="509205"/>
                  <a:pt x="421315" y="512958"/>
                </a:cubicBezTo>
                <a:cubicBezTo>
                  <a:pt x="421313" y="512960"/>
                  <a:pt x="421311" y="512961"/>
                  <a:pt x="421308" y="512963"/>
                </a:cubicBezTo>
                <a:lnTo>
                  <a:pt x="376351" y="551063"/>
                </a:lnTo>
                <a:lnTo>
                  <a:pt x="403402" y="583194"/>
                </a:lnTo>
                <a:lnTo>
                  <a:pt x="428802" y="562112"/>
                </a:lnTo>
                <a:cubicBezTo>
                  <a:pt x="433255" y="558360"/>
                  <a:pt x="439908" y="558928"/>
                  <a:pt x="443661" y="563382"/>
                </a:cubicBezTo>
                <a:cubicBezTo>
                  <a:pt x="447413" y="567836"/>
                  <a:pt x="446844" y="574489"/>
                  <a:pt x="442391" y="578241"/>
                </a:cubicBezTo>
                <a:lnTo>
                  <a:pt x="416991" y="599323"/>
                </a:lnTo>
                <a:lnTo>
                  <a:pt x="441502" y="628279"/>
                </a:lnTo>
                <a:lnTo>
                  <a:pt x="486459" y="590179"/>
                </a:lnTo>
                <a:cubicBezTo>
                  <a:pt x="490879" y="586393"/>
                  <a:pt x="497530" y="586905"/>
                  <a:pt x="501319" y="591322"/>
                </a:cubicBezTo>
                <a:cubicBezTo>
                  <a:pt x="505002" y="595797"/>
                  <a:pt x="504438" y="602396"/>
                  <a:pt x="500049" y="606181"/>
                </a:cubicBezTo>
                <a:lnTo>
                  <a:pt x="455091" y="644281"/>
                </a:lnTo>
                <a:lnTo>
                  <a:pt x="456234" y="645805"/>
                </a:lnTo>
                <a:cubicBezTo>
                  <a:pt x="486601" y="681945"/>
                  <a:pt x="540516" y="686624"/>
                  <a:pt x="576655" y="656256"/>
                </a:cubicBezTo>
                <a:cubicBezTo>
                  <a:pt x="594119" y="641581"/>
                  <a:pt x="604993" y="620534"/>
                  <a:pt x="606856" y="597799"/>
                </a:cubicBezTo>
                <a:cubicBezTo>
                  <a:pt x="608800" y="575224"/>
                  <a:pt x="601618" y="552811"/>
                  <a:pt x="586917" y="535569"/>
                </a:cubicBezTo>
                <a:lnTo>
                  <a:pt x="416355" y="333512"/>
                </a:lnTo>
                <a:close/>
                <a:moveTo>
                  <a:pt x="273100" y="428762"/>
                </a:moveTo>
                <a:lnTo>
                  <a:pt x="265861" y="420126"/>
                </a:lnTo>
                <a:lnTo>
                  <a:pt x="291261" y="399044"/>
                </a:lnTo>
                <a:cubicBezTo>
                  <a:pt x="295714" y="395295"/>
                  <a:pt x="296285" y="388645"/>
                  <a:pt x="292536" y="384191"/>
                </a:cubicBezTo>
                <a:cubicBezTo>
                  <a:pt x="292534" y="384189"/>
                  <a:pt x="292532" y="384187"/>
                  <a:pt x="292530" y="384185"/>
                </a:cubicBezTo>
                <a:cubicBezTo>
                  <a:pt x="288745" y="379795"/>
                  <a:pt x="282147" y="379231"/>
                  <a:pt x="277672" y="382915"/>
                </a:cubicBezTo>
                <a:lnTo>
                  <a:pt x="252272" y="403997"/>
                </a:lnTo>
                <a:lnTo>
                  <a:pt x="225220" y="371993"/>
                </a:lnTo>
                <a:lnTo>
                  <a:pt x="270179" y="333893"/>
                </a:lnTo>
                <a:cubicBezTo>
                  <a:pt x="273648" y="329218"/>
                  <a:pt x="272672" y="322616"/>
                  <a:pt x="267997" y="319146"/>
                </a:cubicBezTo>
                <a:cubicBezTo>
                  <a:pt x="264672" y="316678"/>
                  <a:pt x="260209" y="316385"/>
                  <a:pt x="256590" y="318399"/>
                </a:cubicBezTo>
                <a:lnTo>
                  <a:pt x="211885" y="356499"/>
                </a:lnTo>
                <a:lnTo>
                  <a:pt x="187502" y="327416"/>
                </a:lnTo>
                <a:lnTo>
                  <a:pt x="211885" y="305699"/>
                </a:lnTo>
                <a:cubicBezTo>
                  <a:pt x="216275" y="301914"/>
                  <a:pt x="216839" y="295316"/>
                  <a:pt x="213155" y="290840"/>
                </a:cubicBezTo>
                <a:cubicBezTo>
                  <a:pt x="209367" y="286423"/>
                  <a:pt x="202716" y="285911"/>
                  <a:pt x="198297" y="289697"/>
                </a:cubicBezTo>
                <a:lnTo>
                  <a:pt x="172897" y="310652"/>
                </a:lnTo>
                <a:lnTo>
                  <a:pt x="165784" y="302270"/>
                </a:lnTo>
                <a:cubicBezTo>
                  <a:pt x="135344" y="266192"/>
                  <a:pt x="139913" y="212268"/>
                  <a:pt x="175991" y="181827"/>
                </a:cubicBezTo>
                <a:cubicBezTo>
                  <a:pt x="191364" y="168856"/>
                  <a:pt x="210821" y="161722"/>
                  <a:pt x="230935" y="161681"/>
                </a:cubicBezTo>
                <a:lnTo>
                  <a:pt x="238174" y="161681"/>
                </a:lnTo>
                <a:cubicBezTo>
                  <a:pt x="260814" y="163510"/>
                  <a:pt x="281771" y="174354"/>
                  <a:pt x="296341" y="191780"/>
                </a:cubicBezTo>
                <a:lnTo>
                  <a:pt x="403909" y="318780"/>
                </a:lnTo>
                <a:lnTo>
                  <a:pt x="272591" y="428000"/>
                </a:lnTo>
                <a:close/>
                <a:moveTo>
                  <a:pt x="80440" y="68209"/>
                </a:moveTo>
                <a:cubicBezTo>
                  <a:pt x="120191" y="34681"/>
                  <a:pt x="150798" y="26299"/>
                  <a:pt x="158037" y="28077"/>
                </a:cubicBezTo>
                <a:cubicBezTo>
                  <a:pt x="156285" y="37949"/>
                  <a:pt x="151897" y="47164"/>
                  <a:pt x="145337" y="54747"/>
                </a:cubicBezTo>
                <a:lnTo>
                  <a:pt x="143687" y="52715"/>
                </a:lnTo>
                <a:cubicBezTo>
                  <a:pt x="138740" y="46794"/>
                  <a:pt x="129930" y="46004"/>
                  <a:pt x="124009" y="50950"/>
                </a:cubicBezTo>
                <a:cubicBezTo>
                  <a:pt x="123964" y="50988"/>
                  <a:pt x="123919" y="51026"/>
                  <a:pt x="123875" y="51064"/>
                </a:cubicBezTo>
                <a:lnTo>
                  <a:pt x="55676" y="108595"/>
                </a:lnTo>
                <a:cubicBezTo>
                  <a:pt x="49754" y="113541"/>
                  <a:pt x="48964" y="122351"/>
                  <a:pt x="53911" y="128273"/>
                </a:cubicBezTo>
                <a:cubicBezTo>
                  <a:pt x="53948" y="128318"/>
                  <a:pt x="53986" y="128363"/>
                  <a:pt x="54024" y="128407"/>
                </a:cubicBezTo>
                <a:lnTo>
                  <a:pt x="55676" y="130439"/>
                </a:lnTo>
                <a:cubicBezTo>
                  <a:pt x="47104" y="135383"/>
                  <a:pt x="37376" y="137969"/>
                  <a:pt x="27482" y="137932"/>
                </a:cubicBezTo>
                <a:cubicBezTo>
                  <a:pt x="26846" y="130439"/>
                  <a:pt x="40181" y="101610"/>
                  <a:pt x="79933" y="68209"/>
                </a:cubicBezTo>
                <a:close/>
                <a:moveTo>
                  <a:pt x="179755" y="9789"/>
                </a:moveTo>
                <a:cubicBezTo>
                  <a:pt x="193090" y="25537"/>
                  <a:pt x="183819" y="51191"/>
                  <a:pt x="164515" y="76845"/>
                </a:cubicBezTo>
                <a:lnTo>
                  <a:pt x="213791" y="135138"/>
                </a:lnTo>
                <a:cubicBezTo>
                  <a:pt x="253013" y="128830"/>
                  <a:pt x="292673" y="143528"/>
                  <a:pt x="318312" y="173873"/>
                </a:cubicBezTo>
                <a:lnTo>
                  <a:pt x="608507" y="517535"/>
                </a:lnTo>
                <a:cubicBezTo>
                  <a:pt x="645497" y="561208"/>
                  <a:pt x="644246" y="625573"/>
                  <a:pt x="605586" y="667776"/>
                </a:cubicBezTo>
                <a:lnTo>
                  <a:pt x="745286" y="833892"/>
                </a:lnTo>
                <a:cubicBezTo>
                  <a:pt x="750248" y="839859"/>
                  <a:pt x="749453" y="848715"/>
                  <a:pt x="743508" y="853704"/>
                </a:cubicBezTo>
                <a:cubicBezTo>
                  <a:pt x="740998" y="855855"/>
                  <a:pt x="737796" y="857028"/>
                  <a:pt x="734491" y="857006"/>
                </a:cubicBezTo>
                <a:cubicBezTo>
                  <a:pt x="730335" y="857043"/>
                  <a:pt x="726378" y="855227"/>
                  <a:pt x="723696" y="852053"/>
                </a:cubicBezTo>
                <a:lnTo>
                  <a:pt x="583996" y="685810"/>
                </a:lnTo>
                <a:cubicBezTo>
                  <a:pt x="536049" y="717066"/>
                  <a:pt x="472328" y="707698"/>
                  <a:pt x="435406" y="663966"/>
                </a:cubicBezTo>
                <a:lnTo>
                  <a:pt x="144830" y="320304"/>
                </a:lnTo>
                <a:cubicBezTo>
                  <a:pt x="125315" y="297341"/>
                  <a:pt x="115802" y="267522"/>
                  <a:pt x="118413" y="237500"/>
                </a:cubicBezTo>
                <a:cubicBezTo>
                  <a:pt x="119232" y="228381"/>
                  <a:pt x="121108" y="219389"/>
                  <a:pt x="124001" y="210703"/>
                </a:cubicBezTo>
                <a:lnTo>
                  <a:pt x="74979" y="152537"/>
                </a:lnTo>
                <a:cubicBezTo>
                  <a:pt x="70051" y="155182"/>
                  <a:pt x="64961" y="157515"/>
                  <a:pt x="59739" y="159522"/>
                </a:cubicBezTo>
                <a:cubicBezTo>
                  <a:pt x="50430" y="163602"/>
                  <a:pt x="40433" y="165886"/>
                  <a:pt x="30275" y="166253"/>
                </a:cubicBezTo>
                <a:cubicBezTo>
                  <a:pt x="21161" y="166755"/>
                  <a:pt x="12318" y="163059"/>
                  <a:pt x="6272" y="156220"/>
                </a:cubicBezTo>
                <a:cubicBezTo>
                  <a:pt x="-14810" y="130820"/>
                  <a:pt x="20623" y="81925"/>
                  <a:pt x="62406" y="46746"/>
                </a:cubicBezTo>
                <a:cubicBezTo>
                  <a:pt x="104189" y="11567"/>
                  <a:pt x="158673" y="-15230"/>
                  <a:pt x="179755" y="9789"/>
                </a:cubicBezTo>
                <a:close/>
              </a:path>
            </a:pathLst>
          </a:custGeom>
          <a:solidFill>
            <a:srgbClr val="3ECDC7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08" name="Image">
            <a:extLst>
              <a:ext uri="{FF2B5EF4-FFF2-40B4-BE49-F238E27FC236}">
                <a16:creationId xmlns:a16="http://schemas.microsoft.com/office/drawing/2014/main" id="{0031049F-2906-4E2C-8E79-2E4953102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0" name="Group 109">
            <a:extLst>
              <a:ext uri="{FF2B5EF4-FFF2-40B4-BE49-F238E27FC236}">
                <a16:creationId xmlns:a16="http://schemas.microsoft.com/office/drawing/2014/main" id="{E1E9306C-B302-43DD-99F3-F41547CFA551}"/>
              </a:ext>
            </a:extLst>
          </p:cNvPr>
          <p:cNvGrpSpPr/>
          <p:nvPr/>
        </p:nvGrpSpPr>
        <p:grpSpPr>
          <a:xfrm>
            <a:off x="1773652" y="3087853"/>
            <a:ext cx="1481897" cy="493670"/>
            <a:chOff x="791732" y="3087853"/>
            <a:chExt cx="1481897" cy="493670"/>
          </a:xfrm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8FFAAD40-9261-4514-9708-74FB36B3AC70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3ECDC7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C115C38-FD2A-4F2E-AB0D-1F60DD4239A5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+123 456 789">
              <a:extLst>
                <a:ext uri="{FF2B5EF4-FFF2-40B4-BE49-F238E27FC236}">
                  <a16:creationId xmlns:a16="http://schemas.microsoft.com/office/drawing/2014/main" id="{2FA1AE02-E95A-4B3F-B4AC-F096E488CED1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14" name="www.yourwebsite.com">
              <a:extLst>
                <a:ext uri="{FF2B5EF4-FFF2-40B4-BE49-F238E27FC236}">
                  <a16:creationId xmlns:a16="http://schemas.microsoft.com/office/drawing/2014/main" id="{324C6FAF-EA47-406E-A55D-71543F8D0F18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15" name="CONTACT US">
              <a:extLst>
                <a:ext uri="{FF2B5EF4-FFF2-40B4-BE49-F238E27FC236}">
                  <a16:creationId xmlns:a16="http://schemas.microsoft.com/office/drawing/2014/main" id="{26596676-F13C-4955-8B57-BC4B4E3B10EE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9880301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81BD369-13A0-4831-8A55-7D318E06640B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5532111E-CA74-4C62-84BE-307A078BAAA1}"/>
              </a:ext>
            </a:extLst>
          </p:cNvPr>
          <p:cNvGrpSpPr/>
          <p:nvPr/>
        </p:nvGrpSpPr>
        <p:grpSpPr>
          <a:xfrm>
            <a:off x="2249996" y="788415"/>
            <a:ext cx="529209" cy="351917"/>
            <a:chOff x="2249932" y="788415"/>
            <a:chExt cx="529209" cy="351917"/>
          </a:xfrm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548D5F98-CF3E-40F0-B12A-890D6CC022D6}"/>
                </a:ext>
              </a:extLst>
            </p:cNvPr>
            <p:cNvSpPr/>
            <p:nvPr/>
          </p:nvSpPr>
          <p:spPr>
            <a:xfrm>
              <a:off x="2249932" y="788415"/>
              <a:ext cx="529209" cy="351917"/>
            </a:xfrm>
            <a:custGeom>
              <a:avLst/>
              <a:gdLst>
                <a:gd name="connsiteX0" fmla="*/ 495808 w 529209"/>
                <a:gd name="connsiteY0" fmla="*/ 25781 h 351917"/>
                <a:gd name="connsiteX1" fmla="*/ 479425 w 529209"/>
                <a:gd name="connsiteY1" fmla="*/ 25781 h 351917"/>
                <a:gd name="connsiteX2" fmla="*/ 479425 w 529209"/>
                <a:gd name="connsiteY2" fmla="*/ 21844 h 351917"/>
                <a:gd name="connsiteX3" fmla="*/ 457581 w 529209"/>
                <a:gd name="connsiteY3" fmla="*/ 0 h 351917"/>
                <a:gd name="connsiteX4" fmla="*/ 404368 w 529209"/>
                <a:gd name="connsiteY4" fmla="*/ 0 h 351917"/>
                <a:gd name="connsiteX5" fmla="*/ 382524 w 529209"/>
                <a:gd name="connsiteY5" fmla="*/ 21844 h 351917"/>
                <a:gd name="connsiteX6" fmla="*/ 382524 w 529209"/>
                <a:gd name="connsiteY6" fmla="*/ 25781 h 351917"/>
                <a:gd name="connsiteX7" fmla="*/ 33274 w 529209"/>
                <a:gd name="connsiteY7" fmla="*/ 25781 h 351917"/>
                <a:gd name="connsiteX8" fmla="*/ 0 w 529209"/>
                <a:gd name="connsiteY8" fmla="*/ 59182 h 351917"/>
                <a:gd name="connsiteX9" fmla="*/ 0 w 529209"/>
                <a:gd name="connsiteY9" fmla="*/ 318643 h 351917"/>
                <a:gd name="connsiteX10" fmla="*/ 33274 w 529209"/>
                <a:gd name="connsiteY10" fmla="*/ 351917 h 351917"/>
                <a:gd name="connsiteX11" fmla="*/ 144653 w 529209"/>
                <a:gd name="connsiteY11" fmla="*/ 351917 h 351917"/>
                <a:gd name="connsiteX12" fmla="*/ 264668 w 529209"/>
                <a:gd name="connsiteY12" fmla="*/ 253873 h 351917"/>
                <a:gd name="connsiteX13" fmla="*/ 264668 w 529209"/>
                <a:gd name="connsiteY13" fmla="*/ 253873 h 351917"/>
                <a:gd name="connsiteX14" fmla="*/ 384556 w 529209"/>
                <a:gd name="connsiteY14" fmla="*/ 351917 h 351917"/>
                <a:gd name="connsiteX15" fmla="*/ 495935 w 529209"/>
                <a:gd name="connsiteY15" fmla="*/ 351917 h 351917"/>
                <a:gd name="connsiteX16" fmla="*/ 529209 w 529209"/>
                <a:gd name="connsiteY16" fmla="*/ 318643 h 351917"/>
                <a:gd name="connsiteX17" fmla="*/ 529209 w 529209"/>
                <a:gd name="connsiteY17" fmla="*/ 59182 h 351917"/>
                <a:gd name="connsiteX18" fmla="*/ 496063 w 529209"/>
                <a:gd name="connsiteY18" fmla="*/ 25781 h 351917"/>
                <a:gd name="connsiteX19" fmla="*/ 495808 w 529209"/>
                <a:gd name="connsiteY19" fmla="*/ 25781 h 351917"/>
                <a:gd name="connsiteX20" fmla="*/ 132588 w 529209"/>
                <a:gd name="connsiteY20" fmla="*/ 106045 h 351917"/>
                <a:gd name="connsiteX21" fmla="*/ 126238 w 529209"/>
                <a:gd name="connsiteY21" fmla="*/ 112395 h 351917"/>
                <a:gd name="connsiteX22" fmla="*/ 50673 w 529209"/>
                <a:gd name="connsiteY22" fmla="*/ 112395 h 351917"/>
                <a:gd name="connsiteX23" fmla="*/ 44450 w 529209"/>
                <a:gd name="connsiteY23" fmla="*/ 106045 h 351917"/>
                <a:gd name="connsiteX24" fmla="*/ 44450 w 529209"/>
                <a:gd name="connsiteY24" fmla="*/ 87884 h 351917"/>
                <a:gd name="connsiteX25" fmla="*/ 50545 w 529209"/>
                <a:gd name="connsiteY25" fmla="*/ 81535 h 351917"/>
                <a:gd name="connsiteX26" fmla="*/ 50673 w 529209"/>
                <a:gd name="connsiteY26" fmla="*/ 81534 h 351917"/>
                <a:gd name="connsiteX27" fmla="*/ 126238 w 529209"/>
                <a:gd name="connsiteY27" fmla="*/ 81534 h 351917"/>
                <a:gd name="connsiteX28" fmla="*/ 132588 w 529209"/>
                <a:gd name="connsiteY28" fmla="*/ 87884 h 351917"/>
                <a:gd name="connsiteX29" fmla="*/ 264668 w 529209"/>
                <a:gd name="connsiteY29" fmla="*/ 234188 h 351917"/>
                <a:gd name="connsiteX30" fmla="*/ 188468 w 529209"/>
                <a:gd name="connsiteY30" fmla="*/ 157988 h 351917"/>
                <a:gd name="connsiteX31" fmla="*/ 264668 w 529209"/>
                <a:gd name="connsiteY31" fmla="*/ 81788 h 351917"/>
                <a:gd name="connsiteX32" fmla="*/ 340868 w 529209"/>
                <a:gd name="connsiteY32" fmla="*/ 157988 h 351917"/>
                <a:gd name="connsiteX33" fmla="*/ 264668 w 529209"/>
                <a:gd name="connsiteY33" fmla="*/ 234188 h 35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29209" h="351917">
                  <a:moveTo>
                    <a:pt x="495808" y="25781"/>
                  </a:moveTo>
                  <a:lnTo>
                    <a:pt x="479425" y="25781"/>
                  </a:lnTo>
                  <a:lnTo>
                    <a:pt x="479425" y="21844"/>
                  </a:lnTo>
                  <a:cubicBezTo>
                    <a:pt x="479425" y="9780"/>
                    <a:pt x="469645" y="0"/>
                    <a:pt x="457581" y="0"/>
                  </a:cubicBezTo>
                  <a:lnTo>
                    <a:pt x="404368" y="0"/>
                  </a:lnTo>
                  <a:cubicBezTo>
                    <a:pt x="392304" y="0"/>
                    <a:pt x="382524" y="9780"/>
                    <a:pt x="382524" y="21844"/>
                  </a:cubicBezTo>
                  <a:lnTo>
                    <a:pt x="382524" y="25781"/>
                  </a:lnTo>
                  <a:lnTo>
                    <a:pt x="33274" y="25781"/>
                  </a:lnTo>
                  <a:cubicBezTo>
                    <a:pt x="14877" y="25851"/>
                    <a:pt x="0" y="40785"/>
                    <a:pt x="0" y="59182"/>
                  </a:cubicBezTo>
                  <a:lnTo>
                    <a:pt x="0" y="318643"/>
                  </a:lnTo>
                  <a:cubicBezTo>
                    <a:pt x="70" y="336991"/>
                    <a:pt x="14926" y="351847"/>
                    <a:pt x="33274" y="351917"/>
                  </a:cubicBezTo>
                  <a:lnTo>
                    <a:pt x="144653" y="351917"/>
                  </a:lnTo>
                  <a:cubicBezTo>
                    <a:pt x="156251" y="294853"/>
                    <a:pt x="206437" y="253854"/>
                    <a:pt x="264668" y="253873"/>
                  </a:cubicBezTo>
                  <a:lnTo>
                    <a:pt x="264668" y="253873"/>
                  </a:lnTo>
                  <a:cubicBezTo>
                    <a:pt x="322851" y="253914"/>
                    <a:pt x="372968" y="294900"/>
                    <a:pt x="384556" y="351917"/>
                  </a:cubicBezTo>
                  <a:lnTo>
                    <a:pt x="495935" y="351917"/>
                  </a:lnTo>
                  <a:cubicBezTo>
                    <a:pt x="514312" y="351917"/>
                    <a:pt x="529209" y="337020"/>
                    <a:pt x="529209" y="318643"/>
                  </a:cubicBezTo>
                  <a:lnTo>
                    <a:pt x="529209" y="59182"/>
                  </a:lnTo>
                  <a:cubicBezTo>
                    <a:pt x="529279" y="40805"/>
                    <a:pt x="514439" y="25851"/>
                    <a:pt x="496063" y="25781"/>
                  </a:cubicBezTo>
                  <a:cubicBezTo>
                    <a:pt x="495978" y="25781"/>
                    <a:pt x="495893" y="25781"/>
                    <a:pt x="495808" y="25781"/>
                  </a:cubicBezTo>
                  <a:close/>
                  <a:moveTo>
                    <a:pt x="132588" y="106045"/>
                  </a:moveTo>
                  <a:cubicBezTo>
                    <a:pt x="132588" y="109552"/>
                    <a:pt x="129745" y="112395"/>
                    <a:pt x="126238" y="112395"/>
                  </a:cubicBezTo>
                  <a:lnTo>
                    <a:pt x="50673" y="112395"/>
                  </a:lnTo>
                  <a:cubicBezTo>
                    <a:pt x="47216" y="112326"/>
                    <a:pt x="44449" y="109503"/>
                    <a:pt x="44450" y="106045"/>
                  </a:cubicBezTo>
                  <a:lnTo>
                    <a:pt x="44450" y="87884"/>
                  </a:lnTo>
                  <a:cubicBezTo>
                    <a:pt x="44380" y="84448"/>
                    <a:pt x="47109" y="81605"/>
                    <a:pt x="50545" y="81535"/>
                  </a:cubicBezTo>
                  <a:cubicBezTo>
                    <a:pt x="50588" y="81534"/>
                    <a:pt x="50630" y="81534"/>
                    <a:pt x="50673" y="81534"/>
                  </a:cubicBezTo>
                  <a:lnTo>
                    <a:pt x="126238" y="81534"/>
                  </a:lnTo>
                  <a:cubicBezTo>
                    <a:pt x="129745" y="81534"/>
                    <a:pt x="132588" y="84377"/>
                    <a:pt x="132588" y="87884"/>
                  </a:cubicBezTo>
                  <a:close/>
                  <a:moveTo>
                    <a:pt x="264668" y="234188"/>
                  </a:moveTo>
                  <a:cubicBezTo>
                    <a:pt x="222584" y="234188"/>
                    <a:pt x="188468" y="200072"/>
                    <a:pt x="188468" y="157988"/>
                  </a:cubicBezTo>
                  <a:cubicBezTo>
                    <a:pt x="188468" y="115904"/>
                    <a:pt x="222584" y="81788"/>
                    <a:pt x="264668" y="81788"/>
                  </a:cubicBezTo>
                  <a:cubicBezTo>
                    <a:pt x="306752" y="81788"/>
                    <a:pt x="340868" y="115904"/>
                    <a:pt x="340868" y="157988"/>
                  </a:cubicBezTo>
                  <a:cubicBezTo>
                    <a:pt x="340868" y="200072"/>
                    <a:pt x="306752" y="234188"/>
                    <a:pt x="264668" y="234188"/>
                  </a:cubicBezTo>
                  <a:close/>
                </a:path>
              </a:pathLst>
            </a:custGeom>
            <a:solidFill>
              <a:srgbClr val="004FA5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A7A28117-7F91-42F2-BC49-382BB052276D}"/>
                </a:ext>
              </a:extLst>
            </p:cNvPr>
            <p:cNvSpPr/>
            <p:nvPr/>
          </p:nvSpPr>
          <p:spPr>
            <a:xfrm>
              <a:off x="2368676" y="982472"/>
              <a:ext cx="86487" cy="85216"/>
            </a:xfrm>
            <a:custGeom>
              <a:avLst/>
              <a:gdLst>
                <a:gd name="connsiteX0" fmla="*/ 86487 w 86487"/>
                <a:gd name="connsiteY0" fmla="*/ 35052 h 85216"/>
                <a:gd name="connsiteX1" fmla="*/ 45466 w 86487"/>
                <a:gd name="connsiteY1" fmla="*/ 85217 h 85216"/>
                <a:gd name="connsiteX2" fmla="*/ 0 w 86487"/>
                <a:gd name="connsiteY2" fmla="*/ 23241 h 85216"/>
                <a:gd name="connsiteX3" fmla="*/ 60579 w 86487"/>
                <a:gd name="connsiteY3" fmla="*/ 0 h 85216"/>
                <a:gd name="connsiteX4" fmla="*/ 86487 w 86487"/>
                <a:gd name="connsiteY4" fmla="*/ 35052 h 8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5216">
                  <a:moveTo>
                    <a:pt x="86487" y="35052"/>
                  </a:moveTo>
                  <a:lnTo>
                    <a:pt x="45466" y="85217"/>
                  </a:lnTo>
                  <a:cubicBezTo>
                    <a:pt x="25369" y="68683"/>
                    <a:pt x="9738" y="47375"/>
                    <a:pt x="0" y="23241"/>
                  </a:cubicBezTo>
                  <a:lnTo>
                    <a:pt x="60579" y="0"/>
                  </a:lnTo>
                  <a:cubicBezTo>
                    <a:pt x="66294" y="13584"/>
                    <a:pt x="75177" y="25603"/>
                    <a:pt x="86487" y="35052"/>
                  </a:cubicBezTo>
                  <a:close/>
                </a:path>
              </a:pathLst>
            </a:custGeom>
            <a:solidFill>
              <a:srgbClr val="00A98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F5C0A8B-EC69-4501-9932-F4F9F22130D3}"/>
                </a:ext>
              </a:extLst>
            </p:cNvPr>
            <p:cNvSpPr/>
            <p:nvPr/>
          </p:nvSpPr>
          <p:spPr>
            <a:xfrm>
              <a:off x="2357119" y="925702"/>
              <a:ext cx="72136" cy="80010"/>
            </a:xfrm>
            <a:custGeom>
              <a:avLst/>
              <a:gdLst>
                <a:gd name="connsiteX0" fmla="*/ 72136 w 72136"/>
                <a:gd name="connsiteY0" fmla="*/ 56769 h 80010"/>
                <a:gd name="connsiteX1" fmla="*/ 11557 w 72136"/>
                <a:gd name="connsiteY1" fmla="*/ 80010 h 80010"/>
                <a:gd name="connsiteX2" fmla="*/ 0 w 72136"/>
                <a:gd name="connsiteY2" fmla="*/ 20828 h 80010"/>
                <a:gd name="connsiteX3" fmla="*/ 1397 w 72136"/>
                <a:gd name="connsiteY3" fmla="*/ 0 h 80010"/>
                <a:gd name="connsiteX4" fmla="*/ 64898 w 72136"/>
                <a:gd name="connsiteY4" fmla="*/ 10287 h 80010"/>
                <a:gd name="connsiteX5" fmla="*/ 64898 w 72136"/>
                <a:gd name="connsiteY5" fmla="*/ 20828 h 80010"/>
                <a:gd name="connsiteX6" fmla="*/ 72137 w 72136"/>
                <a:gd name="connsiteY6" fmla="*/ 56769 h 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136" h="80010">
                  <a:moveTo>
                    <a:pt x="72136" y="56769"/>
                  </a:moveTo>
                  <a:lnTo>
                    <a:pt x="11557" y="80010"/>
                  </a:lnTo>
                  <a:cubicBezTo>
                    <a:pt x="3882" y="61225"/>
                    <a:pt x="-44" y="41120"/>
                    <a:pt x="0" y="20828"/>
                  </a:cubicBezTo>
                  <a:cubicBezTo>
                    <a:pt x="10" y="13862"/>
                    <a:pt x="477" y="6905"/>
                    <a:pt x="1397" y="0"/>
                  </a:cubicBezTo>
                  <a:lnTo>
                    <a:pt x="64898" y="10287"/>
                  </a:lnTo>
                  <a:cubicBezTo>
                    <a:pt x="64705" y="13798"/>
                    <a:pt x="64705" y="17317"/>
                    <a:pt x="64898" y="20828"/>
                  </a:cubicBezTo>
                  <a:cubicBezTo>
                    <a:pt x="64866" y="33173"/>
                    <a:pt x="67329" y="45398"/>
                    <a:pt x="72137" y="56769"/>
                  </a:cubicBezTo>
                  <a:close/>
                </a:path>
              </a:pathLst>
            </a:custGeom>
            <a:solidFill>
              <a:srgbClr val="0091D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9787DB7-C1B2-4F16-8203-24726DF0B55F}"/>
                </a:ext>
              </a:extLst>
            </p:cNvPr>
            <p:cNvSpPr/>
            <p:nvPr/>
          </p:nvSpPr>
          <p:spPr>
            <a:xfrm>
              <a:off x="2359025" y="845185"/>
              <a:ext cx="85344" cy="90804"/>
            </a:xfrm>
            <a:custGeom>
              <a:avLst/>
              <a:gdLst>
                <a:gd name="connsiteX0" fmla="*/ 85344 w 85344"/>
                <a:gd name="connsiteY0" fmla="*/ 41021 h 90804"/>
                <a:gd name="connsiteX1" fmla="*/ 63500 w 85344"/>
                <a:gd name="connsiteY1" fmla="*/ 90805 h 90804"/>
                <a:gd name="connsiteX2" fmla="*/ 0 w 85344"/>
                <a:gd name="connsiteY2" fmla="*/ 80518 h 90804"/>
                <a:gd name="connsiteX3" fmla="*/ 35560 w 85344"/>
                <a:gd name="connsiteY3" fmla="*/ 0 h 90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44" h="90804">
                  <a:moveTo>
                    <a:pt x="85344" y="41021"/>
                  </a:moveTo>
                  <a:cubicBezTo>
                    <a:pt x="73225" y="55043"/>
                    <a:pt x="65612" y="72392"/>
                    <a:pt x="63500" y="90805"/>
                  </a:cubicBezTo>
                  <a:lnTo>
                    <a:pt x="0" y="80518"/>
                  </a:lnTo>
                  <a:cubicBezTo>
                    <a:pt x="3890" y="50825"/>
                    <a:pt x="16234" y="22876"/>
                    <a:pt x="35560" y="0"/>
                  </a:cubicBezTo>
                  <a:close/>
                </a:path>
              </a:pathLst>
            </a:custGeom>
            <a:solidFill>
              <a:srgbClr val="FFF3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A9A6406E-5907-432F-A7B6-E9686BA51A75}"/>
                </a:ext>
              </a:extLst>
            </p:cNvPr>
            <p:cNvSpPr/>
            <p:nvPr/>
          </p:nvSpPr>
          <p:spPr>
            <a:xfrm>
              <a:off x="2393569" y="799211"/>
              <a:ext cx="87629" cy="86360"/>
            </a:xfrm>
            <a:custGeom>
              <a:avLst/>
              <a:gdLst>
                <a:gd name="connsiteX0" fmla="*/ 87630 w 87629"/>
                <a:gd name="connsiteY0" fmla="*/ 60960 h 86360"/>
                <a:gd name="connsiteX1" fmla="*/ 50800 w 87629"/>
                <a:gd name="connsiteY1" fmla="*/ 86360 h 86360"/>
                <a:gd name="connsiteX2" fmla="*/ 0 w 87629"/>
                <a:gd name="connsiteY2" fmla="*/ 45339 h 86360"/>
                <a:gd name="connsiteX3" fmla="*/ 63500 w 87629"/>
                <a:gd name="connsiteY3" fmla="*/ 0 h 8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629" h="86360">
                  <a:moveTo>
                    <a:pt x="87630" y="60960"/>
                  </a:moveTo>
                  <a:cubicBezTo>
                    <a:pt x="73485" y="66334"/>
                    <a:pt x="60850" y="75048"/>
                    <a:pt x="50800" y="86360"/>
                  </a:cubicBezTo>
                  <a:lnTo>
                    <a:pt x="0" y="45339"/>
                  </a:lnTo>
                  <a:cubicBezTo>
                    <a:pt x="17039" y="25151"/>
                    <a:pt x="38873" y="9562"/>
                    <a:pt x="63500" y="0"/>
                  </a:cubicBezTo>
                  <a:close/>
                </a:path>
              </a:pathLst>
            </a:custGeom>
            <a:solidFill>
              <a:srgbClr val="004FA5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16813738-9D51-4A70-B8E8-9B75DEFBFEFA}"/>
                </a:ext>
              </a:extLst>
            </p:cNvPr>
            <p:cNvSpPr/>
            <p:nvPr/>
          </p:nvSpPr>
          <p:spPr>
            <a:xfrm>
              <a:off x="2457450" y="789418"/>
              <a:ext cx="79755" cy="70752"/>
            </a:xfrm>
            <a:custGeom>
              <a:avLst/>
              <a:gdLst>
                <a:gd name="connsiteX0" fmla="*/ 79756 w 79755"/>
                <a:gd name="connsiteY0" fmla="*/ 1283 h 70752"/>
                <a:gd name="connsiteX1" fmla="*/ 69850 w 79755"/>
                <a:gd name="connsiteY1" fmla="*/ 65545 h 70752"/>
                <a:gd name="connsiteX2" fmla="*/ 57150 w 79755"/>
                <a:gd name="connsiteY2" fmla="*/ 64529 h 70752"/>
                <a:gd name="connsiteX3" fmla="*/ 23876 w 79755"/>
                <a:gd name="connsiteY3" fmla="*/ 70752 h 70752"/>
                <a:gd name="connsiteX4" fmla="*/ 0 w 79755"/>
                <a:gd name="connsiteY4" fmla="*/ 10681 h 70752"/>
                <a:gd name="connsiteX5" fmla="*/ 57023 w 79755"/>
                <a:gd name="connsiteY5" fmla="*/ 13 h 70752"/>
                <a:gd name="connsiteX6" fmla="*/ 79756 w 79755"/>
                <a:gd name="connsiteY6" fmla="*/ 1283 h 70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755" h="70752">
                  <a:moveTo>
                    <a:pt x="79756" y="1283"/>
                  </a:moveTo>
                  <a:lnTo>
                    <a:pt x="69850" y="65545"/>
                  </a:lnTo>
                  <a:cubicBezTo>
                    <a:pt x="65645" y="64912"/>
                    <a:pt x="61402" y="64572"/>
                    <a:pt x="57150" y="64529"/>
                  </a:cubicBezTo>
                  <a:cubicBezTo>
                    <a:pt x="45773" y="64570"/>
                    <a:pt x="34498" y="66678"/>
                    <a:pt x="23876" y="70752"/>
                  </a:cubicBezTo>
                  <a:lnTo>
                    <a:pt x="0" y="10681"/>
                  </a:lnTo>
                  <a:cubicBezTo>
                    <a:pt x="18166" y="3564"/>
                    <a:pt x="37513" y="-56"/>
                    <a:pt x="57023" y="13"/>
                  </a:cubicBezTo>
                  <a:cubicBezTo>
                    <a:pt x="64621" y="-82"/>
                    <a:pt x="72216" y="342"/>
                    <a:pt x="79756" y="1283"/>
                  </a:cubicBezTo>
                  <a:close/>
                </a:path>
              </a:pathLst>
            </a:custGeom>
            <a:solidFill>
              <a:srgbClr val="6C409E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B86CAD14-BC6A-4FCD-B5FB-3F5CB9ADA397}"/>
                </a:ext>
              </a:extLst>
            </p:cNvPr>
            <p:cNvSpPr/>
            <p:nvPr/>
          </p:nvSpPr>
          <p:spPr>
            <a:xfrm>
              <a:off x="2527300" y="790701"/>
              <a:ext cx="86360" cy="84328"/>
            </a:xfrm>
            <a:custGeom>
              <a:avLst/>
              <a:gdLst>
                <a:gd name="connsiteX0" fmla="*/ 86360 w 86360"/>
                <a:gd name="connsiteY0" fmla="*/ 33528 h 84328"/>
                <a:gd name="connsiteX1" fmla="*/ 45212 w 86360"/>
                <a:gd name="connsiteY1" fmla="*/ 84328 h 84328"/>
                <a:gd name="connsiteX2" fmla="*/ 0 w 86360"/>
                <a:gd name="connsiteY2" fmla="*/ 64262 h 84328"/>
                <a:gd name="connsiteX3" fmla="*/ 9398 w 86360"/>
                <a:gd name="connsiteY3" fmla="*/ 0 h 84328"/>
                <a:gd name="connsiteX4" fmla="*/ 86360 w 86360"/>
                <a:gd name="connsiteY4" fmla="*/ 33528 h 8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60" h="84328">
                  <a:moveTo>
                    <a:pt x="86360" y="33528"/>
                  </a:moveTo>
                  <a:lnTo>
                    <a:pt x="45212" y="84328"/>
                  </a:lnTo>
                  <a:cubicBezTo>
                    <a:pt x="32285" y="73590"/>
                    <a:pt x="16635" y="66644"/>
                    <a:pt x="0" y="64262"/>
                  </a:cubicBezTo>
                  <a:lnTo>
                    <a:pt x="9398" y="0"/>
                  </a:lnTo>
                  <a:cubicBezTo>
                    <a:pt x="37611" y="4013"/>
                    <a:pt x="64209" y="15600"/>
                    <a:pt x="86360" y="33528"/>
                  </a:cubicBezTo>
                  <a:close/>
                </a:path>
              </a:pathLst>
            </a:custGeom>
            <a:solidFill>
              <a:srgbClr val="A93F9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B79B29E4-E538-4CF1-8077-BEB3DE74F3E4}"/>
                </a:ext>
              </a:extLst>
            </p:cNvPr>
            <p:cNvSpPr/>
            <p:nvPr/>
          </p:nvSpPr>
          <p:spPr>
            <a:xfrm>
              <a:off x="2572511" y="823722"/>
              <a:ext cx="90043" cy="92455"/>
            </a:xfrm>
            <a:custGeom>
              <a:avLst/>
              <a:gdLst>
                <a:gd name="connsiteX0" fmla="*/ 90043 w 90043"/>
                <a:gd name="connsiteY0" fmla="*/ 69088 h 92455"/>
                <a:gd name="connsiteX1" fmla="*/ 29337 w 90043"/>
                <a:gd name="connsiteY1" fmla="*/ 92456 h 92455"/>
                <a:gd name="connsiteX2" fmla="*/ 0 w 90043"/>
                <a:gd name="connsiteY2" fmla="*/ 50800 h 92455"/>
                <a:gd name="connsiteX3" fmla="*/ 41148 w 90043"/>
                <a:gd name="connsiteY3" fmla="*/ 0 h 92455"/>
                <a:gd name="connsiteX4" fmla="*/ 90043 w 90043"/>
                <a:gd name="connsiteY4" fmla="*/ 69088 h 9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43" h="92455">
                  <a:moveTo>
                    <a:pt x="90043" y="69088"/>
                  </a:moveTo>
                  <a:lnTo>
                    <a:pt x="29337" y="92456"/>
                  </a:lnTo>
                  <a:cubicBezTo>
                    <a:pt x="23677" y="76084"/>
                    <a:pt x="13508" y="61645"/>
                    <a:pt x="0" y="50800"/>
                  </a:cubicBezTo>
                  <a:lnTo>
                    <a:pt x="41148" y="0"/>
                  </a:lnTo>
                  <a:cubicBezTo>
                    <a:pt x="63384" y="18193"/>
                    <a:pt x="80280" y="42067"/>
                    <a:pt x="90043" y="69088"/>
                  </a:cubicBezTo>
                  <a:close/>
                </a:path>
              </a:pathLst>
            </a:custGeom>
            <a:solidFill>
              <a:srgbClr val="E73C98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F6CD75C6-DFBC-4E7F-BEE8-BA490491A88A}"/>
                </a:ext>
              </a:extLst>
            </p:cNvPr>
            <p:cNvSpPr/>
            <p:nvPr/>
          </p:nvSpPr>
          <p:spPr>
            <a:xfrm>
              <a:off x="2602356" y="892810"/>
              <a:ext cx="69599" cy="82930"/>
            </a:xfrm>
            <a:custGeom>
              <a:avLst/>
              <a:gdLst>
                <a:gd name="connsiteX0" fmla="*/ 69596 w 69599"/>
                <a:gd name="connsiteY0" fmla="*/ 53721 h 82930"/>
                <a:gd name="connsiteX1" fmla="*/ 66802 w 69599"/>
                <a:gd name="connsiteY1" fmla="*/ 82931 h 82930"/>
                <a:gd name="connsiteX2" fmla="*/ 3302 w 69599"/>
                <a:gd name="connsiteY2" fmla="*/ 72644 h 82930"/>
                <a:gd name="connsiteX3" fmla="*/ 5207 w 69599"/>
                <a:gd name="connsiteY3" fmla="*/ 53721 h 82930"/>
                <a:gd name="connsiteX4" fmla="*/ 0 w 69599"/>
                <a:gd name="connsiteY4" fmla="*/ 23368 h 82930"/>
                <a:gd name="connsiteX5" fmla="*/ 60706 w 69599"/>
                <a:gd name="connsiteY5" fmla="*/ 0 h 82930"/>
                <a:gd name="connsiteX6" fmla="*/ 69596 w 69599"/>
                <a:gd name="connsiteY6" fmla="*/ 53721 h 8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599" h="82930">
                  <a:moveTo>
                    <a:pt x="69596" y="53721"/>
                  </a:moveTo>
                  <a:cubicBezTo>
                    <a:pt x="69578" y="63523"/>
                    <a:pt x="68643" y="73303"/>
                    <a:pt x="66802" y="82931"/>
                  </a:cubicBezTo>
                  <a:lnTo>
                    <a:pt x="3302" y="72644"/>
                  </a:lnTo>
                  <a:cubicBezTo>
                    <a:pt x="4583" y="66418"/>
                    <a:pt x="5222" y="60077"/>
                    <a:pt x="5207" y="53721"/>
                  </a:cubicBezTo>
                  <a:cubicBezTo>
                    <a:pt x="5250" y="43377"/>
                    <a:pt x="3488" y="33106"/>
                    <a:pt x="0" y="23368"/>
                  </a:cubicBezTo>
                  <a:lnTo>
                    <a:pt x="60706" y="0"/>
                  </a:lnTo>
                  <a:cubicBezTo>
                    <a:pt x="66712" y="17269"/>
                    <a:pt x="69719" y="35438"/>
                    <a:pt x="69596" y="53721"/>
                  </a:cubicBezTo>
                  <a:close/>
                </a:path>
              </a:pathLst>
            </a:custGeom>
            <a:solidFill>
              <a:srgbClr val="F0151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79A69F21-AAB4-4C6A-858D-44102BAD14D4}"/>
                </a:ext>
              </a:extLst>
            </p:cNvPr>
            <p:cNvSpPr/>
            <p:nvPr/>
          </p:nvSpPr>
          <p:spPr>
            <a:xfrm>
              <a:off x="2587244" y="964946"/>
              <a:ext cx="81914" cy="79120"/>
            </a:xfrm>
            <a:custGeom>
              <a:avLst/>
              <a:gdLst>
                <a:gd name="connsiteX0" fmla="*/ 81915 w 81914"/>
                <a:gd name="connsiteY0" fmla="*/ 10795 h 79120"/>
                <a:gd name="connsiteX1" fmla="*/ 50800 w 81914"/>
                <a:gd name="connsiteY1" fmla="*/ 79121 h 79120"/>
                <a:gd name="connsiteX2" fmla="*/ 0 w 81914"/>
                <a:gd name="connsiteY2" fmla="*/ 38100 h 79120"/>
                <a:gd name="connsiteX3" fmla="*/ 17399 w 81914"/>
                <a:gd name="connsiteY3" fmla="*/ 0 h 7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4" h="79120">
                  <a:moveTo>
                    <a:pt x="81915" y="10795"/>
                  </a:moveTo>
                  <a:cubicBezTo>
                    <a:pt x="77297" y="35775"/>
                    <a:pt x="66612" y="59238"/>
                    <a:pt x="50800" y="79121"/>
                  </a:cubicBezTo>
                  <a:lnTo>
                    <a:pt x="0" y="38100"/>
                  </a:lnTo>
                  <a:cubicBezTo>
                    <a:pt x="8626" y="26891"/>
                    <a:pt x="14577" y="13860"/>
                    <a:pt x="17399" y="0"/>
                  </a:cubicBezTo>
                  <a:close/>
                </a:path>
              </a:pathLst>
            </a:custGeom>
            <a:solidFill>
              <a:srgbClr val="F5720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4E7EAB44-7E71-45AC-97AC-02DEA48FCBE6}"/>
                </a:ext>
              </a:extLst>
            </p:cNvPr>
            <p:cNvSpPr/>
            <p:nvPr/>
          </p:nvSpPr>
          <p:spPr>
            <a:xfrm>
              <a:off x="2549144" y="1002538"/>
              <a:ext cx="88900" cy="89661"/>
            </a:xfrm>
            <a:custGeom>
              <a:avLst/>
              <a:gdLst>
                <a:gd name="connsiteX0" fmla="*/ 88900 w 88900"/>
                <a:gd name="connsiteY0" fmla="*/ 41529 h 89661"/>
                <a:gd name="connsiteX1" fmla="*/ 23876 w 88900"/>
                <a:gd name="connsiteY1" fmla="*/ 89662 h 89661"/>
                <a:gd name="connsiteX2" fmla="*/ 0 w 88900"/>
                <a:gd name="connsiteY2" fmla="*/ 29337 h 89661"/>
                <a:gd name="connsiteX3" fmla="*/ 38100 w 88900"/>
                <a:gd name="connsiteY3" fmla="*/ 0 h 8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00" h="89661">
                  <a:moveTo>
                    <a:pt x="88900" y="41529"/>
                  </a:moveTo>
                  <a:cubicBezTo>
                    <a:pt x="71787" y="62962"/>
                    <a:pt x="49372" y="79554"/>
                    <a:pt x="23876" y="89662"/>
                  </a:cubicBezTo>
                  <a:lnTo>
                    <a:pt x="0" y="29337"/>
                  </a:lnTo>
                  <a:cubicBezTo>
                    <a:pt x="15050" y="23063"/>
                    <a:pt x="28188" y="12947"/>
                    <a:pt x="38100" y="0"/>
                  </a:cubicBezTo>
                  <a:close/>
                </a:path>
              </a:pathLst>
            </a:custGeom>
            <a:solidFill>
              <a:srgbClr val="FFC3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6EC38CE5-D479-4577-8A13-C7D2AC8F7943}"/>
                </a:ext>
              </a:extLst>
            </p:cNvPr>
            <p:cNvSpPr/>
            <p:nvPr/>
          </p:nvSpPr>
          <p:spPr>
            <a:xfrm>
              <a:off x="2491232" y="1031875"/>
              <a:ext cx="81788" cy="71501"/>
            </a:xfrm>
            <a:custGeom>
              <a:avLst/>
              <a:gdLst>
                <a:gd name="connsiteX0" fmla="*/ 81788 w 81788"/>
                <a:gd name="connsiteY0" fmla="*/ 60325 h 71501"/>
                <a:gd name="connsiteX1" fmla="*/ 0 w 81788"/>
                <a:gd name="connsiteY1" fmla="*/ 69850 h 71501"/>
                <a:gd name="connsiteX2" fmla="*/ 9525 w 81788"/>
                <a:gd name="connsiteY2" fmla="*/ 5588 h 71501"/>
                <a:gd name="connsiteX3" fmla="*/ 23241 w 81788"/>
                <a:gd name="connsiteY3" fmla="*/ 6604 h 71501"/>
                <a:gd name="connsiteX4" fmla="*/ 57912 w 81788"/>
                <a:gd name="connsiteY4" fmla="*/ 0 h 7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88" h="71501">
                  <a:moveTo>
                    <a:pt x="81788" y="60325"/>
                  </a:moveTo>
                  <a:cubicBezTo>
                    <a:pt x="55819" y="70563"/>
                    <a:pt x="27627" y="73846"/>
                    <a:pt x="0" y="69850"/>
                  </a:cubicBezTo>
                  <a:lnTo>
                    <a:pt x="9525" y="5588"/>
                  </a:lnTo>
                  <a:cubicBezTo>
                    <a:pt x="14060" y="6314"/>
                    <a:pt x="18648" y="6654"/>
                    <a:pt x="23241" y="6604"/>
                  </a:cubicBezTo>
                  <a:cubicBezTo>
                    <a:pt x="35116" y="6659"/>
                    <a:pt x="46889" y="4416"/>
                    <a:pt x="57912" y="0"/>
                  </a:cubicBezTo>
                  <a:close/>
                </a:path>
              </a:pathLst>
            </a:custGeom>
            <a:solidFill>
              <a:srgbClr val="FFF3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72542C00-1905-4DA9-B33A-9CE7D1F88852}"/>
                </a:ext>
              </a:extLst>
            </p:cNvPr>
            <p:cNvSpPr/>
            <p:nvPr/>
          </p:nvSpPr>
          <p:spPr>
            <a:xfrm>
              <a:off x="2414142" y="1017524"/>
              <a:ext cx="86614" cy="84708"/>
            </a:xfrm>
            <a:custGeom>
              <a:avLst/>
              <a:gdLst>
                <a:gd name="connsiteX0" fmla="*/ 86614 w 86614"/>
                <a:gd name="connsiteY0" fmla="*/ 20447 h 84708"/>
                <a:gd name="connsiteX1" fmla="*/ 77089 w 86614"/>
                <a:gd name="connsiteY1" fmla="*/ 84709 h 84708"/>
                <a:gd name="connsiteX2" fmla="*/ 0 w 86614"/>
                <a:gd name="connsiteY2" fmla="*/ 50165 h 84708"/>
                <a:gd name="connsiteX3" fmla="*/ 41021 w 86614"/>
                <a:gd name="connsiteY3" fmla="*/ 0 h 84708"/>
                <a:gd name="connsiteX4" fmla="*/ 86614 w 86614"/>
                <a:gd name="connsiteY4" fmla="*/ 20447 h 8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14" h="84708">
                  <a:moveTo>
                    <a:pt x="86614" y="20447"/>
                  </a:moveTo>
                  <a:lnTo>
                    <a:pt x="77089" y="84709"/>
                  </a:lnTo>
                  <a:cubicBezTo>
                    <a:pt x="48715" y="80467"/>
                    <a:pt x="22050" y="68519"/>
                    <a:pt x="0" y="50165"/>
                  </a:cubicBezTo>
                  <a:lnTo>
                    <a:pt x="41021" y="0"/>
                  </a:lnTo>
                  <a:cubicBezTo>
                    <a:pt x="54051" y="10877"/>
                    <a:pt x="69826" y="17952"/>
                    <a:pt x="86614" y="20447"/>
                  </a:cubicBezTo>
                  <a:close/>
                </a:path>
              </a:pathLst>
            </a:custGeom>
            <a:solidFill>
              <a:srgbClr val="8AFF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0292F2F-D86C-49AF-BE3C-06EB91938633}"/>
                </a:ext>
              </a:extLst>
            </p:cNvPr>
            <p:cNvSpPr/>
            <p:nvPr/>
          </p:nvSpPr>
          <p:spPr>
            <a:xfrm>
              <a:off x="2454561" y="887076"/>
              <a:ext cx="120750" cy="119670"/>
            </a:xfrm>
            <a:custGeom>
              <a:avLst/>
              <a:gdLst>
                <a:gd name="connsiteX0" fmla="*/ 116935 w 120750"/>
                <a:gd name="connsiteY0" fmla="*/ 40023 h 119670"/>
                <a:gd name="connsiteX1" fmla="*/ 68548 w 120750"/>
                <a:gd name="connsiteY1" fmla="*/ 145 h 119670"/>
                <a:gd name="connsiteX2" fmla="*/ 59912 w 120750"/>
                <a:gd name="connsiteY2" fmla="*/ 145 h 119670"/>
                <a:gd name="connsiteX3" fmla="*/ 38195 w 120750"/>
                <a:gd name="connsiteY3" fmla="*/ 4209 h 119670"/>
                <a:gd name="connsiteX4" fmla="*/ 95 w 120750"/>
                <a:gd name="connsiteY4" fmla="*/ 53612 h 119670"/>
                <a:gd name="connsiteX5" fmla="*/ 95 w 120750"/>
                <a:gd name="connsiteY5" fmla="*/ 60470 h 119670"/>
                <a:gd name="connsiteX6" fmla="*/ 4794 w 120750"/>
                <a:gd name="connsiteY6" fmla="*/ 83965 h 119670"/>
                <a:gd name="connsiteX7" fmla="*/ 21812 w 120750"/>
                <a:gd name="connsiteY7" fmla="*/ 106825 h 119670"/>
                <a:gd name="connsiteX8" fmla="*/ 51530 w 120750"/>
                <a:gd name="connsiteY8" fmla="*/ 119525 h 119670"/>
                <a:gd name="connsiteX9" fmla="*/ 60420 w 120750"/>
                <a:gd name="connsiteY9" fmla="*/ 119525 h 119670"/>
                <a:gd name="connsiteX10" fmla="*/ 108172 w 120750"/>
                <a:gd name="connsiteY10" fmla="*/ 96030 h 119670"/>
                <a:gd name="connsiteX11" fmla="*/ 119474 w 120750"/>
                <a:gd name="connsiteY11" fmla="*/ 71519 h 119670"/>
                <a:gd name="connsiteX12" fmla="*/ 120745 w 120750"/>
                <a:gd name="connsiteY12" fmla="*/ 58819 h 119670"/>
                <a:gd name="connsiteX13" fmla="*/ 116935 w 120750"/>
                <a:gd name="connsiteY13" fmla="*/ 40023 h 119670"/>
                <a:gd name="connsiteX14" fmla="*/ 60039 w 120750"/>
                <a:gd name="connsiteY14" fmla="*/ 58692 h 119670"/>
                <a:gd name="connsiteX15" fmla="*/ 60039 w 120750"/>
                <a:gd name="connsiteY15" fmla="*/ 58692 h 11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750" h="119670">
                  <a:moveTo>
                    <a:pt x="116935" y="40023"/>
                  </a:moveTo>
                  <a:cubicBezTo>
                    <a:pt x="109524" y="18734"/>
                    <a:pt x="90861" y="3353"/>
                    <a:pt x="68548" y="145"/>
                  </a:cubicBezTo>
                  <a:cubicBezTo>
                    <a:pt x="65672" y="-48"/>
                    <a:pt x="62787" y="-48"/>
                    <a:pt x="59912" y="145"/>
                  </a:cubicBezTo>
                  <a:cubicBezTo>
                    <a:pt x="52481" y="119"/>
                    <a:pt x="45113" y="1498"/>
                    <a:pt x="38195" y="4209"/>
                  </a:cubicBezTo>
                  <a:cubicBezTo>
                    <a:pt x="17286" y="12298"/>
                    <a:pt x="2605" y="31335"/>
                    <a:pt x="95" y="53612"/>
                  </a:cubicBezTo>
                  <a:cubicBezTo>
                    <a:pt x="-32" y="55897"/>
                    <a:pt x="-32" y="58186"/>
                    <a:pt x="95" y="60470"/>
                  </a:cubicBezTo>
                  <a:cubicBezTo>
                    <a:pt x="81" y="68537"/>
                    <a:pt x="1679" y="76525"/>
                    <a:pt x="4794" y="83965"/>
                  </a:cubicBezTo>
                  <a:cubicBezTo>
                    <a:pt x="8605" y="92809"/>
                    <a:pt x="14433" y="100637"/>
                    <a:pt x="21812" y="106825"/>
                  </a:cubicBezTo>
                  <a:cubicBezTo>
                    <a:pt x="30372" y="113694"/>
                    <a:pt x="40649" y="118086"/>
                    <a:pt x="51530" y="119525"/>
                  </a:cubicBezTo>
                  <a:cubicBezTo>
                    <a:pt x="54490" y="119719"/>
                    <a:pt x="57459" y="119719"/>
                    <a:pt x="60420" y="119525"/>
                  </a:cubicBezTo>
                  <a:cubicBezTo>
                    <a:pt x="79145" y="119635"/>
                    <a:pt x="96832" y="110933"/>
                    <a:pt x="108172" y="96030"/>
                  </a:cubicBezTo>
                  <a:cubicBezTo>
                    <a:pt x="113842" y="88880"/>
                    <a:pt x="117718" y="80475"/>
                    <a:pt x="119474" y="71519"/>
                  </a:cubicBezTo>
                  <a:cubicBezTo>
                    <a:pt x="120378" y="67348"/>
                    <a:pt x="120804" y="63087"/>
                    <a:pt x="120745" y="58819"/>
                  </a:cubicBezTo>
                  <a:cubicBezTo>
                    <a:pt x="120489" y="52390"/>
                    <a:pt x="119203" y="46044"/>
                    <a:pt x="116935" y="40023"/>
                  </a:cubicBezTo>
                  <a:close/>
                  <a:moveTo>
                    <a:pt x="60039" y="58692"/>
                  </a:moveTo>
                  <a:lnTo>
                    <a:pt x="60039" y="58692"/>
                  </a:lnTo>
                  <a:close/>
                </a:path>
              </a:pathLst>
            </a:custGeom>
            <a:solidFill>
              <a:srgbClr val="2D6C9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856CCB15-EC85-4A6E-BB45-BC1180A5343A}"/>
                </a:ext>
              </a:extLst>
            </p:cNvPr>
            <p:cNvSpPr/>
            <p:nvPr/>
          </p:nvSpPr>
          <p:spPr>
            <a:xfrm>
              <a:off x="2484116" y="916337"/>
              <a:ext cx="60346" cy="60546"/>
            </a:xfrm>
            <a:custGeom>
              <a:avLst/>
              <a:gdLst>
                <a:gd name="connsiteX0" fmla="*/ 59059 w 60346"/>
                <a:gd name="connsiteY0" fmla="*/ 20161 h 60546"/>
                <a:gd name="connsiteX1" fmla="*/ 34802 w 60346"/>
                <a:gd name="connsiteY1" fmla="*/ 95 h 60546"/>
                <a:gd name="connsiteX2" fmla="*/ 30356 w 60346"/>
                <a:gd name="connsiteY2" fmla="*/ 95 h 60546"/>
                <a:gd name="connsiteX3" fmla="*/ 19434 w 60346"/>
                <a:gd name="connsiteY3" fmla="*/ 2127 h 60546"/>
                <a:gd name="connsiteX4" fmla="*/ 7370 w 60346"/>
                <a:gd name="connsiteY4" fmla="*/ 10636 h 60546"/>
                <a:gd name="connsiteX5" fmla="*/ 130 w 60346"/>
                <a:gd name="connsiteY5" fmla="*/ 27019 h 60546"/>
                <a:gd name="connsiteX6" fmla="*/ 2416 w 60346"/>
                <a:gd name="connsiteY6" fmla="*/ 42259 h 60546"/>
                <a:gd name="connsiteX7" fmla="*/ 10925 w 60346"/>
                <a:gd name="connsiteY7" fmla="*/ 53816 h 60546"/>
                <a:gd name="connsiteX8" fmla="*/ 25911 w 60346"/>
                <a:gd name="connsiteY8" fmla="*/ 60547 h 60546"/>
                <a:gd name="connsiteX9" fmla="*/ 30357 w 60346"/>
                <a:gd name="connsiteY9" fmla="*/ 60547 h 60546"/>
                <a:gd name="connsiteX10" fmla="*/ 41787 w 60346"/>
                <a:gd name="connsiteY10" fmla="*/ 58388 h 60546"/>
                <a:gd name="connsiteX11" fmla="*/ 54487 w 60346"/>
                <a:gd name="connsiteY11" fmla="*/ 48736 h 60546"/>
                <a:gd name="connsiteX12" fmla="*/ 60202 w 60346"/>
                <a:gd name="connsiteY12" fmla="*/ 36036 h 60546"/>
                <a:gd name="connsiteX13" fmla="*/ 60202 w 60346"/>
                <a:gd name="connsiteY13" fmla="*/ 29813 h 60546"/>
                <a:gd name="connsiteX14" fmla="*/ 59059 w 60346"/>
                <a:gd name="connsiteY14" fmla="*/ 20161 h 60546"/>
                <a:gd name="connsiteX15" fmla="*/ 30484 w 60346"/>
                <a:gd name="connsiteY15" fmla="*/ 29813 h 60546"/>
                <a:gd name="connsiteX16" fmla="*/ 30484 w 60346"/>
                <a:gd name="connsiteY16" fmla="*/ 29813 h 60546"/>
                <a:gd name="connsiteX17" fmla="*/ 30484 w 60346"/>
                <a:gd name="connsiteY17" fmla="*/ 29813 h 60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346" h="60546">
                  <a:moveTo>
                    <a:pt x="59059" y="20161"/>
                  </a:moveTo>
                  <a:cubicBezTo>
                    <a:pt x="55249" y="9541"/>
                    <a:pt x="45947" y="1846"/>
                    <a:pt x="34802" y="95"/>
                  </a:cubicBezTo>
                  <a:cubicBezTo>
                    <a:pt x="33323" y="-32"/>
                    <a:pt x="31835" y="-32"/>
                    <a:pt x="30356" y="95"/>
                  </a:cubicBezTo>
                  <a:cubicBezTo>
                    <a:pt x="26619" y="57"/>
                    <a:pt x="22909" y="748"/>
                    <a:pt x="19434" y="2127"/>
                  </a:cubicBezTo>
                  <a:cubicBezTo>
                    <a:pt x="14748" y="3878"/>
                    <a:pt x="10592" y="6809"/>
                    <a:pt x="7370" y="10636"/>
                  </a:cubicBezTo>
                  <a:cubicBezTo>
                    <a:pt x="3357" y="15240"/>
                    <a:pt x="833" y="20952"/>
                    <a:pt x="130" y="27019"/>
                  </a:cubicBezTo>
                  <a:cubicBezTo>
                    <a:pt x="-335" y="32208"/>
                    <a:pt x="449" y="37434"/>
                    <a:pt x="2416" y="42259"/>
                  </a:cubicBezTo>
                  <a:cubicBezTo>
                    <a:pt x="4337" y="46708"/>
                    <a:pt x="7247" y="50660"/>
                    <a:pt x="10925" y="53816"/>
                  </a:cubicBezTo>
                  <a:cubicBezTo>
                    <a:pt x="15227" y="57361"/>
                    <a:pt x="20403" y="59686"/>
                    <a:pt x="25911" y="60547"/>
                  </a:cubicBezTo>
                  <a:lnTo>
                    <a:pt x="30357" y="60547"/>
                  </a:lnTo>
                  <a:cubicBezTo>
                    <a:pt x="34269" y="60555"/>
                    <a:pt x="38147" y="59822"/>
                    <a:pt x="41787" y="58388"/>
                  </a:cubicBezTo>
                  <a:cubicBezTo>
                    <a:pt x="46817" y="56382"/>
                    <a:pt x="51207" y="53046"/>
                    <a:pt x="54487" y="48736"/>
                  </a:cubicBezTo>
                  <a:cubicBezTo>
                    <a:pt x="57294" y="44969"/>
                    <a:pt x="59244" y="40635"/>
                    <a:pt x="60202" y="36036"/>
                  </a:cubicBezTo>
                  <a:cubicBezTo>
                    <a:pt x="60395" y="33966"/>
                    <a:pt x="60395" y="31882"/>
                    <a:pt x="60202" y="29813"/>
                  </a:cubicBezTo>
                  <a:cubicBezTo>
                    <a:pt x="60362" y="26554"/>
                    <a:pt x="59976" y="23291"/>
                    <a:pt x="59059" y="20161"/>
                  </a:cubicBezTo>
                  <a:close/>
                  <a:moveTo>
                    <a:pt x="30484" y="29813"/>
                  </a:moveTo>
                  <a:lnTo>
                    <a:pt x="30484" y="29813"/>
                  </a:lnTo>
                  <a:lnTo>
                    <a:pt x="30484" y="29813"/>
                  </a:lnTo>
                  <a:close/>
                </a:path>
              </a:pathLst>
            </a:custGeom>
            <a:solidFill>
              <a:srgbClr val="003A6C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57AF4F85-8763-4726-BE1D-1D57EEECB9B7}"/>
                </a:ext>
              </a:extLst>
            </p:cNvPr>
            <p:cNvSpPr/>
            <p:nvPr/>
          </p:nvSpPr>
          <p:spPr>
            <a:xfrm>
              <a:off x="2484120" y="916034"/>
              <a:ext cx="16527" cy="16288"/>
            </a:xfrm>
            <a:custGeom>
              <a:avLst/>
              <a:gdLst>
                <a:gd name="connsiteX0" fmla="*/ 16129 w 16527"/>
                <a:gd name="connsiteY0" fmla="*/ 5732 h 16288"/>
                <a:gd name="connsiteX1" fmla="*/ 9525 w 16527"/>
                <a:gd name="connsiteY1" fmla="*/ 144 h 16288"/>
                <a:gd name="connsiteX2" fmla="*/ 8255 w 16527"/>
                <a:gd name="connsiteY2" fmla="*/ 144 h 16288"/>
                <a:gd name="connsiteX3" fmla="*/ 5334 w 16527"/>
                <a:gd name="connsiteY3" fmla="*/ 144 h 16288"/>
                <a:gd name="connsiteX4" fmla="*/ 2032 w 16527"/>
                <a:gd name="connsiteY4" fmla="*/ 2430 h 16288"/>
                <a:gd name="connsiteX5" fmla="*/ 0 w 16527"/>
                <a:gd name="connsiteY5" fmla="*/ 7002 h 16288"/>
                <a:gd name="connsiteX6" fmla="*/ 0 w 16527"/>
                <a:gd name="connsiteY6" fmla="*/ 7891 h 16288"/>
                <a:gd name="connsiteX7" fmla="*/ 635 w 16527"/>
                <a:gd name="connsiteY7" fmla="*/ 11193 h 16288"/>
                <a:gd name="connsiteX8" fmla="*/ 2921 w 16527"/>
                <a:gd name="connsiteY8" fmla="*/ 14241 h 16288"/>
                <a:gd name="connsiteX9" fmla="*/ 7112 w 16527"/>
                <a:gd name="connsiteY9" fmla="*/ 16146 h 16288"/>
                <a:gd name="connsiteX10" fmla="*/ 8255 w 16527"/>
                <a:gd name="connsiteY10" fmla="*/ 16146 h 16288"/>
                <a:gd name="connsiteX11" fmla="*/ 11430 w 16527"/>
                <a:gd name="connsiteY11" fmla="*/ 16146 h 16288"/>
                <a:gd name="connsiteX12" fmla="*/ 16510 w 16527"/>
                <a:gd name="connsiteY12" fmla="*/ 10177 h 16288"/>
                <a:gd name="connsiteX13" fmla="*/ 16510 w 16527"/>
                <a:gd name="connsiteY13" fmla="*/ 8399 h 16288"/>
                <a:gd name="connsiteX14" fmla="*/ 16129 w 16527"/>
                <a:gd name="connsiteY14" fmla="*/ 5732 h 16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527" h="16288">
                  <a:moveTo>
                    <a:pt x="16129" y="5732"/>
                  </a:moveTo>
                  <a:cubicBezTo>
                    <a:pt x="15109" y="2806"/>
                    <a:pt x="12579" y="665"/>
                    <a:pt x="9525" y="144"/>
                  </a:cubicBezTo>
                  <a:lnTo>
                    <a:pt x="8255" y="144"/>
                  </a:lnTo>
                  <a:cubicBezTo>
                    <a:pt x="7291" y="-48"/>
                    <a:pt x="6298" y="-48"/>
                    <a:pt x="5334" y="144"/>
                  </a:cubicBezTo>
                  <a:cubicBezTo>
                    <a:pt x="4069" y="636"/>
                    <a:pt x="2938" y="1419"/>
                    <a:pt x="2032" y="2430"/>
                  </a:cubicBezTo>
                  <a:cubicBezTo>
                    <a:pt x="905" y="3711"/>
                    <a:pt x="196" y="5306"/>
                    <a:pt x="0" y="7002"/>
                  </a:cubicBezTo>
                  <a:lnTo>
                    <a:pt x="0" y="7891"/>
                  </a:lnTo>
                  <a:cubicBezTo>
                    <a:pt x="14" y="9020"/>
                    <a:pt x="229" y="10138"/>
                    <a:pt x="635" y="11193"/>
                  </a:cubicBezTo>
                  <a:cubicBezTo>
                    <a:pt x="1132" y="12383"/>
                    <a:pt x="1917" y="13431"/>
                    <a:pt x="2921" y="14241"/>
                  </a:cubicBezTo>
                  <a:cubicBezTo>
                    <a:pt x="4116" y="15249"/>
                    <a:pt x="5567" y="15908"/>
                    <a:pt x="7112" y="16146"/>
                  </a:cubicBezTo>
                  <a:lnTo>
                    <a:pt x="8255" y="16146"/>
                  </a:lnTo>
                  <a:cubicBezTo>
                    <a:pt x="9305" y="16336"/>
                    <a:pt x="10380" y="16336"/>
                    <a:pt x="11430" y="16146"/>
                  </a:cubicBezTo>
                  <a:cubicBezTo>
                    <a:pt x="13933" y="15019"/>
                    <a:pt x="15798" y="12828"/>
                    <a:pt x="16510" y="10177"/>
                  </a:cubicBezTo>
                  <a:cubicBezTo>
                    <a:pt x="16510" y="9542"/>
                    <a:pt x="16510" y="9034"/>
                    <a:pt x="16510" y="8399"/>
                  </a:cubicBezTo>
                  <a:cubicBezTo>
                    <a:pt x="16579" y="7493"/>
                    <a:pt x="16449" y="6582"/>
                    <a:pt x="16129" y="573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A6ADEA1-7356-4C03-8DB2-E5B3F9B420C7}"/>
                </a:ext>
              </a:extLst>
            </p:cNvPr>
            <p:cNvSpPr/>
            <p:nvPr/>
          </p:nvSpPr>
          <p:spPr>
            <a:xfrm>
              <a:off x="2525944" y="959103"/>
              <a:ext cx="7100" cy="7239"/>
            </a:xfrm>
            <a:custGeom>
              <a:avLst/>
              <a:gdLst>
                <a:gd name="connsiteX0" fmla="*/ 7071 w 7100"/>
                <a:gd name="connsiteY0" fmla="*/ 2540 h 7239"/>
                <a:gd name="connsiteX1" fmla="*/ 5801 w 7100"/>
                <a:gd name="connsiteY1" fmla="*/ 762 h 7239"/>
                <a:gd name="connsiteX2" fmla="*/ 3896 w 7100"/>
                <a:gd name="connsiteY2" fmla="*/ 0 h 7239"/>
                <a:gd name="connsiteX3" fmla="*/ 3896 w 7100"/>
                <a:gd name="connsiteY3" fmla="*/ 0 h 7239"/>
                <a:gd name="connsiteX4" fmla="*/ 2499 w 7100"/>
                <a:gd name="connsiteY4" fmla="*/ 0 h 7239"/>
                <a:gd name="connsiteX5" fmla="*/ 975 w 7100"/>
                <a:gd name="connsiteY5" fmla="*/ 1143 h 7239"/>
                <a:gd name="connsiteX6" fmla="*/ 86 w 7100"/>
                <a:gd name="connsiteY6" fmla="*/ 3302 h 7239"/>
                <a:gd name="connsiteX7" fmla="*/ 86 w 7100"/>
                <a:gd name="connsiteY7" fmla="*/ 3302 h 7239"/>
                <a:gd name="connsiteX8" fmla="*/ 86 w 7100"/>
                <a:gd name="connsiteY8" fmla="*/ 4826 h 7239"/>
                <a:gd name="connsiteX9" fmla="*/ 1229 w 7100"/>
                <a:gd name="connsiteY9" fmla="*/ 6350 h 7239"/>
                <a:gd name="connsiteX10" fmla="*/ 3134 w 7100"/>
                <a:gd name="connsiteY10" fmla="*/ 7239 h 7239"/>
                <a:gd name="connsiteX11" fmla="*/ 3134 w 7100"/>
                <a:gd name="connsiteY11" fmla="*/ 7239 h 7239"/>
                <a:gd name="connsiteX12" fmla="*/ 4658 w 7100"/>
                <a:gd name="connsiteY12" fmla="*/ 7239 h 7239"/>
                <a:gd name="connsiteX13" fmla="*/ 6309 w 7100"/>
                <a:gd name="connsiteY13" fmla="*/ 5969 h 7239"/>
                <a:gd name="connsiteX14" fmla="*/ 7071 w 7100"/>
                <a:gd name="connsiteY14" fmla="*/ 4318 h 7239"/>
                <a:gd name="connsiteX15" fmla="*/ 7071 w 7100"/>
                <a:gd name="connsiteY15" fmla="*/ 3556 h 7239"/>
                <a:gd name="connsiteX16" fmla="*/ 7071 w 7100"/>
                <a:gd name="connsiteY16" fmla="*/ 2540 h 7239"/>
                <a:gd name="connsiteX17" fmla="*/ 3261 w 7100"/>
                <a:gd name="connsiteY17" fmla="*/ 3810 h 7239"/>
                <a:gd name="connsiteX18" fmla="*/ 3261 w 7100"/>
                <a:gd name="connsiteY18" fmla="*/ 3810 h 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00" h="7239">
                  <a:moveTo>
                    <a:pt x="7071" y="2540"/>
                  </a:moveTo>
                  <a:cubicBezTo>
                    <a:pt x="6797" y="1853"/>
                    <a:pt x="6362" y="1243"/>
                    <a:pt x="5801" y="762"/>
                  </a:cubicBezTo>
                  <a:cubicBezTo>
                    <a:pt x="5254" y="326"/>
                    <a:pt x="4592" y="61"/>
                    <a:pt x="3896" y="0"/>
                  </a:cubicBezTo>
                  <a:lnTo>
                    <a:pt x="3896" y="0"/>
                  </a:lnTo>
                  <a:lnTo>
                    <a:pt x="2499" y="0"/>
                  </a:lnTo>
                  <a:cubicBezTo>
                    <a:pt x="1893" y="229"/>
                    <a:pt x="1365" y="626"/>
                    <a:pt x="975" y="1143"/>
                  </a:cubicBezTo>
                  <a:cubicBezTo>
                    <a:pt x="425" y="1730"/>
                    <a:pt x="109" y="2498"/>
                    <a:pt x="86" y="3302"/>
                  </a:cubicBezTo>
                  <a:lnTo>
                    <a:pt x="86" y="3302"/>
                  </a:lnTo>
                  <a:cubicBezTo>
                    <a:pt x="-29" y="3804"/>
                    <a:pt x="-29" y="4324"/>
                    <a:pt x="86" y="4826"/>
                  </a:cubicBezTo>
                  <a:cubicBezTo>
                    <a:pt x="315" y="5432"/>
                    <a:pt x="711" y="5960"/>
                    <a:pt x="1229" y="6350"/>
                  </a:cubicBezTo>
                  <a:cubicBezTo>
                    <a:pt x="1784" y="6794"/>
                    <a:pt x="2437" y="7099"/>
                    <a:pt x="3134" y="7239"/>
                  </a:cubicBezTo>
                  <a:lnTo>
                    <a:pt x="3134" y="7239"/>
                  </a:lnTo>
                  <a:lnTo>
                    <a:pt x="4658" y="7239"/>
                  </a:lnTo>
                  <a:cubicBezTo>
                    <a:pt x="5309" y="6966"/>
                    <a:pt x="5878" y="6529"/>
                    <a:pt x="6309" y="5969"/>
                  </a:cubicBezTo>
                  <a:cubicBezTo>
                    <a:pt x="6688" y="5486"/>
                    <a:pt x="6949" y="4920"/>
                    <a:pt x="7071" y="4318"/>
                  </a:cubicBezTo>
                  <a:lnTo>
                    <a:pt x="7071" y="3556"/>
                  </a:lnTo>
                  <a:cubicBezTo>
                    <a:pt x="7111" y="3219"/>
                    <a:pt x="7111" y="2878"/>
                    <a:pt x="7071" y="2540"/>
                  </a:cubicBezTo>
                  <a:close/>
                  <a:moveTo>
                    <a:pt x="3261" y="3810"/>
                  </a:moveTo>
                  <a:lnTo>
                    <a:pt x="3261" y="381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E8757F3A-9628-46A7-B03D-9E0B2CE38A1A}"/>
              </a:ext>
            </a:extLst>
          </p:cNvPr>
          <p:cNvSpPr/>
          <p:nvPr/>
        </p:nvSpPr>
        <p:spPr>
          <a:xfrm>
            <a:off x="4397375" y="2711576"/>
            <a:ext cx="509015" cy="312166"/>
          </a:xfrm>
          <a:custGeom>
            <a:avLst/>
            <a:gdLst>
              <a:gd name="connsiteX0" fmla="*/ 509016 w 509015"/>
              <a:gd name="connsiteY0" fmla="*/ 249174 h 312166"/>
              <a:gd name="connsiteX1" fmla="*/ 386461 w 509015"/>
              <a:gd name="connsiteY1" fmla="*/ 0 h 312166"/>
              <a:gd name="connsiteX2" fmla="*/ 0 w 509015"/>
              <a:gd name="connsiteY2" fmla="*/ 312166 h 31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9015" h="312166">
                <a:moveTo>
                  <a:pt x="509016" y="249174"/>
                </a:moveTo>
                <a:lnTo>
                  <a:pt x="386461" y="0"/>
                </a:lnTo>
                <a:cubicBezTo>
                  <a:pt x="211662" y="28751"/>
                  <a:pt x="64870" y="147323"/>
                  <a:pt x="0" y="312166"/>
                </a:cubicBezTo>
                <a:close/>
              </a:path>
            </a:pathLst>
          </a:custGeom>
          <a:solidFill>
            <a:srgbClr val="F01516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19C639F9-622D-41BD-B5AE-4F497062A9D6}"/>
              </a:ext>
            </a:extLst>
          </p:cNvPr>
          <p:cNvSpPr/>
          <p:nvPr/>
        </p:nvSpPr>
        <p:spPr>
          <a:xfrm>
            <a:off x="4265154" y="3142742"/>
            <a:ext cx="264173" cy="452247"/>
          </a:xfrm>
          <a:custGeom>
            <a:avLst/>
            <a:gdLst>
              <a:gd name="connsiteX0" fmla="*/ 179845 w 264173"/>
              <a:gd name="connsiteY0" fmla="*/ 452247 h 452247"/>
              <a:gd name="connsiteX1" fmla="*/ 264173 w 264173"/>
              <a:gd name="connsiteY1" fmla="*/ 0 h 452247"/>
              <a:gd name="connsiteX2" fmla="*/ 4966 w 264173"/>
              <a:gd name="connsiteY2" fmla="*/ 32258 h 452247"/>
              <a:gd name="connsiteX3" fmla="*/ 179845 w 264173"/>
              <a:gd name="connsiteY3" fmla="*/ 452247 h 452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73" h="452247">
                <a:moveTo>
                  <a:pt x="179845" y="452247"/>
                </a:moveTo>
                <a:lnTo>
                  <a:pt x="264173" y="0"/>
                </a:lnTo>
                <a:lnTo>
                  <a:pt x="4966" y="32258"/>
                </a:lnTo>
                <a:cubicBezTo>
                  <a:pt x="-19536" y="193902"/>
                  <a:pt x="47861" y="355763"/>
                  <a:pt x="179845" y="452247"/>
                </a:cubicBezTo>
                <a:close/>
              </a:path>
            </a:pathLst>
          </a:custGeom>
          <a:solidFill>
            <a:srgbClr val="E73C98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6A631D1A-BB76-4D4D-8738-8BFC04A7F800}"/>
              </a:ext>
            </a:extLst>
          </p:cNvPr>
          <p:cNvSpPr/>
          <p:nvPr/>
        </p:nvSpPr>
        <p:spPr>
          <a:xfrm>
            <a:off x="4512055" y="3473450"/>
            <a:ext cx="517144" cy="413021"/>
          </a:xfrm>
          <a:custGeom>
            <a:avLst/>
            <a:gdLst>
              <a:gd name="connsiteX0" fmla="*/ 517144 w 517144"/>
              <a:gd name="connsiteY0" fmla="*/ 228600 h 413021"/>
              <a:gd name="connsiteX1" fmla="*/ 67310 w 517144"/>
              <a:gd name="connsiteY1" fmla="*/ 0 h 413021"/>
              <a:gd name="connsiteX2" fmla="*/ 0 w 517144"/>
              <a:gd name="connsiteY2" fmla="*/ 361315 h 413021"/>
              <a:gd name="connsiteX3" fmla="*/ 517144 w 517144"/>
              <a:gd name="connsiteY3" fmla="*/ 349250 h 413021"/>
              <a:gd name="connsiteX4" fmla="*/ 517144 w 517144"/>
              <a:gd name="connsiteY4" fmla="*/ 349250 h 413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144" h="413021">
                <a:moveTo>
                  <a:pt x="517144" y="228600"/>
                </a:moveTo>
                <a:lnTo>
                  <a:pt x="67310" y="0"/>
                </a:lnTo>
                <a:lnTo>
                  <a:pt x="0" y="361315"/>
                </a:lnTo>
                <a:cubicBezTo>
                  <a:pt x="165626" y="434257"/>
                  <a:pt x="355100" y="429837"/>
                  <a:pt x="517144" y="349250"/>
                </a:cubicBezTo>
                <a:lnTo>
                  <a:pt x="517144" y="349250"/>
                </a:lnTo>
                <a:close/>
              </a:path>
            </a:pathLst>
          </a:custGeom>
          <a:solidFill>
            <a:srgbClr val="FFF3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FE66E8C2-30E0-439A-858E-BC79621237FB}"/>
              </a:ext>
            </a:extLst>
          </p:cNvPr>
          <p:cNvSpPr txBox="1"/>
          <p:nvPr/>
        </p:nvSpPr>
        <p:spPr>
          <a:xfrm>
            <a:off x="2117056" y="1110448"/>
            <a:ext cx="795089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BRAND </a:t>
            </a:r>
            <a:r>
              <a:rPr kumimoji="0" lang="en-US" sz="9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BRAND</a:t>
            </a:r>
            <a:endParaRPr kumimoji="0" 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89B2E2B7-A973-475E-B259-4A870D773E33}"/>
              </a:ext>
            </a:extLst>
          </p:cNvPr>
          <p:cNvSpPr txBox="1"/>
          <p:nvPr/>
        </p:nvSpPr>
        <p:spPr>
          <a:xfrm>
            <a:off x="2268806" y="1243647"/>
            <a:ext cx="460062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500" b="1" dirty="0">
                <a:latin typeface="Oswald" pitchFamily="2" charset="0"/>
                <a:sym typeface="Orbitron"/>
                <a:rtl val="0"/>
              </a:rPr>
              <a:t>PHOTOGRAPY</a:t>
            </a:r>
            <a:endParaRPr kumimoji="0" lang="en-US" sz="5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pic>
        <p:nvPicPr>
          <p:cNvPr id="148" name="Image">
            <a:extLst>
              <a:ext uri="{FF2B5EF4-FFF2-40B4-BE49-F238E27FC236}">
                <a16:creationId xmlns:a16="http://schemas.microsoft.com/office/drawing/2014/main" id="{8B13FCAA-24F0-4B62-A562-77EF5C64C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TextBox 148">
            <a:extLst>
              <a:ext uri="{FF2B5EF4-FFF2-40B4-BE49-F238E27FC236}">
                <a16:creationId xmlns:a16="http://schemas.microsoft.com/office/drawing/2014/main" id="{1558C113-B7A7-46F8-AC2E-873E08F2A2BB}"/>
              </a:ext>
            </a:extLst>
          </p:cNvPr>
          <p:cNvSpPr txBox="1"/>
          <p:nvPr/>
        </p:nvSpPr>
        <p:spPr>
          <a:xfrm>
            <a:off x="1076707" y="1489832"/>
            <a:ext cx="2875787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b="1" dirty="0">
                <a:solidFill>
                  <a:srgbClr val="004FA5"/>
                </a:solidFill>
                <a:latin typeface="Oswald" pitchFamily="2" charset="0"/>
                <a:sym typeface="Orbitron"/>
                <a:rtl val="0"/>
              </a:rPr>
              <a:t>THANK YOU!</a:t>
            </a:r>
            <a:endParaRPr kumimoji="0" lang="en-US" sz="4400" b="1" i="0" u="none" strike="noStrike" cap="none" spc="0" normalizeH="0" baseline="0" dirty="0">
              <a:ln>
                <a:noFill/>
              </a:ln>
              <a:solidFill>
                <a:srgbClr val="004FA5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24A7C462-23A0-4998-9CEA-4D796D2FF8B6}"/>
              </a:ext>
            </a:extLst>
          </p:cNvPr>
          <p:cNvGrpSpPr/>
          <p:nvPr/>
        </p:nvGrpSpPr>
        <p:grpSpPr>
          <a:xfrm>
            <a:off x="786909" y="3087853"/>
            <a:ext cx="1481897" cy="493670"/>
            <a:chOff x="791732" y="3087853"/>
            <a:chExt cx="1481897" cy="493670"/>
          </a:xfrm>
        </p:grpSpPr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2D0FCF52-1824-4B54-ADBB-4C6FAECEB502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004FA5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C4BA6DBB-C3BE-4F09-A6D0-5C023A0FF6ED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+123 456 789">
              <a:extLst>
                <a:ext uri="{FF2B5EF4-FFF2-40B4-BE49-F238E27FC236}">
                  <a16:creationId xmlns:a16="http://schemas.microsoft.com/office/drawing/2014/main" id="{972387A3-9095-4157-AD65-495A21E4BB5B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54" name="www.yourwebsite.com">
              <a:extLst>
                <a:ext uri="{FF2B5EF4-FFF2-40B4-BE49-F238E27FC236}">
                  <a16:creationId xmlns:a16="http://schemas.microsoft.com/office/drawing/2014/main" id="{75DAD3D9-8CDE-46A0-9AE6-5F5DF9A87416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55" name="CONTACT US">
              <a:extLst>
                <a:ext uri="{FF2B5EF4-FFF2-40B4-BE49-F238E27FC236}">
                  <a16:creationId xmlns:a16="http://schemas.microsoft.com/office/drawing/2014/main" id="{ADAB2C1A-C966-4A04-B2A8-E90ED227F107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184573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72E1C28-D423-425B-B9BC-1F323A35C3A1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F74E47F2-38C7-48C3-87EF-47962616AE4E}"/>
              </a:ext>
            </a:extLst>
          </p:cNvPr>
          <p:cNvSpPr/>
          <p:nvPr/>
        </p:nvSpPr>
        <p:spPr>
          <a:xfrm rot="16750833">
            <a:off x="1827689" y="3091136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2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2"/>
                  <a:pt x="109277" y="218552"/>
                </a:cubicBezTo>
                <a:cubicBezTo>
                  <a:pt x="48925" y="218552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solidFill>
            <a:srgbClr val="8FC0A9"/>
          </a:soli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39410F1E-A3CE-4A37-98C1-158489C22C29}"/>
              </a:ext>
            </a:extLst>
          </p:cNvPr>
          <p:cNvSpPr/>
          <p:nvPr/>
        </p:nvSpPr>
        <p:spPr>
          <a:xfrm>
            <a:off x="1874726" y="3138446"/>
            <a:ext cx="124478" cy="123931"/>
          </a:xfrm>
          <a:custGeom>
            <a:avLst/>
            <a:gdLst>
              <a:gd name="connsiteX0" fmla="*/ 47882 w 124478"/>
              <a:gd name="connsiteY0" fmla="*/ 76847 h 123931"/>
              <a:gd name="connsiteX1" fmla="*/ 77092 w 124478"/>
              <a:gd name="connsiteY1" fmla="*/ 93484 h 123931"/>
              <a:gd name="connsiteX2" fmla="*/ 105032 w 124478"/>
              <a:gd name="connsiteY2" fmla="*/ 92596 h 123931"/>
              <a:gd name="connsiteX3" fmla="*/ 101730 w 124478"/>
              <a:gd name="connsiteY3" fmla="*/ 121297 h 123931"/>
              <a:gd name="connsiteX4" fmla="*/ 33023 w 124478"/>
              <a:gd name="connsiteY4" fmla="*/ 91834 h 123931"/>
              <a:gd name="connsiteX5" fmla="*/ 3051 w 124478"/>
              <a:gd name="connsiteY5" fmla="*/ 23127 h 123931"/>
              <a:gd name="connsiteX6" fmla="*/ 31753 w 124478"/>
              <a:gd name="connsiteY6" fmla="*/ 19697 h 123931"/>
              <a:gd name="connsiteX7" fmla="*/ 31753 w 124478"/>
              <a:gd name="connsiteY7" fmla="*/ 47638 h 123931"/>
              <a:gd name="connsiteX8" fmla="*/ 48517 w 124478"/>
              <a:gd name="connsiteY8" fmla="*/ 76847 h 123931"/>
              <a:gd name="connsiteX9" fmla="*/ 64138 w 124478"/>
              <a:gd name="connsiteY9" fmla="*/ 23634 h 123931"/>
              <a:gd name="connsiteX10" fmla="*/ 58296 w 124478"/>
              <a:gd name="connsiteY10" fmla="*/ 25539 h 123931"/>
              <a:gd name="connsiteX11" fmla="*/ 58296 w 124478"/>
              <a:gd name="connsiteY11" fmla="*/ 34810 h 123931"/>
              <a:gd name="connsiteX12" fmla="*/ 61979 w 124478"/>
              <a:gd name="connsiteY12" fmla="*/ 36588 h 123931"/>
              <a:gd name="connsiteX13" fmla="*/ 78997 w 124478"/>
              <a:gd name="connsiteY13" fmla="*/ 45351 h 123931"/>
              <a:gd name="connsiteX14" fmla="*/ 87887 w 124478"/>
              <a:gd name="connsiteY14" fmla="*/ 62496 h 123931"/>
              <a:gd name="connsiteX15" fmla="*/ 89665 w 124478"/>
              <a:gd name="connsiteY15" fmla="*/ 66179 h 123931"/>
              <a:gd name="connsiteX16" fmla="*/ 98809 w 124478"/>
              <a:gd name="connsiteY16" fmla="*/ 66179 h 123931"/>
              <a:gd name="connsiteX17" fmla="*/ 100714 w 124478"/>
              <a:gd name="connsiteY17" fmla="*/ 60464 h 123931"/>
              <a:gd name="connsiteX18" fmla="*/ 88014 w 124478"/>
              <a:gd name="connsiteY18" fmla="*/ 36207 h 123931"/>
              <a:gd name="connsiteX19" fmla="*/ 63757 w 124478"/>
              <a:gd name="connsiteY19" fmla="*/ 23507 h 123931"/>
              <a:gd name="connsiteX20" fmla="*/ 95761 w 124478"/>
              <a:gd name="connsiteY20" fmla="*/ 28841 h 123931"/>
              <a:gd name="connsiteX21" fmla="*/ 111509 w 124478"/>
              <a:gd name="connsiteY21" fmla="*/ 66180 h 123931"/>
              <a:gd name="connsiteX22" fmla="*/ 113287 w 124478"/>
              <a:gd name="connsiteY22" fmla="*/ 72149 h 123931"/>
              <a:gd name="connsiteX23" fmla="*/ 122431 w 124478"/>
              <a:gd name="connsiteY23" fmla="*/ 72149 h 123931"/>
              <a:gd name="connsiteX24" fmla="*/ 124463 w 124478"/>
              <a:gd name="connsiteY24" fmla="*/ 67958 h 123931"/>
              <a:gd name="connsiteX25" fmla="*/ 59339 w 124478"/>
              <a:gd name="connsiteY25" fmla="*/ 15 h 123931"/>
              <a:gd name="connsiteX26" fmla="*/ 56645 w 124478"/>
              <a:gd name="connsiteY26" fmla="*/ 12 h 123931"/>
              <a:gd name="connsiteX27" fmla="*/ 52454 w 124478"/>
              <a:gd name="connsiteY27" fmla="*/ 1917 h 123931"/>
              <a:gd name="connsiteX28" fmla="*/ 52454 w 124478"/>
              <a:gd name="connsiteY28" fmla="*/ 11188 h 123931"/>
              <a:gd name="connsiteX29" fmla="*/ 58296 w 124478"/>
              <a:gd name="connsiteY29" fmla="*/ 12966 h 123931"/>
              <a:gd name="connsiteX30" fmla="*/ 96396 w 124478"/>
              <a:gd name="connsiteY30" fmla="*/ 28841 h 123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4478" h="123931">
                <a:moveTo>
                  <a:pt x="47882" y="76847"/>
                </a:moveTo>
                <a:cubicBezTo>
                  <a:pt x="59058" y="87897"/>
                  <a:pt x="72012" y="98565"/>
                  <a:pt x="77092" y="93484"/>
                </a:cubicBezTo>
                <a:cubicBezTo>
                  <a:pt x="84458" y="86119"/>
                  <a:pt x="88903" y="79641"/>
                  <a:pt x="105032" y="92596"/>
                </a:cubicBezTo>
                <a:cubicBezTo>
                  <a:pt x="121161" y="105550"/>
                  <a:pt x="108842" y="114186"/>
                  <a:pt x="101730" y="121297"/>
                </a:cubicBezTo>
                <a:cubicBezTo>
                  <a:pt x="94618" y="128409"/>
                  <a:pt x="63630" y="121933"/>
                  <a:pt x="33023" y="91834"/>
                </a:cubicBezTo>
                <a:cubicBezTo>
                  <a:pt x="2416" y="61734"/>
                  <a:pt x="-5077" y="31381"/>
                  <a:pt x="3051" y="23127"/>
                </a:cubicBezTo>
                <a:cubicBezTo>
                  <a:pt x="11179" y="14872"/>
                  <a:pt x="18672" y="3569"/>
                  <a:pt x="31753" y="19697"/>
                </a:cubicBezTo>
                <a:cubicBezTo>
                  <a:pt x="44834" y="35827"/>
                  <a:pt x="38357" y="40272"/>
                  <a:pt x="31753" y="47638"/>
                </a:cubicBezTo>
                <a:cubicBezTo>
                  <a:pt x="26673" y="52844"/>
                  <a:pt x="37341" y="65672"/>
                  <a:pt x="48517" y="76847"/>
                </a:cubicBezTo>
                <a:close/>
                <a:moveTo>
                  <a:pt x="64138" y="23634"/>
                </a:moveTo>
                <a:cubicBezTo>
                  <a:pt x="62006" y="23388"/>
                  <a:pt x="59873" y="24084"/>
                  <a:pt x="58296" y="25539"/>
                </a:cubicBezTo>
                <a:cubicBezTo>
                  <a:pt x="55891" y="28162"/>
                  <a:pt x="55891" y="32188"/>
                  <a:pt x="58296" y="34810"/>
                </a:cubicBezTo>
                <a:cubicBezTo>
                  <a:pt x="59355" y="35703"/>
                  <a:pt x="60621" y="36314"/>
                  <a:pt x="61979" y="36588"/>
                </a:cubicBezTo>
                <a:cubicBezTo>
                  <a:pt x="68484" y="37486"/>
                  <a:pt x="74488" y="40577"/>
                  <a:pt x="78997" y="45351"/>
                </a:cubicBezTo>
                <a:cubicBezTo>
                  <a:pt x="83763" y="49935"/>
                  <a:pt x="86887" y="55960"/>
                  <a:pt x="87887" y="62496"/>
                </a:cubicBezTo>
                <a:cubicBezTo>
                  <a:pt x="88099" y="63874"/>
                  <a:pt x="88718" y="65157"/>
                  <a:pt x="89665" y="66179"/>
                </a:cubicBezTo>
                <a:cubicBezTo>
                  <a:pt x="92192" y="68698"/>
                  <a:pt x="96281" y="68698"/>
                  <a:pt x="98809" y="66179"/>
                </a:cubicBezTo>
                <a:cubicBezTo>
                  <a:pt x="100259" y="64651"/>
                  <a:pt x="100957" y="62557"/>
                  <a:pt x="100714" y="60464"/>
                </a:cubicBezTo>
                <a:cubicBezTo>
                  <a:pt x="99089" y="51260"/>
                  <a:pt x="94652" y="42786"/>
                  <a:pt x="88014" y="36207"/>
                </a:cubicBezTo>
                <a:cubicBezTo>
                  <a:pt x="81461" y="29534"/>
                  <a:pt x="72974" y="25091"/>
                  <a:pt x="63757" y="23507"/>
                </a:cubicBezTo>
                <a:close/>
                <a:moveTo>
                  <a:pt x="95761" y="28841"/>
                </a:moveTo>
                <a:cubicBezTo>
                  <a:pt x="106541" y="38154"/>
                  <a:pt x="112363" y="51960"/>
                  <a:pt x="111509" y="66180"/>
                </a:cubicBezTo>
                <a:cubicBezTo>
                  <a:pt x="111256" y="68329"/>
                  <a:pt x="111899" y="70488"/>
                  <a:pt x="113287" y="72149"/>
                </a:cubicBezTo>
                <a:cubicBezTo>
                  <a:pt x="115815" y="74667"/>
                  <a:pt x="119904" y="74667"/>
                  <a:pt x="122431" y="72149"/>
                </a:cubicBezTo>
                <a:cubicBezTo>
                  <a:pt x="123491" y="70971"/>
                  <a:pt x="124195" y="69518"/>
                  <a:pt x="124463" y="67958"/>
                </a:cubicBezTo>
                <a:cubicBezTo>
                  <a:pt x="125242" y="31212"/>
                  <a:pt x="96085" y="793"/>
                  <a:pt x="59339" y="15"/>
                </a:cubicBezTo>
                <a:cubicBezTo>
                  <a:pt x="58441" y="-4"/>
                  <a:pt x="57543" y="-5"/>
                  <a:pt x="56645" y="12"/>
                </a:cubicBezTo>
                <a:cubicBezTo>
                  <a:pt x="55107" y="274"/>
                  <a:pt x="53663" y="931"/>
                  <a:pt x="52454" y="1917"/>
                </a:cubicBezTo>
                <a:cubicBezTo>
                  <a:pt x="49986" y="4515"/>
                  <a:pt x="49986" y="8591"/>
                  <a:pt x="52454" y="11188"/>
                </a:cubicBezTo>
                <a:cubicBezTo>
                  <a:pt x="54035" y="12629"/>
                  <a:pt x="56180" y="13282"/>
                  <a:pt x="58296" y="12966"/>
                </a:cubicBezTo>
                <a:cubicBezTo>
                  <a:pt x="72791" y="11939"/>
                  <a:pt x="86919" y="17826"/>
                  <a:pt x="96396" y="2884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D64F746-5DDD-4913-88E4-8B05AE4E4CC1}"/>
              </a:ext>
            </a:extLst>
          </p:cNvPr>
          <p:cNvSpPr txBox="1"/>
          <p:nvPr/>
        </p:nvSpPr>
        <p:spPr>
          <a:xfrm>
            <a:off x="775697" y="1518294"/>
            <a:ext cx="3477807" cy="7335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100" b="1" i="0" u="none" strike="noStrike" cap="none" spc="82" normalizeH="0" baseline="0" dirty="0">
                <a:ln>
                  <a:noFill/>
                </a:ln>
                <a:solidFill>
                  <a:srgbClr val="68B0AB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THANK YOU!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5477602E-1BC6-4DC0-8061-85CA1316150F}"/>
              </a:ext>
            </a:extLst>
          </p:cNvPr>
          <p:cNvGrpSpPr/>
          <p:nvPr/>
        </p:nvGrpSpPr>
        <p:grpSpPr>
          <a:xfrm>
            <a:off x="2198073" y="474965"/>
            <a:ext cx="633054" cy="468509"/>
            <a:chOff x="2204379" y="706493"/>
            <a:chExt cx="633054" cy="468509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12B6E1B-01FE-4B79-BF31-C84FB4D598A5}"/>
                </a:ext>
              </a:extLst>
            </p:cNvPr>
            <p:cNvSpPr/>
            <p:nvPr/>
          </p:nvSpPr>
          <p:spPr>
            <a:xfrm>
              <a:off x="2349500" y="880236"/>
              <a:ext cx="355599" cy="294766"/>
            </a:xfrm>
            <a:custGeom>
              <a:avLst/>
              <a:gdLst>
                <a:gd name="connsiteX0" fmla="*/ 267462 w 355599"/>
                <a:gd name="connsiteY0" fmla="*/ 98298 h 294766"/>
                <a:gd name="connsiteX1" fmla="*/ 267462 w 355599"/>
                <a:gd name="connsiteY1" fmla="*/ 97536 h 294766"/>
                <a:gd name="connsiteX2" fmla="*/ 224663 w 355599"/>
                <a:gd name="connsiteY2" fmla="*/ 32004 h 294766"/>
                <a:gd name="connsiteX3" fmla="*/ 180340 w 355599"/>
                <a:gd name="connsiteY3" fmla="*/ 18161 h 294766"/>
                <a:gd name="connsiteX4" fmla="*/ 162179 w 355599"/>
                <a:gd name="connsiteY4" fmla="*/ 0 h 294766"/>
                <a:gd name="connsiteX5" fmla="*/ 129794 w 355599"/>
                <a:gd name="connsiteY5" fmla="*/ 47752 h 294766"/>
                <a:gd name="connsiteX6" fmla="*/ 87122 w 355599"/>
                <a:gd name="connsiteY6" fmla="*/ 48514 h 294766"/>
                <a:gd name="connsiteX7" fmla="*/ 43942 w 355599"/>
                <a:gd name="connsiteY7" fmla="*/ 61214 h 294766"/>
                <a:gd name="connsiteX8" fmla="*/ 27940 w 355599"/>
                <a:gd name="connsiteY8" fmla="*/ 86614 h 294766"/>
                <a:gd name="connsiteX9" fmla="*/ 15240 w 355599"/>
                <a:gd name="connsiteY9" fmla="*/ 144399 h 294766"/>
                <a:gd name="connsiteX10" fmla="*/ 0 w 355599"/>
                <a:gd name="connsiteY10" fmla="*/ 200914 h 294766"/>
                <a:gd name="connsiteX11" fmla="*/ 165100 w 355599"/>
                <a:gd name="connsiteY11" fmla="*/ 294767 h 294766"/>
                <a:gd name="connsiteX12" fmla="*/ 165100 w 355599"/>
                <a:gd name="connsiteY12" fmla="*/ 294767 h 294766"/>
                <a:gd name="connsiteX13" fmla="*/ 165100 w 355599"/>
                <a:gd name="connsiteY13" fmla="*/ 294767 h 294766"/>
                <a:gd name="connsiteX14" fmla="*/ 165100 w 355599"/>
                <a:gd name="connsiteY14" fmla="*/ 294767 h 294766"/>
                <a:gd name="connsiteX15" fmla="*/ 165100 w 355599"/>
                <a:gd name="connsiteY15" fmla="*/ 294767 h 294766"/>
                <a:gd name="connsiteX16" fmla="*/ 355600 w 355599"/>
                <a:gd name="connsiteY16" fmla="*/ 180467 h 294766"/>
                <a:gd name="connsiteX17" fmla="*/ 348234 w 355599"/>
                <a:gd name="connsiteY17" fmla="*/ 178054 h 294766"/>
                <a:gd name="connsiteX18" fmla="*/ 267462 w 355599"/>
                <a:gd name="connsiteY18" fmla="*/ 98298 h 29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5599" h="294766">
                  <a:moveTo>
                    <a:pt x="267462" y="98298"/>
                  </a:moveTo>
                  <a:lnTo>
                    <a:pt x="267462" y="97536"/>
                  </a:lnTo>
                  <a:cubicBezTo>
                    <a:pt x="259334" y="72136"/>
                    <a:pt x="248666" y="43942"/>
                    <a:pt x="224663" y="32004"/>
                  </a:cubicBezTo>
                  <a:cubicBezTo>
                    <a:pt x="210820" y="25019"/>
                    <a:pt x="194437" y="24638"/>
                    <a:pt x="180340" y="18161"/>
                  </a:cubicBezTo>
                  <a:cubicBezTo>
                    <a:pt x="172367" y="14392"/>
                    <a:pt x="165948" y="7973"/>
                    <a:pt x="162179" y="0"/>
                  </a:cubicBezTo>
                  <a:cubicBezTo>
                    <a:pt x="156141" y="18671"/>
                    <a:pt x="144907" y="35236"/>
                    <a:pt x="129794" y="47752"/>
                  </a:cubicBezTo>
                  <a:cubicBezTo>
                    <a:pt x="119507" y="54991"/>
                    <a:pt x="101219" y="52324"/>
                    <a:pt x="87122" y="48514"/>
                  </a:cubicBezTo>
                  <a:cubicBezTo>
                    <a:pt x="71485" y="44195"/>
                    <a:pt x="54751" y="49117"/>
                    <a:pt x="43942" y="61214"/>
                  </a:cubicBezTo>
                  <a:cubicBezTo>
                    <a:pt x="37185" y="68696"/>
                    <a:pt x="31771" y="77289"/>
                    <a:pt x="27940" y="86614"/>
                  </a:cubicBezTo>
                  <a:cubicBezTo>
                    <a:pt x="21155" y="105225"/>
                    <a:pt x="16884" y="124658"/>
                    <a:pt x="15240" y="144399"/>
                  </a:cubicBezTo>
                  <a:cubicBezTo>
                    <a:pt x="12878" y="163867"/>
                    <a:pt x="7746" y="182898"/>
                    <a:pt x="0" y="200914"/>
                  </a:cubicBezTo>
                  <a:cubicBezTo>
                    <a:pt x="51807" y="237561"/>
                    <a:pt x="107109" y="268999"/>
                    <a:pt x="165100" y="294767"/>
                  </a:cubicBezTo>
                  <a:lnTo>
                    <a:pt x="165100" y="294767"/>
                  </a:lnTo>
                  <a:lnTo>
                    <a:pt x="165100" y="294767"/>
                  </a:lnTo>
                  <a:lnTo>
                    <a:pt x="165100" y="294767"/>
                  </a:lnTo>
                  <a:lnTo>
                    <a:pt x="165100" y="294767"/>
                  </a:lnTo>
                  <a:cubicBezTo>
                    <a:pt x="233161" y="264844"/>
                    <a:pt x="297168" y="226439"/>
                    <a:pt x="355600" y="180467"/>
                  </a:cubicBezTo>
                  <a:lnTo>
                    <a:pt x="348234" y="178054"/>
                  </a:lnTo>
                  <a:cubicBezTo>
                    <a:pt x="309924" y="166215"/>
                    <a:pt x="279785" y="136455"/>
                    <a:pt x="267462" y="98298"/>
                  </a:cubicBezTo>
                  <a:close/>
                </a:path>
              </a:pathLst>
            </a:custGeom>
            <a:solidFill>
              <a:srgbClr val="8FC0A9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0719D3F-5C5F-42CD-AC63-33281A415FD2}"/>
                </a:ext>
              </a:extLst>
            </p:cNvPr>
            <p:cNvSpPr/>
            <p:nvPr/>
          </p:nvSpPr>
          <p:spPr>
            <a:xfrm>
              <a:off x="2455417" y="975360"/>
              <a:ext cx="118364" cy="118363"/>
            </a:xfrm>
            <a:custGeom>
              <a:avLst/>
              <a:gdLst>
                <a:gd name="connsiteX0" fmla="*/ 118364 w 118364"/>
                <a:gd name="connsiteY0" fmla="*/ 38989 h 118363"/>
                <a:gd name="connsiteX1" fmla="*/ 79375 w 118364"/>
                <a:gd name="connsiteY1" fmla="*/ 38989 h 118363"/>
                <a:gd name="connsiteX2" fmla="*/ 79375 w 118364"/>
                <a:gd name="connsiteY2" fmla="*/ 0 h 118363"/>
                <a:gd name="connsiteX3" fmla="*/ 38989 w 118364"/>
                <a:gd name="connsiteY3" fmla="*/ 0 h 118363"/>
                <a:gd name="connsiteX4" fmla="*/ 38989 w 118364"/>
                <a:gd name="connsiteY4" fmla="*/ 38989 h 118363"/>
                <a:gd name="connsiteX5" fmla="*/ 0 w 118364"/>
                <a:gd name="connsiteY5" fmla="*/ 38989 h 118363"/>
                <a:gd name="connsiteX6" fmla="*/ 0 w 118364"/>
                <a:gd name="connsiteY6" fmla="*/ 79375 h 118363"/>
                <a:gd name="connsiteX7" fmla="*/ 38989 w 118364"/>
                <a:gd name="connsiteY7" fmla="*/ 79375 h 118363"/>
                <a:gd name="connsiteX8" fmla="*/ 38989 w 118364"/>
                <a:gd name="connsiteY8" fmla="*/ 118364 h 118363"/>
                <a:gd name="connsiteX9" fmla="*/ 79375 w 118364"/>
                <a:gd name="connsiteY9" fmla="*/ 118364 h 118363"/>
                <a:gd name="connsiteX10" fmla="*/ 79375 w 118364"/>
                <a:gd name="connsiteY10" fmla="*/ 79375 h 118363"/>
                <a:gd name="connsiteX11" fmla="*/ 118364 w 118364"/>
                <a:gd name="connsiteY11" fmla="*/ 79375 h 118363"/>
                <a:gd name="connsiteX12" fmla="*/ 118364 w 118364"/>
                <a:gd name="connsiteY12" fmla="*/ 38989 h 11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364" h="118363">
                  <a:moveTo>
                    <a:pt x="118364" y="38989"/>
                  </a:moveTo>
                  <a:lnTo>
                    <a:pt x="79375" y="38989"/>
                  </a:lnTo>
                  <a:lnTo>
                    <a:pt x="79375" y="0"/>
                  </a:lnTo>
                  <a:lnTo>
                    <a:pt x="38989" y="0"/>
                  </a:lnTo>
                  <a:lnTo>
                    <a:pt x="38989" y="38989"/>
                  </a:lnTo>
                  <a:lnTo>
                    <a:pt x="0" y="38989"/>
                  </a:lnTo>
                  <a:lnTo>
                    <a:pt x="0" y="79375"/>
                  </a:lnTo>
                  <a:lnTo>
                    <a:pt x="38989" y="79375"/>
                  </a:lnTo>
                  <a:lnTo>
                    <a:pt x="38989" y="118364"/>
                  </a:lnTo>
                  <a:lnTo>
                    <a:pt x="79375" y="118364"/>
                  </a:lnTo>
                  <a:lnTo>
                    <a:pt x="79375" y="79375"/>
                  </a:lnTo>
                  <a:lnTo>
                    <a:pt x="118364" y="79375"/>
                  </a:lnTo>
                  <a:lnTo>
                    <a:pt x="118364" y="38989"/>
                  </a:lnTo>
                  <a:close/>
                </a:path>
              </a:pathLst>
            </a:custGeom>
            <a:solidFill>
              <a:srgbClr val="FAF3DD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F6DD1D12-A415-4FA7-A7B3-C9D7D8F5D4FD}"/>
                </a:ext>
              </a:extLst>
            </p:cNvPr>
            <p:cNvSpPr/>
            <p:nvPr/>
          </p:nvSpPr>
          <p:spPr>
            <a:xfrm>
              <a:off x="2509950" y="763651"/>
              <a:ext cx="315037" cy="297687"/>
            </a:xfrm>
            <a:custGeom>
              <a:avLst/>
              <a:gdLst>
                <a:gd name="connsiteX0" fmla="*/ 204929 w 315037"/>
                <a:gd name="connsiteY0" fmla="*/ 101346 h 297687"/>
                <a:gd name="connsiteX1" fmla="*/ 160479 w 315037"/>
                <a:gd name="connsiteY1" fmla="*/ 71882 h 297687"/>
                <a:gd name="connsiteX2" fmla="*/ 93550 w 315037"/>
                <a:gd name="connsiteY2" fmla="*/ 4699 h 297687"/>
                <a:gd name="connsiteX3" fmla="*/ 87581 w 315037"/>
                <a:gd name="connsiteY3" fmla="*/ 2159 h 297687"/>
                <a:gd name="connsiteX4" fmla="*/ 81358 w 315037"/>
                <a:gd name="connsiteY4" fmla="*/ 8382 h 297687"/>
                <a:gd name="connsiteX5" fmla="*/ 80088 w 315037"/>
                <a:gd name="connsiteY5" fmla="*/ 27178 h 297687"/>
                <a:gd name="connsiteX6" fmla="*/ 41988 w 315037"/>
                <a:gd name="connsiteY6" fmla="*/ 0 h 297687"/>
                <a:gd name="connsiteX7" fmla="*/ 59768 w 315037"/>
                <a:gd name="connsiteY7" fmla="*/ 32893 h 297687"/>
                <a:gd name="connsiteX8" fmla="*/ 29288 w 315037"/>
                <a:gd name="connsiteY8" fmla="*/ 56007 h 297687"/>
                <a:gd name="connsiteX9" fmla="*/ 8968 w 315037"/>
                <a:gd name="connsiteY9" fmla="*/ 90297 h 297687"/>
                <a:gd name="connsiteX10" fmla="*/ 2745 w 315037"/>
                <a:gd name="connsiteY10" fmla="*/ 97663 h 297687"/>
                <a:gd name="connsiteX11" fmla="*/ 20271 w 315037"/>
                <a:gd name="connsiteY11" fmla="*/ 134747 h 297687"/>
                <a:gd name="connsiteX12" fmla="*/ 64594 w 315037"/>
                <a:gd name="connsiteY12" fmla="*/ 148590 h 297687"/>
                <a:gd name="connsiteX13" fmla="*/ 107393 w 315037"/>
                <a:gd name="connsiteY13" fmla="*/ 214122 h 297687"/>
                <a:gd name="connsiteX14" fmla="*/ 107393 w 315037"/>
                <a:gd name="connsiteY14" fmla="*/ 214884 h 297687"/>
                <a:gd name="connsiteX15" fmla="*/ 188292 w 315037"/>
                <a:gd name="connsiteY15" fmla="*/ 295275 h 297687"/>
                <a:gd name="connsiteX16" fmla="*/ 195658 w 315037"/>
                <a:gd name="connsiteY16" fmla="*/ 297688 h 297687"/>
                <a:gd name="connsiteX17" fmla="*/ 315038 w 315037"/>
                <a:gd name="connsiteY17" fmla="*/ 88646 h 297687"/>
                <a:gd name="connsiteX18" fmla="*/ 315038 w 315037"/>
                <a:gd name="connsiteY18" fmla="*/ 77343 h 297687"/>
                <a:gd name="connsiteX19" fmla="*/ 261444 w 315037"/>
                <a:gd name="connsiteY19" fmla="*/ 90043 h 297687"/>
                <a:gd name="connsiteX20" fmla="*/ 204929 w 315037"/>
                <a:gd name="connsiteY20" fmla="*/ 101346 h 29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5037" h="297687">
                  <a:moveTo>
                    <a:pt x="204929" y="101346"/>
                  </a:moveTo>
                  <a:cubicBezTo>
                    <a:pt x="187543" y="96097"/>
                    <a:pt x="172085" y="85850"/>
                    <a:pt x="160479" y="71882"/>
                  </a:cubicBezTo>
                  <a:lnTo>
                    <a:pt x="93550" y="4699"/>
                  </a:lnTo>
                  <a:cubicBezTo>
                    <a:pt x="91958" y="3120"/>
                    <a:pt x="89822" y="2211"/>
                    <a:pt x="87581" y="2159"/>
                  </a:cubicBezTo>
                  <a:cubicBezTo>
                    <a:pt x="83390" y="2159"/>
                    <a:pt x="82120" y="5334"/>
                    <a:pt x="81358" y="8382"/>
                  </a:cubicBezTo>
                  <a:cubicBezTo>
                    <a:pt x="79918" y="14537"/>
                    <a:pt x="79489" y="20885"/>
                    <a:pt x="80088" y="27178"/>
                  </a:cubicBezTo>
                  <a:cubicBezTo>
                    <a:pt x="69040" y="16001"/>
                    <a:pt x="56152" y="6808"/>
                    <a:pt x="41988" y="0"/>
                  </a:cubicBezTo>
                  <a:lnTo>
                    <a:pt x="59768" y="32893"/>
                  </a:lnTo>
                  <a:cubicBezTo>
                    <a:pt x="46444" y="35161"/>
                    <a:pt x="35066" y="43789"/>
                    <a:pt x="29288" y="56007"/>
                  </a:cubicBezTo>
                  <a:cubicBezTo>
                    <a:pt x="23693" y="68096"/>
                    <a:pt x="16885" y="79584"/>
                    <a:pt x="8968" y="90297"/>
                  </a:cubicBezTo>
                  <a:cubicBezTo>
                    <a:pt x="6687" y="92570"/>
                    <a:pt x="4605" y="95034"/>
                    <a:pt x="2745" y="97663"/>
                  </a:cubicBezTo>
                  <a:cubicBezTo>
                    <a:pt x="-5510" y="110363"/>
                    <a:pt x="6174" y="128270"/>
                    <a:pt x="20271" y="134747"/>
                  </a:cubicBezTo>
                  <a:cubicBezTo>
                    <a:pt x="34368" y="141224"/>
                    <a:pt x="50751" y="141605"/>
                    <a:pt x="64594" y="148590"/>
                  </a:cubicBezTo>
                  <a:cubicBezTo>
                    <a:pt x="88597" y="160528"/>
                    <a:pt x="99265" y="188468"/>
                    <a:pt x="107393" y="214122"/>
                  </a:cubicBezTo>
                  <a:lnTo>
                    <a:pt x="107393" y="214884"/>
                  </a:lnTo>
                  <a:cubicBezTo>
                    <a:pt x="119565" y="253314"/>
                    <a:pt x="149786" y="283345"/>
                    <a:pt x="188292" y="295275"/>
                  </a:cubicBezTo>
                  <a:lnTo>
                    <a:pt x="195658" y="297688"/>
                  </a:lnTo>
                  <a:cubicBezTo>
                    <a:pt x="267540" y="238506"/>
                    <a:pt x="311609" y="170688"/>
                    <a:pt x="315038" y="88646"/>
                  </a:cubicBezTo>
                  <a:cubicBezTo>
                    <a:pt x="315038" y="84836"/>
                    <a:pt x="315038" y="81153"/>
                    <a:pt x="315038" y="77343"/>
                  </a:cubicBezTo>
                  <a:cubicBezTo>
                    <a:pt x="296727" y="79401"/>
                    <a:pt x="278731" y="83665"/>
                    <a:pt x="261444" y="90043"/>
                  </a:cubicBezTo>
                  <a:cubicBezTo>
                    <a:pt x="242902" y="96393"/>
                    <a:pt x="223979" y="105029"/>
                    <a:pt x="204929" y="101346"/>
                  </a:cubicBezTo>
                  <a:close/>
                </a:path>
              </a:pathLst>
            </a:custGeom>
            <a:solidFill>
              <a:srgbClr val="FAF3DD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1495F840-9D82-4961-8A4B-BDA4CD4921D6}"/>
                </a:ext>
              </a:extLst>
            </p:cNvPr>
            <p:cNvSpPr/>
            <p:nvPr/>
          </p:nvSpPr>
          <p:spPr>
            <a:xfrm>
              <a:off x="2216404" y="763529"/>
              <a:ext cx="298195" cy="317113"/>
            </a:xfrm>
            <a:custGeom>
              <a:avLst/>
              <a:gdLst>
                <a:gd name="connsiteX0" fmla="*/ 284480 w 298195"/>
                <a:gd name="connsiteY0" fmla="*/ 73528 h 317113"/>
                <a:gd name="connsiteX1" fmla="*/ 224155 w 298195"/>
                <a:gd name="connsiteY1" fmla="*/ 42540 h 317113"/>
                <a:gd name="connsiteX2" fmla="*/ 183007 w 298195"/>
                <a:gd name="connsiteY2" fmla="*/ 3678 h 317113"/>
                <a:gd name="connsiteX3" fmla="*/ 100711 w 298195"/>
                <a:gd name="connsiteY3" fmla="*/ 10663 h 317113"/>
                <a:gd name="connsiteX4" fmla="*/ 49911 w 298195"/>
                <a:gd name="connsiteY4" fmla="*/ 46350 h 317113"/>
                <a:gd name="connsiteX5" fmla="*/ 51562 w 298195"/>
                <a:gd name="connsiteY5" fmla="*/ 74798 h 317113"/>
                <a:gd name="connsiteX6" fmla="*/ 93218 w 298195"/>
                <a:gd name="connsiteY6" fmla="*/ 140965 h 317113"/>
                <a:gd name="connsiteX7" fmla="*/ 127254 w 298195"/>
                <a:gd name="connsiteY7" fmla="*/ 122804 h 317113"/>
                <a:gd name="connsiteX8" fmla="*/ 131191 w 298195"/>
                <a:gd name="connsiteY8" fmla="*/ 41143 h 317113"/>
                <a:gd name="connsiteX9" fmla="*/ 138938 w 298195"/>
                <a:gd name="connsiteY9" fmla="*/ 117343 h 317113"/>
                <a:gd name="connsiteX10" fmla="*/ 79756 w 298195"/>
                <a:gd name="connsiteY10" fmla="*/ 138552 h 317113"/>
                <a:gd name="connsiteX11" fmla="*/ 51562 w 298195"/>
                <a:gd name="connsiteY11" fmla="*/ 74290 h 317113"/>
                <a:gd name="connsiteX12" fmla="*/ 0 w 298195"/>
                <a:gd name="connsiteY12" fmla="*/ 152903 h 317113"/>
                <a:gd name="connsiteX13" fmla="*/ 133223 w 298195"/>
                <a:gd name="connsiteY13" fmla="*/ 317114 h 317113"/>
                <a:gd name="connsiteX14" fmla="*/ 147828 w 298195"/>
                <a:gd name="connsiteY14" fmla="*/ 260345 h 317113"/>
                <a:gd name="connsiteX15" fmla="*/ 160528 w 298195"/>
                <a:gd name="connsiteY15" fmla="*/ 202559 h 317113"/>
                <a:gd name="connsiteX16" fmla="*/ 176530 w 298195"/>
                <a:gd name="connsiteY16" fmla="*/ 177159 h 317113"/>
                <a:gd name="connsiteX17" fmla="*/ 219710 w 298195"/>
                <a:gd name="connsiteY17" fmla="*/ 164459 h 317113"/>
                <a:gd name="connsiteX18" fmla="*/ 262382 w 298195"/>
                <a:gd name="connsiteY18" fmla="*/ 163698 h 317113"/>
                <a:gd name="connsiteX19" fmla="*/ 284480 w 298195"/>
                <a:gd name="connsiteY19" fmla="*/ 73528 h 31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8195" h="317113">
                  <a:moveTo>
                    <a:pt x="284480" y="73528"/>
                  </a:moveTo>
                  <a:cubicBezTo>
                    <a:pt x="261112" y="60828"/>
                    <a:pt x="240792" y="66924"/>
                    <a:pt x="224155" y="42540"/>
                  </a:cubicBezTo>
                  <a:cubicBezTo>
                    <a:pt x="213233" y="26411"/>
                    <a:pt x="204724" y="6853"/>
                    <a:pt x="183007" y="3678"/>
                  </a:cubicBezTo>
                  <a:cubicBezTo>
                    <a:pt x="157607" y="-5"/>
                    <a:pt x="123825" y="-4704"/>
                    <a:pt x="100711" y="10663"/>
                  </a:cubicBezTo>
                  <a:cubicBezTo>
                    <a:pt x="77597" y="26030"/>
                    <a:pt x="57150" y="33904"/>
                    <a:pt x="49911" y="46350"/>
                  </a:cubicBezTo>
                  <a:cubicBezTo>
                    <a:pt x="46131" y="55594"/>
                    <a:pt x="46738" y="66053"/>
                    <a:pt x="51562" y="74798"/>
                  </a:cubicBezTo>
                  <a:cubicBezTo>
                    <a:pt x="70739" y="74798"/>
                    <a:pt x="82550" y="130424"/>
                    <a:pt x="93218" y="140965"/>
                  </a:cubicBezTo>
                  <a:cubicBezTo>
                    <a:pt x="103886" y="151506"/>
                    <a:pt x="124841" y="140203"/>
                    <a:pt x="127254" y="122804"/>
                  </a:cubicBezTo>
                  <a:cubicBezTo>
                    <a:pt x="131699" y="92324"/>
                    <a:pt x="115824" y="60193"/>
                    <a:pt x="131191" y="41143"/>
                  </a:cubicBezTo>
                  <a:cubicBezTo>
                    <a:pt x="129921" y="66543"/>
                    <a:pt x="139192" y="94991"/>
                    <a:pt x="138938" y="117343"/>
                  </a:cubicBezTo>
                  <a:cubicBezTo>
                    <a:pt x="138176" y="155443"/>
                    <a:pt x="97790" y="171191"/>
                    <a:pt x="79756" y="138552"/>
                  </a:cubicBezTo>
                  <a:cubicBezTo>
                    <a:pt x="70358" y="122042"/>
                    <a:pt x="67056" y="86609"/>
                    <a:pt x="51562" y="74290"/>
                  </a:cubicBezTo>
                  <a:cubicBezTo>
                    <a:pt x="41783" y="115057"/>
                    <a:pt x="23749" y="138679"/>
                    <a:pt x="0" y="152903"/>
                  </a:cubicBezTo>
                  <a:cubicBezTo>
                    <a:pt x="20828" y="215260"/>
                    <a:pt x="67818" y="269235"/>
                    <a:pt x="133223" y="317114"/>
                  </a:cubicBezTo>
                  <a:cubicBezTo>
                    <a:pt x="140774" y="298984"/>
                    <a:pt x="145692" y="279867"/>
                    <a:pt x="147828" y="260345"/>
                  </a:cubicBezTo>
                  <a:cubicBezTo>
                    <a:pt x="149472" y="240604"/>
                    <a:pt x="153743" y="221170"/>
                    <a:pt x="160528" y="202559"/>
                  </a:cubicBezTo>
                  <a:cubicBezTo>
                    <a:pt x="164359" y="193234"/>
                    <a:pt x="169772" y="184641"/>
                    <a:pt x="176530" y="177159"/>
                  </a:cubicBezTo>
                  <a:cubicBezTo>
                    <a:pt x="187339" y="165062"/>
                    <a:pt x="204072" y="160141"/>
                    <a:pt x="219710" y="164459"/>
                  </a:cubicBezTo>
                  <a:cubicBezTo>
                    <a:pt x="233807" y="168270"/>
                    <a:pt x="252095" y="170937"/>
                    <a:pt x="262382" y="163698"/>
                  </a:cubicBezTo>
                  <a:cubicBezTo>
                    <a:pt x="285496" y="148585"/>
                    <a:pt x="316484" y="91562"/>
                    <a:pt x="284480" y="73528"/>
                  </a:cubicBezTo>
                  <a:close/>
                </a:path>
              </a:pathLst>
            </a:custGeom>
            <a:solidFill>
              <a:srgbClr val="FAF3DD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08E92A9-01AC-42AF-B049-F8BE5474E8A4}"/>
                </a:ext>
              </a:extLst>
            </p:cNvPr>
            <p:cNvSpPr/>
            <p:nvPr/>
          </p:nvSpPr>
          <p:spPr>
            <a:xfrm>
              <a:off x="2705100" y="1060450"/>
              <a:ext cx="1142" cy="888"/>
            </a:xfrm>
            <a:custGeom>
              <a:avLst/>
              <a:gdLst>
                <a:gd name="connsiteX0" fmla="*/ 0 w 1142"/>
                <a:gd name="connsiteY0" fmla="*/ 889 h 888"/>
                <a:gd name="connsiteX1" fmla="*/ 1143 w 1142"/>
                <a:gd name="connsiteY1" fmla="*/ 0 h 888"/>
                <a:gd name="connsiteX2" fmla="*/ 0 w 1142"/>
                <a:gd name="connsiteY2" fmla="*/ 889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2" h="888">
                  <a:moveTo>
                    <a:pt x="0" y="889"/>
                  </a:moveTo>
                  <a:lnTo>
                    <a:pt x="1143" y="0"/>
                  </a:lnTo>
                  <a:lnTo>
                    <a:pt x="0" y="889"/>
                  </a:lnTo>
                  <a:close/>
                </a:path>
              </a:pathLst>
            </a:custGeom>
            <a:solidFill>
              <a:srgbClr val="5E9595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0F256B9-57B4-4756-A2AA-F02C9B30D8AB}"/>
                </a:ext>
              </a:extLst>
            </p:cNvPr>
            <p:cNvSpPr/>
            <p:nvPr/>
          </p:nvSpPr>
          <p:spPr>
            <a:xfrm>
              <a:off x="2730119" y="1033017"/>
              <a:ext cx="6604" cy="6350"/>
            </a:xfrm>
            <a:custGeom>
              <a:avLst/>
              <a:gdLst>
                <a:gd name="connsiteX0" fmla="*/ 6604 w 6604"/>
                <a:gd name="connsiteY0" fmla="*/ 0 h 6350"/>
                <a:gd name="connsiteX1" fmla="*/ 0 w 6604"/>
                <a:gd name="connsiteY1" fmla="*/ 6350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04" h="6350">
                  <a:moveTo>
                    <a:pt x="6604" y="0"/>
                  </a:moveTo>
                  <a:lnTo>
                    <a:pt x="0" y="6350"/>
                  </a:lnTo>
                  <a:close/>
                </a:path>
              </a:pathLst>
            </a:custGeom>
            <a:solidFill>
              <a:srgbClr val="5E9595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74069990-A1E5-4B50-9C1E-FEBAD20F673B}"/>
                </a:ext>
              </a:extLst>
            </p:cNvPr>
            <p:cNvSpPr/>
            <p:nvPr/>
          </p:nvSpPr>
          <p:spPr>
            <a:xfrm>
              <a:off x="2824733" y="840994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9595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C61E86E6-A580-49B4-81B5-FE99C9AFFD77}"/>
                </a:ext>
              </a:extLst>
            </p:cNvPr>
            <p:cNvSpPr/>
            <p:nvPr/>
          </p:nvSpPr>
          <p:spPr>
            <a:xfrm>
              <a:off x="2204379" y="706493"/>
              <a:ext cx="620481" cy="211335"/>
            </a:xfrm>
            <a:custGeom>
              <a:avLst/>
              <a:gdLst>
                <a:gd name="connsiteX0" fmla="*/ 310221 w 620481"/>
                <a:gd name="connsiteY0" fmla="*/ 119007 h 211335"/>
                <a:gd name="connsiteX1" fmla="*/ 11263 w 620481"/>
                <a:gd name="connsiteY1" fmla="*/ 83193 h 211335"/>
                <a:gd name="connsiteX2" fmla="*/ 214 w 620481"/>
                <a:gd name="connsiteY2" fmla="*/ 146693 h 211335"/>
                <a:gd name="connsiteX3" fmla="*/ 12025 w 620481"/>
                <a:gd name="connsiteY3" fmla="*/ 211336 h 211335"/>
                <a:gd name="connsiteX4" fmla="*/ 63587 w 620481"/>
                <a:gd name="connsiteY4" fmla="*/ 132723 h 211335"/>
                <a:gd name="connsiteX5" fmla="*/ 61936 w 620481"/>
                <a:gd name="connsiteY5" fmla="*/ 104275 h 211335"/>
                <a:gd name="connsiteX6" fmla="*/ 112736 w 620481"/>
                <a:gd name="connsiteY6" fmla="*/ 68588 h 211335"/>
                <a:gd name="connsiteX7" fmla="*/ 195031 w 620481"/>
                <a:gd name="connsiteY7" fmla="*/ 61603 h 211335"/>
                <a:gd name="connsiteX8" fmla="*/ 236180 w 620481"/>
                <a:gd name="connsiteY8" fmla="*/ 100465 h 211335"/>
                <a:gd name="connsiteX9" fmla="*/ 296505 w 620481"/>
                <a:gd name="connsiteY9" fmla="*/ 131453 h 211335"/>
                <a:gd name="connsiteX10" fmla="*/ 310221 w 620481"/>
                <a:gd name="connsiteY10" fmla="*/ 151773 h 211335"/>
                <a:gd name="connsiteX11" fmla="*/ 314158 w 620481"/>
                <a:gd name="connsiteY11" fmla="*/ 147455 h 211335"/>
                <a:gd name="connsiteX12" fmla="*/ 334478 w 620481"/>
                <a:gd name="connsiteY12" fmla="*/ 113165 h 211335"/>
                <a:gd name="connsiteX13" fmla="*/ 364958 w 620481"/>
                <a:gd name="connsiteY13" fmla="*/ 90051 h 211335"/>
                <a:gd name="connsiteX14" fmla="*/ 347178 w 620481"/>
                <a:gd name="connsiteY14" fmla="*/ 57158 h 211335"/>
                <a:gd name="connsiteX15" fmla="*/ 385278 w 620481"/>
                <a:gd name="connsiteY15" fmla="*/ 84336 h 211335"/>
                <a:gd name="connsiteX16" fmla="*/ 386548 w 620481"/>
                <a:gd name="connsiteY16" fmla="*/ 65540 h 211335"/>
                <a:gd name="connsiteX17" fmla="*/ 392771 w 620481"/>
                <a:gd name="connsiteY17" fmla="*/ 59317 h 211335"/>
                <a:gd name="connsiteX18" fmla="*/ 398740 w 620481"/>
                <a:gd name="connsiteY18" fmla="*/ 61857 h 211335"/>
                <a:gd name="connsiteX19" fmla="*/ 466177 w 620481"/>
                <a:gd name="connsiteY19" fmla="*/ 129040 h 211335"/>
                <a:gd name="connsiteX20" fmla="*/ 510627 w 620481"/>
                <a:gd name="connsiteY20" fmla="*/ 158504 h 211335"/>
                <a:gd name="connsiteX21" fmla="*/ 566888 w 620481"/>
                <a:gd name="connsiteY21" fmla="*/ 147074 h 211335"/>
                <a:gd name="connsiteX22" fmla="*/ 620482 w 620481"/>
                <a:gd name="connsiteY22" fmla="*/ 134374 h 211335"/>
                <a:gd name="connsiteX23" fmla="*/ 609306 w 620481"/>
                <a:gd name="connsiteY23" fmla="*/ 82431 h 211335"/>
                <a:gd name="connsiteX24" fmla="*/ 310221 w 620481"/>
                <a:gd name="connsiteY24" fmla="*/ 119007 h 211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20481" h="211335">
                  <a:moveTo>
                    <a:pt x="310221" y="119007"/>
                  </a:moveTo>
                  <a:cubicBezTo>
                    <a:pt x="286726" y="-16375"/>
                    <a:pt x="67524" y="-46093"/>
                    <a:pt x="11263" y="83193"/>
                  </a:cubicBezTo>
                  <a:cubicBezTo>
                    <a:pt x="2804" y="103245"/>
                    <a:pt x="-975" y="124962"/>
                    <a:pt x="214" y="146693"/>
                  </a:cubicBezTo>
                  <a:cubicBezTo>
                    <a:pt x="1074" y="168691"/>
                    <a:pt x="5051" y="190455"/>
                    <a:pt x="12025" y="211336"/>
                  </a:cubicBezTo>
                  <a:cubicBezTo>
                    <a:pt x="35774" y="197112"/>
                    <a:pt x="53808" y="173236"/>
                    <a:pt x="63587" y="132723"/>
                  </a:cubicBezTo>
                  <a:cubicBezTo>
                    <a:pt x="58762" y="123978"/>
                    <a:pt x="58155" y="113519"/>
                    <a:pt x="61936" y="104275"/>
                  </a:cubicBezTo>
                  <a:cubicBezTo>
                    <a:pt x="69175" y="91575"/>
                    <a:pt x="91146" y="82939"/>
                    <a:pt x="112736" y="68588"/>
                  </a:cubicBezTo>
                  <a:cubicBezTo>
                    <a:pt x="134325" y="54237"/>
                    <a:pt x="169250" y="57920"/>
                    <a:pt x="195031" y="61603"/>
                  </a:cubicBezTo>
                  <a:cubicBezTo>
                    <a:pt x="216749" y="64778"/>
                    <a:pt x="225258" y="84336"/>
                    <a:pt x="236180" y="100465"/>
                  </a:cubicBezTo>
                  <a:cubicBezTo>
                    <a:pt x="252817" y="124849"/>
                    <a:pt x="273137" y="118245"/>
                    <a:pt x="296505" y="131453"/>
                  </a:cubicBezTo>
                  <a:cubicBezTo>
                    <a:pt x="304259" y="135425"/>
                    <a:pt x="309436" y="143095"/>
                    <a:pt x="310221" y="151773"/>
                  </a:cubicBezTo>
                  <a:cubicBezTo>
                    <a:pt x="311491" y="150376"/>
                    <a:pt x="312888" y="148979"/>
                    <a:pt x="314158" y="147455"/>
                  </a:cubicBezTo>
                  <a:cubicBezTo>
                    <a:pt x="322074" y="136742"/>
                    <a:pt x="328883" y="125253"/>
                    <a:pt x="334478" y="113165"/>
                  </a:cubicBezTo>
                  <a:cubicBezTo>
                    <a:pt x="340256" y="100947"/>
                    <a:pt x="351634" y="92319"/>
                    <a:pt x="364958" y="90051"/>
                  </a:cubicBezTo>
                  <a:lnTo>
                    <a:pt x="347178" y="57158"/>
                  </a:lnTo>
                  <a:cubicBezTo>
                    <a:pt x="361342" y="63965"/>
                    <a:pt x="374230" y="73159"/>
                    <a:pt x="385278" y="84336"/>
                  </a:cubicBezTo>
                  <a:cubicBezTo>
                    <a:pt x="384679" y="78043"/>
                    <a:pt x="385108" y="71695"/>
                    <a:pt x="386548" y="65540"/>
                  </a:cubicBezTo>
                  <a:cubicBezTo>
                    <a:pt x="387310" y="62492"/>
                    <a:pt x="388580" y="59317"/>
                    <a:pt x="392771" y="59317"/>
                  </a:cubicBezTo>
                  <a:cubicBezTo>
                    <a:pt x="395012" y="59369"/>
                    <a:pt x="397148" y="60278"/>
                    <a:pt x="398740" y="61857"/>
                  </a:cubicBezTo>
                  <a:lnTo>
                    <a:pt x="466177" y="129040"/>
                  </a:lnTo>
                  <a:cubicBezTo>
                    <a:pt x="477783" y="143008"/>
                    <a:pt x="493241" y="153255"/>
                    <a:pt x="510627" y="158504"/>
                  </a:cubicBezTo>
                  <a:cubicBezTo>
                    <a:pt x="529677" y="162187"/>
                    <a:pt x="548727" y="153551"/>
                    <a:pt x="566888" y="147074"/>
                  </a:cubicBezTo>
                  <a:cubicBezTo>
                    <a:pt x="584175" y="140696"/>
                    <a:pt x="602170" y="136432"/>
                    <a:pt x="620482" y="134374"/>
                  </a:cubicBezTo>
                  <a:cubicBezTo>
                    <a:pt x="620114" y="116504"/>
                    <a:pt x="616320" y="98871"/>
                    <a:pt x="609306" y="82431"/>
                  </a:cubicBezTo>
                  <a:cubicBezTo>
                    <a:pt x="552918" y="-46093"/>
                    <a:pt x="333716" y="-17010"/>
                    <a:pt x="310221" y="119007"/>
                  </a:cubicBezTo>
                  <a:close/>
                </a:path>
              </a:pathLst>
            </a:custGeom>
            <a:solidFill>
              <a:srgbClr val="68B0A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59AADC3C-37CC-4672-8B55-5DD3919C6FDF}"/>
                </a:ext>
              </a:extLst>
            </p:cNvPr>
            <p:cNvSpPr/>
            <p:nvPr/>
          </p:nvSpPr>
          <p:spPr>
            <a:xfrm>
              <a:off x="2267966" y="805180"/>
              <a:ext cx="87376" cy="115255"/>
            </a:xfrm>
            <a:custGeom>
              <a:avLst/>
              <a:gdLst>
                <a:gd name="connsiteX0" fmla="*/ 28194 w 87376"/>
                <a:gd name="connsiteY0" fmla="*/ 97409 h 115255"/>
                <a:gd name="connsiteX1" fmla="*/ 87376 w 87376"/>
                <a:gd name="connsiteY1" fmla="*/ 76200 h 115255"/>
                <a:gd name="connsiteX2" fmla="*/ 79629 w 87376"/>
                <a:gd name="connsiteY2" fmla="*/ 0 h 115255"/>
                <a:gd name="connsiteX3" fmla="*/ 75692 w 87376"/>
                <a:gd name="connsiteY3" fmla="*/ 81661 h 115255"/>
                <a:gd name="connsiteX4" fmla="*/ 41656 w 87376"/>
                <a:gd name="connsiteY4" fmla="*/ 99822 h 115255"/>
                <a:gd name="connsiteX5" fmla="*/ 0 w 87376"/>
                <a:gd name="connsiteY5" fmla="*/ 33020 h 115255"/>
                <a:gd name="connsiteX6" fmla="*/ 28194 w 87376"/>
                <a:gd name="connsiteY6" fmla="*/ 97409 h 11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76" h="115255">
                  <a:moveTo>
                    <a:pt x="28194" y="97409"/>
                  </a:moveTo>
                  <a:cubicBezTo>
                    <a:pt x="46228" y="130048"/>
                    <a:pt x="86614" y="114935"/>
                    <a:pt x="87376" y="76200"/>
                  </a:cubicBezTo>
                  <a:cubicBezTo>
                    <a:pt x="87376" y="53340"/>
                    <a:pt x="78359" y="25400"/>
                    <a:pt x="79629" y="0"/>
                  </a:cubicBezTo>
                  <a:cubicBezTo>
                    <a:pt x="64262" y="19050"/>
                    <a:pt x="79629" y="50800"/>
                    <a:pt x="75692" y="81661"/>
                  </a:cubicBezTo>
                  <a:cubicBezTo>
                    <a:pt x="73279" y="99060"/>
                    <a:pt x="51054" y="109347"/>
                    <a:pt x="41656" y="99822"/>
                  </a:cubicBezTo>
                  <a:cubicBezTo>
                    <a:pt x="32258" y="90297"/>
                    <a:pt x="19177" y="33020"/>
                    <a:pt x="0" y="33020"/>
                  </a:cubicBezTo>
                  <a:cubicBezTo>
                    <a:pt x="15494" y="45720"/>
                    <a:pt x="18796" y="80899"/>
                    <a:pt x="28194" y="97409"/>
                  </a:cubicBezTo>
                  <a:close/>
                </a:path>
              </a:pathLst>
            </a:custGeom>
            <a:solidFill>
              <a:srgbClr val="68B0A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56C2DD5C-6036-4A1B-A483-2B57B424AB36}"/>
              </a:ext>
            </a:extLst>
          </p:cNvPr>
          <p:cNvSpPr txBox="1"/>
          <p:nvPr/>
        </p:nvSpPr>
        <p:spPr>
          <a:xfrm>
            <a:off x="2011012" y="933779"/>
            <a:ext cx="1007176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68B0AB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Brand Name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806C0DB-2760-403F-BFAC-4B0823A4BD7E}"/>
              </a:ext>
            </a:extLst>
          </p:cNvPr>
          <p:cNvSpPr txBox="1"/>
          <p:nvPr/>
        </p:nvSpPr>
        <p:spPr>
          <a:xfrm>
            <a:off x="2219754" y="1100088"/>
            <a:ext cx="589693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0" normalizeH="0" baseline="0" dirty="0">
                <a:ln>
                  <a:noFill/>
                </a:ln>
                <a:solidFill>
                  <a:srgbClr val="8FC0A9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Animal and Pet</a:t>
            </a: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38C51EEE-A472-4155-B843-6E4C4C9CCEDA}"/>
              </a:ext>
            </a:extLst>
          </p:cNvPr>
          <p:cNvSpPr/>
          <p:nvPr/>
        </p:nvSpPr>
        <p:spPr>
          <a:xfrm>
            <a:off x="0" y="2919567"/>
            <a:ext cx="5029200" cy="966632"/>
          </a:xfrm>
          <a:custGeom>
            <a:avLst/>
            <a:gdLst>
              <a:gd name="connsiteX0" fmla="*/ 4986274 w 5029200"/>
              <a:gd name="connsiteY0" fmla="*/ 63155 h 966632"/>
              <a:gd name="connsiteX1" fmla="*/ 3451112 w 5029200"/>
              <a:gd name="connsiteY1" fmla="*/ 828196 h 966632"/>
              <a:gd name="connsiteX2" fmla="*/ 3435223 w 5029200"/>
              <a:gd name="connsiteY2" fmla="*/ 879384 h 966632"/>
              <a:gd name="connsiteX3" fmla="*/ 3347717 w 5029200"/>
              <a:gd name="connsiteY3" fmla="*/ 927122 h 966632"/>
              <a:gd name="connsiteX4" fmla="*/ 3320034 w 5029200"/>
              <a:gd name="connsiteY4" fmla="*/ 911515 h 966632"/>
              <a:gd name="connsiteX5" fmla="*/ 1707134 w 5029200"/>
              <a:gd name="connsiteY5" fmla="*/ 904911 h 966632"/>
              <a:gd name="connsiteX6" fmla="*/ 1607049 w 5029200"/>
              <a:gd name="connsiteY6" fmla="*/ 899715 h 966632"/>
              <a:gd name="connsiteX7" fmla="*/ 1591818 w 5029200"/>
              <a:gd name="connsiteY7" fmla="*/ 872653 h 966632"/>
              <a:gd name="connsiteX8" fmla="*/ 87237 w 5029200"/>
              <a:gd name="connsiteY8" fmla="*/ 49097 h 966632"/>
              <a:gd name="connsiteX9" fmla="*/ 42418 w 5029200"/>
              <a:gd name="connsiteY9" fmla="*/ 63155 h 966632"/>
              <a:gd name="connsiteX10" fmla="*/ 0 w 5029200"/>
              <a:gd name="connsiteY10" fmla="*/ 103033 h 966632"/>
              <a:gd name="connsiteX11" fmla="*/ 0 w 5029200"/>
              <a:gd name="connsiteY11" fmla="*/ 966633 h 966632"/>
              <a:gd name="connsiteX12" fmla="*/ 5029200 w 5029200"/>
              <a:gd name="connsiteY12" fmla="*/ 966633 h 966632"/>
              <a:gd name="connsiteX13" fmla="*/ 5029200 w 5029200"/>
              <a:gd name="connsiteY13" fmla="*/ 103033 h 966632"/>
              <a:gd name="connsiteX14" fmla="*/ 4986274 w 5029200"/>
              <a:gd name="connsiteY14" fmla="*/ 63155 h 96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29200" h="966632">
                <a:moveTo>
                  <a:pt x="4986274" y="63155"/>
                </a:moveTo>
                <a:cubicBezTo>
                  <a:pt x="4351090" y="-149508"/>
                  <a:pt x="3663775" y="193013"/>
                  <a:pt x="3451112" y="828196"/>
                </a:cubicBezTo>
                <a:cubicBezTo>
                  <a:pt x="3445439" y="845140"/>
                  <a:pt x="3440142" y="862206"/>
                  <a:pt x="3435223" y="879384"/>
                </a:cubicBezTo>
                <a:cubicBezTo>
                  <a:pt x="3424242" y="916730"/>
                  <a:pt x="3385064" y="938104"/>
                  <a:pt x="3347717" y="927122"/>
                </a:cubicBezTo>
                <a:cubicBezTo>
                  <a:pt x="3337422" y="924095"/>
                  <a:pt x="3327953" y="918757"/>
                  <a:pt x="3320034" y="911515"/>
                </a:cubicBezTo>
                <a:cubicBezTo>
                  <a:pt x="2862257" y="499606"/>
                  <a:pt x="2168270" y="496765"/>
                  <a:pt x="1707134" y="904911"/>
                </a:cubicBezTo>
                <a:cubicBezTo>
                  <a:pt x="1678062" y="931113"/>
                  <a:pt x="1633252" y="928787"/>
                  <a:pt x="1607049" y="899715"/>
                </a:cubicBezTo>
                <a:cubicBezTo>
                  <a:pt x="1600034" y="891931"/>
                  <a:pt x="1594832" y="882689"/>
                  <a:pt x="1591818" y="872653"/>
                </a:cubicBezTo>
                <a:cubicBezTo>
                  <a:pt x="1403758" y="229756"/>
                  <a:pt x="730134" y="-138963"/>
                  <a:pt x="87237" y="49097"/>
                </a:cubicBezTo>
                <a:cubicBezTo>
                  <a:pt x="72208" y="53493"/>
                  <a:pt x="57265" y="58180"/>
                  <a:pt x="42418" y="63155"/>
                </a:cubicBezTo>
                <a:cubicBezTo>
                  <a:pt x="23254" y="69815"/>
                  <a:pt x="7829" y="84316"/>
                  <a:pt x="0" y="103033"/>
                </a:cubicBezTo>
                <a:lnTo>
                  <a:pt x="0" y="966633"/>
                </a:lnTo>
                <a:lnTo>
                  <a:pt x="5029200" y="966633"/>
                </a:lnTo>
                <a:lnTo>
                  <a:pt x="5029200" y="103033"/>
                </a:lnTo>
                <a:cubicBezTo>
                  <a:pt x="5021258" y="84209"/>
                  <a:pt x="5005631" y="69691"/>
                  <a:pt x="4986274" y="63155"/>
                </a:cubicBezTo>
                <a:close/>
              </a:path>
            </a:pathLst>
          </a:custGeom>
          <a:solidFill>
            <a:srgbClr val="8FC0A9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1E8A3079-8CF3-407D-9947-785A9FB60D29}"/>
              </a:ext>
            </a:extLst>
          </p:cNvPr>
          <p:cNvSpPr/>
          <p:nvPr/>
        </p:nvSpPr>
        <p:spPr>
          <a:xfrm>
            <a:off x="278765" y="3227577"/>
            <a:ext cx="438150" cy="438150"/>
          </a:xfrm>
          <a:custGeom>
            <a:avLst/>
            <a:gdLst>
              <a:gd name="connsiteX0" fmla="*/ 438150 w 438150"/>
              <a:gd name="connsiteY0" fmla="*/ 144399 h 438150"/>
              <a:gd name="connsiteX1" fmla="*/ 293751 w 438150"/>
              <a:gd name="connsiteY1" fmla="*/ 144399 h 438150"/>
              <a:gd name="connsiteX2" fmla="*/ 293751 w 438150"/>
              <a:gd name="connsiteY2" fmla="*/ 0 h 438150"/>
              <a:gd name="connsiteX3" fmla="*/ 144526 w 438150"/>
              <a:gd name="connsiteY3" fmla="*/ 0 h 438150"/>
              <a:gd name="connsiteX4" fmla="*/ 144526 w 438150"/>
              <a:gd name="connsiteY4" fmla="*/ 144399 h 438150"/>
              <a:gd name="connsiteX5" fmla="*/ 0 w 438150"/>
              <a:gd name="connsiteY5" fmla="*/ 144399 h 438150"/>
              <a:gd name="connsiteX6" fmla="*/ 0 w 438150"/>
              <a:gd name="connsiteY6" fmla="*/ 293751 h 438150"/>
              <a:gd name="connsiteX7" fmla="*/ 144526 w 438150"/>
              <a:gd name="connsiteY7" fmla="*/ 293751 h 438150"/>
              <a:gd name="connsiteX8" fmla="*/ 144526 w 438150"/>
              <a:gd name="connsiteY8" fmla="*/ 438150 h 438150"/>
              <a:gd name="connsiteX9" fmla="*/ 293751 w 438150"/>
              <a:gd name="connsiteY9" fmla="*/ 438150 h 438150"/>
              <a:gd name="connsiteX10" fmla="*/ 293751 w 438150"/>
              <a:gd name="connsiteY10" fmla="*/ 293751 h 438150"/>
              <a:gd name="connsiteX11" fmla="*/ 438150 w 438150"/>
              <a:gd name="connsiteY11" fmla="*/ 293751 h 438150"/>
              <a:gd name="connsiteX12" fmla="*/ 438150 w 438150"/>
              <a:gd name="connsiteY12" fmla="*/ 144399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8150" h="438150">
                <a:moveTo>
                  <a:pt x="438150" y="144399"/>
                </a:moveTo>
                <a:lnTo>
                  <a:pt x="293751" y="144399"/>
                </a:lnTo>
                <a:lnTo>
                  <a:pt x="293751" y="0"/>
                </a:lnTo>
                <a:lnTo>
                  <a:pt x="144526" y="0"/>
                </a:lnTo>
                <a:lnTo>
                  <a:pt x="144526" y="144399"/>
                </a:lnTo>
                <a:lnTo>
                  <a:pt x="0" y="144399"/>
                </a:lnTo>
                <a:lnTo>
                  <a:pt x="0" y="293751"/>
                </a:lnTo>
                <a:lnTo>
                  <a:pt x="144526" y="293751"/>
                </a:lnTo>
                <a:lnTo>
                  <a:pt x="144526" y="438150"/>
                </a:lnTo>
                <a:lnTo>
                  <a:pt x="293751" y="438150"/>
                </a:lnTo>
                <a:lnTo>
                  <a:pt x="293751" y="293751"/>
                </a:lnTo>
                <a:lnTo>
                  <a:pt x="438150" y="293751"/>
                </a:lnTo>
                <a:lnTo>
                  <a:pt x="438150" y="144399"/>
                </a:lnTo>
                <a:close/>
              </a:path>
            </a:pathLst>
          </a:custGeom>
          <a:solidFill>
            <a:srgbClr val="FAF3D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DC15DC17-C994-4F2F-A9F0-3CA5F9A4FA8B}"/>
              </a:ext>
            </a:extLst>
          </p:cNvPr>
          <p:cNvSpPr/>
          <p:nvPr/>
        </p:nvSpPr>
        <p:spPr>
          <a:xfrm>
            <a:off x="4298875" y="3183934"/>
            <a:ext cx="175622" cy="246925"/>
          </a:xfrm>
          <a:custGeom>
            <a:avLst/>
            <a:gdLst>
              <a:gd name="connsiteX0" fmla="*/ 104850 w 175622"/>
              <a:gd name="connsiteY0" fmla="*/ 246336 h 246925"/>
              <a:gd name="connsiteX1" fmla="*/ 173938 w 175622"/>
              <a:gd name="connsiteY1" fmla="*/ 111462 h 246925"/>
              <a:gd name="connsiteX2" fmla="*/ 70687 w 175622"/>
              <a:gd name="connsiteY2" fmla="*/ 591 h 246925"/>
              <a:gd name="connsiteX3" fmla="*/ 1726 w 175622"/>
              <a:gd name="connsiteY3" fmla="*/ 135465 h 246925"/>
              <a:gd name="connsiteX4" fmla="*/ 104850 w 175622"/>
              <a:gd name="connsiteY4" fmla="*/ 246336 h 24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622" h="246925">
                <a:moveTo>
                  <a:pt x="104850" y="246336"/>
                </a:moveTo>
                <a:cubicBezTo>
                  <a:pt x="152475" y="239731"/>
                  <a:pt x="183336" y="179406"/>
                  <a:pt x="173938" y="111462"/>
                </a:cubicBezTo>
                <a:cubicBezTo>
                  <a:pt x="164540" y="43517"/>
                  <a:pt x="118312" y="-6013"/>
                  <a:pt x="70687" y="591"/>
                </a:cubicBezTo>
                <a:cubicBezTo>
                  <a:pt x="23062" y="7195"/>
                  <a:pt x="-7799" y="67647"/>
                  <a:pt x="1726" y="135465"/>
                </a:cubicBezTo>
                <a:cubicBezTo>
                  <a:pt x="11251" y="203283"/>
                  <a:pt x="57225" y="252940"/>
                  <a:pt x="104850" y="246336"/>
                </a:cubicBezTo>
                <a:close/>
              </a:path>
            </a:pathLst>
          </a:custGeom>
          <a:solidFill>
            <a:srgbClr val="FAF3D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42460B8A-A17E-49A0-83E4-5FBC84F20C0B}"/>
              </a:ext>
            </a:extLst>
          </p:cNvPr>
          <p:cNvSpPr/>
          <p:nvPr/>
        </p:nvSpPr>
        <p:spPr>
          <a:xfrm>
            <a:off x="4494559" y="3295912"/>
            <a:ext cx="123989" cy="163558"/>
          </a:xfrm>
          <a:custGeom>
            <a:avLst/>
            <a:gdLst>
              <a:gd name="connsiteX0" fmla="*/ 89252 w 123989"/>
              <a:gd name="connsiteY0" fmla="*/ 2278 h 163558"/>
              <a:gd name="connsiteX1" fmla="*/ 6321 w 123989"/>
              <a:gd name="connsiteY1" fmla="*/ 62729 h 163558"/>
              <a:gd name="connsiteX2" fmla="*/ 34896 w 123989"/>
              <a:gd name="connsiteY2" fmla="*/ 161281 h 163558"/>
              <a:gd name="connsiteX3" fmla="*/ 117700 w 123989"/>
              <a:gd name="connsiteY3" fmla="*/ 100829 h 163558"/>
              <a:gd name="connsiteX4" fmla="*/ 89252 w 123989"/>
              <a:gd name="connsiteY4" fmla="*/ 2278 h 16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989" h="163558">
                <a:moveTo>
                  <a:pt x="89252" y="2278"/>
                </a:moveTo>
                <a:cubicBezTo>
                  <a:pt x="58518" y="-8264"/>
                  <a:pt x="21434" y="18787"/>
                  <a:pt x="6321" y="62729"/>
                </a:cubicBezTo>
                <a:cubicBezTo>
                  <a:pt x="-8792" y="106672"/>
                  <a:pt x="4162" y="150741"/>
                  <a:pt x="34896" y="161281"/>
                </a:cubicBezTo>
                <a:cubicBezTo>
                  <a:pt x="65630" y="171822"/>
                  <a:pt x="102714" y="144772"/>
                  <a:pt x="117700" y="100829"/>
                </a:cubicBezTo>
                <a:cubicBezTo>
                  <a:pt x="132686" y="56887"/>
                  <a:pt x="119986" y="12818"/>
                  <a:pt x="89252" y="2278"/>
                </a:cubicBezTo>
                <a:close/>
              </a:path>
            </a:pathLst>
          </a:custGeom>
          <a:solidFill>
            <a:srgbClr val="FAF3D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C3022102-A3F4-4554-8196-3EF179D9EC36}"/>
              </a:ext>
            </a:extLst>
          </p:cNvPr>
          <p:cNvSpPr/>
          <p:nvPr/>
        </p:nvSpPr>
        <p:spPr>
          <a:xfrm>
            <a:off x="4092034" y="3291324"/>
            <a:ext cx="212973" cy="215533"/>
          </a:xfrm>
          <a:custGeom>
            <a:avLst/>
            <a:gdLst>
              <a:gd name="connsiteX0" fmla="*/ 192692 w 212973"/>
              <a:gd name="connsiteY0" fmla="*/ 196984 h 215533"/>
              <a:gd name="connsiteX1" fmla="*/ 168943 w 212973"/>
              <a:gd name="connsiteY1" fmla="*/ 47378 h 215533"/>
              <a:gd name="connsiteX2" fmla="*/ 20226 w 212973"/>
              <a:gd name="connsiteY2" fmla="*/ 18549 h 215533"/>
              <a:gd name="connsiteX3" fmla="*/ 43975 w 212973"/>
              <a:gd name="connsiteY3" fmla="*/ 168155 h 215533"/>
              <a:gd name="connsiteX4" fmla="*/ 192692 w 212973"/>
              <a:gd name="connsiteY4" fmla="*/ 196984 h 21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973" h="215533">
                <a:moveTo>
                  <a:pt x="192692" y="196984"/>
                </a:moveTo>
                <a:cubicBezTo>
                  <a:pt x="227236" y="163583"/>
                  <a:pt x="216568" y="96654"/>
                  <a:pt x="168943" y="47378"/>
                </a:cubicBezTo>
                <a:cubicBezTo>
                  <a:pt x="121318" y="-1898"/>
                  <a:pt x="54643" y="-14852"/>
                  <a:pt x="20226" y="18549"/>
                </a:cubicBezTo>
                <a:cubicBezTo>
                  <a:pt x="-14191" y="51950"/>
                  <a:pt x="-3650" y="118879"/>
                  <a:pt x="43975" y="168155"/>
                </a:cubicBezTo>
                <a:cubicBezTo>
                  <a:pt x="91600" y="217431"/>
                  <a:pt x="158148" y="230385"/>
                  <a:pt x="192692" y="196984"/>
                </a:cubicBezTo>
                <a:close/>
              </a:path>
            </a:pathLst>
          </a:custGeom>
          <a:solidFill>
            <a:srgbClr val="FAF3D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ED12E710-A17C-47FB-B724-711D2F52912F}"/>
              </a:ext>
            </a:extLst>
          </p:cNvPr>
          <p:cNvSpPr/>
          <p:nvPr/>
        </p:nvSpPr>
        <p:spPr>
          <a:xfrm>
            <a:off x="4067381" y="3514191"/>
            <a:ext cx="163457" cy="124108"/>
          </a:xfrm>
          <a:custGeom>
            <a:avLst/>
            <a:gdLst>
              <a:gd name="connsiteX0" fmla="*/ 101012 w 163457"/>
              <a:gd name="connsiteY0" fmla="*/ 6503 h 124108"/>
              <a:gd name="connsiteX1" fmla="*/ 2334 w 163457"/>
              <a:gd name="connsiteY1" fmla="*/ 34443 h 124108"/>
              <a:gd name="connsiteX2" fmla="*/ 62404 w 163457"/>
              <a:gd name="connsiteY2" fmla="*/ 117628 h 124108"/>
              <a:gd name="connsiteX3" fmla="*/ 161084 w 163457"/>
              <a:gd name="connsiteY3" fmla="*/ 89688 h 124108"/>
              <a:gd name="connsiteX4" fmla="*/ 101012 w 163457"/>
              <a:gd name="connsiteY4" fmla="*/ 6503 h 12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457" h="124108">
                <a:moveTo>
                  <a:pt x="101012" y="6503"/>
                </a:moveTo>
                <a:cubicBezTo>
                  <a:pt x="57197" y="-8737"/>
                  <a:pt x="13002" y="3709"/>
                  <a:pt x="2334" y="34443"/>
                </a:cubicBezTo>
                <a:cubicBezTo>
                  <a:pt x="-8335" y="65177"/>
                  <a:pt x="18590" y="102388"/>
                  <a:pt x="62404" y="117628"/>
                </a:cubicBezTo>
                <a:cubicBezTo>
                  <a:pt x="106219" y="132868"/>
                  <a:pt x="150288" y="120295"/>
                  <a:pt x="161084" y="89688"/>
                </a:cubicBezTo>
                <a:cubicBezTo>
                  <a:pt x="171878" y="59081"/>
                  <a:pt x="144828" y="21743"/>
                  <a:pt x="101012" y="6503"/>
                </a:cubicBezTo>
                <a:close/>
              </a:path>
            </a:pathLst>
          </a:custGeom>
          <a:solidFill>
            <a:srgbClr val="FAF3D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07379241-0A9B-4ADF-816E-A525877BFACB}"/>
              </a:ext>
            </a:extLst>
          </p:cNvPr>
          <p:cNvSpPr/>
          <p:nvPr/>
        </p:nvSpPr>
        <p:spPr>
          <a:xfrm>
            <a:off x="4254987" y="3453875"/>
            <a:ext cx="308950" cy="282095"/>
          </a:xfrm>
          <a:custGeom>
            <a:avLst/>
            <a:gdLst>
              <a:gd name="connsiteX0" fmla="*/ 94762 w 308950"/>
              <a:gd name="connsiteY0" fmla="*/ 18304 h 282095"/>
              <a:gd name="connsiteX1" fmla="*/ 12085 w 308950"/>
              <a:gd name="connsiteY1" fmla="*/ 210455 h 282095"/>
              <a:gd name="connsiteX2" fmla="*/ 143530 w 308950"/>
              <a:gd name="connsiteY2" fmla="*/ 281956 h 282095"/>
              <a:gd name="connsiteX3" fmla="*/ 239669 w 308950"/>
              <a:gd name="connsiteY3" fmla="*/ 203978 h 282095"/>
              <a:gd name="connsiteX4" fmla="*/ 295423 w 308950"/>
              <a:gd name="connsiteY4" fmla="*/ 183277 h 282095"/>
              <a:gd name="connsiteX5" fmla="*/ 296947 w 308950"/>
              <a:gd name="connsiteY5" fmla="*/ 71644 h 282095"/>
              <a:gd name="connsiteX6" fmla="*/ 94762 w 308950"/>
              <a:gd name="connsiteY6" fmla="*/ 18304 h 28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50" h="282095">
                <a:moveTo>
                  <a:pt x="94762" y="18304"/>
                </a:moveTo>
                <a:cubicBezTo>
                  <a:pt x="16022" y="56404"/>
                  <a:pt x="-20934" y="142637"/>
                  <a:pt x="12085" y="210455"/>
                </a:cubicBezTo>
                <a:cubicBezTo>
                  <a:pt x="35453" y="258207"/>
                  <a:pt x="87397" y="284242"/>
                  <a:pt x="143530" y="281956"/>
                </a:cubicBezTo>
                <a:cubicBezTo>
                  <a:pt x="168467" y="248252"/>
                  <a:pt x="201545" y="221423"/>
                  <a:pt x="239669" y="203978"/>
                </a:cubicBezTo>
                <a:cubicBezTo>
                  <a:pt x="257521" y="195244"/>
                  <a:pt x="276197" y="188310"/>
                  <a:pt x="295423" y="183277"/>
                </a:cubicBezTo>
                <a:cubicBezTo>
                  <a:pt x="312910" y="148241"/>
                  <a:pt x="313471" y="107144"/>
                  <a:pt x="296947" y="71644"/>
                </a:cubicBezTo>
                <a:cubicBezTo>
                  <a:pt x="263926" y="3826"/>
                  <a:pt x="173375" y="-20050"/>
                  <a:pt x="94762" y="18304"/>
                </a:cubicBezTo>
                <a:close/>
              </a:path>
            </a:pathLst>
          </a:custGeom>
          <a:solidFill>
            <a:srgbClr val="FAF3D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5" name="Image" descr="Image">
            <a:extLst>
              <a:ext uri="{FF2B5EF4-FFF2-40B4-BE49-F238E27FC236}">
                <a16:creationId xmlns:a16="http://schemas.microsoft.com/office/drawing/2014/main" id="{8F8C1C0E-92D8-459D-BCC0-773E5183D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6D28F3CE-09D0-4B63-95D4-4988C18D9F86}"/>
              </a:ext>
            </a:extLst>
          </p:cNvPr>
          <p:cNvGrpSpPr/>
          <p:nvPr/>
        </p:nvGrpSpPr>
        <p:grpSpPr>
          <a:xfrm>
            <a:off x="2095500" y="2957784"/>
            <a:ext cx="1214606" cy="493670"/>
            <a:chOff x="2095500" y="3218811"/>
            <a:chExt cx="1214606" cy="493670"/>
          </a:xfrm>
        </p:grpSpPr>
        <p:sp>
          <p:nvSpPr>
            <p:cNvPr id="117" name="+123 456 789">
              <a:extLst>
                <a:ext uri="{FF2B5EF4-FFF2-40B4-BE49-F238E27FC236}">
                  <a16:creationId xmlns:a16="http://schemas.microsoft.com/office/drawing/2014/main" id="{5E9ACF85-0882-4CA9-831A-D59E7DCA105E}"/>
                </a:ext>
              </a:extLst>
            </p:cNvPr>
            <p:cNvSpPr/>
            <p:nvPr/>
          </p:nvSpPr>
          <p:spPr>
            <a:xfrm>
              <a:off x="2095500" y="3332187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18" name="www.yourwebsite.com">
              <a:extLst>
                <a:ext uri="{FF2B5EF4-FFF2-40B4-BE49-F238E27FC236}">
                  <a16:creationId xmlns:a16="http://schemas.microsoft.com/office/drawing/2014/main" id="{B05A4899-D7CA-4221-B22B-B57A1B72554A}"/>
                </a:ext>
              </a:extLst>
            </p:cNvPr>
            <p:cNvSpPr/>
            <p:nvPr/>
          </p:nvSpPr>
          <p:spPr>
            <a:xfrm>
              <a:off x="2095500" y="3521980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19" name="CONTACT US">
              <a:extLst>
                <a:ext uri="{FF2B5EF4-FFF2-40B4-BE49-F238E27FC236}">
                  <a16:creationId xmlns:a16="http://schemas.microsoft.com/office/drawing/2014/main" id="{307DBBDD-17F4-4A3D-990C-8B4571E409A9}"/>
                </a:ext>
              </a:extLst>
            </p:cNvPr>
            <p:cNvSpPr/>
            <p:nvPr/>
          </p:nvSpPr>
          <p:spPr>
            <a:xfrm>
              <a:off x="2095500" y="3218811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0320446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39076FB-6946-4B5F-937B-2F5B8E7D7AFF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15280A5-8CDF-4631-9C00-689E976C874C}"/>
              </a:ext>
            </a:extLst>
          </p:cNvPr>
          <p:cNvSpPr txBox="1"/>
          <p:nvPr/>
        </p:nvSpPr>
        <p:spPr>
          <a:xfrm>
            <a:off x="888489" y="1501647"/>
            <a:ext cx="3252223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200" b="1" i="0" u="none" strike="noStrike" cap="none" spc="0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THANK YOU! </a:t>
            </a: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8589EB17-C206-4C1A-868D-4BDEEF51F92A}"/>
              </a:ext>
            </a:extLst>
          </p:cNvPr>
          <p:cNvSpPr/>
          <p:nvPr/>
        </p:nvSpPr>
        <p:spPr>
          <a:xfrm>
            <a:off x="4115180" y="2582417"/>
            <a:ext cx="914653" cy="1303401"/>
          </a:xfrm>
          <a:custGeom>
            <a:avLst/>
            <a:gdLst>
              <a:gd name="connsiteX0" fmla="*/ 474726 w 914653"/>
              <a:gd name="connsiteY0" fmla="*/ 398145 h 1303401"/>
              <a:gd name="connsiteX1" fmla="*/ 506857 w 914653"/>
              <a:gd name="connsiteY1" fmla="*/ 221996 h 1303401"/>
              <a:gd name="connsiteX2" fmla="*/ 528955 w 914653"/>
              <a:gd name="connsiteY2" fmla="*/ 135128 h 1303401"/>
              <a:gd name="connsiteX3" fmla="*/ 535051 w 914653"/>
              <a:gd name="connsiteY3" fmla="*/ 113792 h 1303401"/>
              <a:gd name="connsiteX4" fmla="*/ 538099 w 914653"/>
              <a:gd name="connsiteY4" fmla="*/ 103886 h 1303401"/>
              <a:gd name="connsiteX5" fmla="*/ 539623 w 914653"/>
              <a:gd name="connsiteY5" fmla="*/ 99187 h 1303401"/>
              <a:gd name="connsiteX6" fmla="*/ 542290 w 914653"/>
              <a:gd name="connsiteY6" fmla="*/ 99187 h 1303401"/>
              <a:gd name="connsiteX7" fmla="*/ 543560 w 914653"/>
              <a:gd name="connsiteY7" fmla="*/ 97155 h 1303401"/>
              <a:gd name="connsiteX8" fmla="*/ 546100 w 914653"/>
              <a:gd name="connsiteY8" fmla="*/ 88773 h 1303401"/>
              <a:gd name="connsiteX9" fmla="*/ 549021 w 914653"/>
              <a:gd name="connsiteY9" fmla="*/ 79756 h 1303401"/>
              <a:gd name="connsiteX10" fmla="*/ 551434 w 914653"/>
              <a:gd name="connsiteY10" fmla="*/ 69977 h 1303401"/>
              <a:gd name="connsiteX11" fmla="*/ 552704 w 914653"/>
              <a:gd name="connsiteY11" fmla="*/ 65659 h 1303401"/>
              <a:gd name="connsiteX12" fmla="*/ 553593 w 914653"/>
              <a:gd name="connsiteY12" fmla="*/ 59182 h 1303401"/>
              <a:gd name="connsiteX13" fmla="*/ 560578 w 914653"/>
              <a:gd name="connsiteY13" fmla="*/ 38989 h 1303401"/>
              <a:gd name="connsiteX14" fmla="*/ 567563 w 914653"/>
              <a:gd name="connsiteY14" fmla="*/ 17653 h 1303401"/>
              <a:gd name="connsiteX15" fmla="*/ 572770 w 914653"/>
              <a:gd name="connsiteY15" fmla="*/ 0 h 1303401"/>
              <a:gd name="connsiteX16" fmla="*/ 383794 w 914653"/>
              <a:gd name="connsiteY16" fmla="*/ 0 h 1303401"/>
              <a:gd name="connsiteX17" fmla="*/ 368935 w 914653"/>
              <a:gd name="connsiteY17" fmla="*/ 25400 h 1303401"/>
              <a:gd name="connsiteX18" fmla="*/ 349377 w 914653"/>
              <a:gd name="connsiteY18" fmla="*/ 60579 h 1303401"/>
              <a:gd name="connsiteX19" fmla="*/ 341884 w 914653"/>
              <a:gd name="connsiteY19" fmla="*/ 77597 h 1303401"/>
              <a:gd name="connsiteX20" fmla="*/ 339344 w 914653"/>
              <a:gd name="connsiteY20" fmla="*/ 86487 h 1303401"/>
              <a:gd name="connsiteX21" fmla="*/ 337439 w 914653"/>
              <a:gd name="connsiteY21" fmla="*/ 92964 h 1303401"/>
              <a:gd name="connsiteX22" fmla="*/ 318770 w 914653"/>
              <a:gd name="connsiteY22" fmla="*/ 141224 h 1303401"/>
              <a:gd name="connsiteX23" fmla="*/ 310642 w 914653"/>
              <a:gd name="connsiteY23" fmla="*/ 166624 h 1303401"/>
              <a:gd name="connsiteX24" fmla="*/ 307086 w 914653"/>
              <a:gd name="connsiteY24" fmla="*/ 179324 h 1303401"/>
              <a:gd name="connsiteX25" fmla="*/ 305435 w 914653"/>
              <a:gd name="connsiteY25" fmla="*/ 185293 h 1303401"/>
              <a:gd name="connsiteX26" fmla="*/ 303022 w 914653"/>
              <a:gd name="connsiteY26" fmla="*/ 191643 h 1303401"/>
              <a:gd name="connsiteX27" fmla="*/ 296164 w 914653"/>
              <a:gd name="connsiteY27" fmla="*/ 213995 h 1303401"/>
              <a:gd name="connsiteX28" fmla="*/ 292481 w 914653"/>
              <a:gd name="connsiteY28" fmla="*/ 225298 h 1303401"/>
              <a:gd name="connsiteX29" fmla="*/ 291719 w 914653"/>
              <a:gd name="connsiteY29" fmla="*/ 231521 h 1303401"/>
              <a:gd name="connsiteX30" fmla="*/ 290449 w 914653"/>
              <a:gd name="connsiteY30" fmla="*/ 238252 h 1303401"/>
              <a:gd name="connsiteX31" fmla="*/ 278384 w 914653"/>
              <a:gd name="connsiteY31" fmla="*/ 290449 h 1303401"/>
              <a:gd name="connsiteX32" fmla="*/ 272923 w 914653"/>
              <a:gd name="connsiteY32" fmla="*/ 320294 h 1303401"/>
              <a:gd name="connsiteX33" fmla="*/ 270637 w 914653"/>
              <a:gd name="connsiteY33" fmla="*/ 335153 h 1303401"/>
              <a:gd name="connsiteX34" fmla="*/ 270637 w 914653"/>
              <a:gd name="connsiteY34" fmla="*/ 342773 h 1303401"/>
              <a:gd name="connsiteX35" fmla="*/ 270637 w 914653"/>
              <a:gd name="connsiteY35" fmla="*/ 346075 h 1303401"/>
              <a:gd name="connsiteX36" fmla="*/ 271907 w 914653"/>
              <a:gd name="connsiteY36" fmla="*/ 348615 h 1303401"/>
              <a:gd name="connsiteX37" fmla="*/ 269748 w 914653"/>
              <a:gd name="connsiteY37" fmla="*/ 351790 h 1303401"/>
              <a:gd name="connsiteX38" fmla="*/ 269113 w 914653"/>
              <a:gd name="connsiteY38" fmla="*/ 356870 h 1303401"/>
              <a:gd name="connsiteX39" fmla="*/ 267843 w 914653"/>
              <a:gd name="connsiteY39" fmla="*/ 366522 h 1303401"/>
              <a:gd name="connsiteX40" fmla="*/ 266573 w 914653"/>
              <a:gd name="connsiteY40" fmla="*/ 375158 h 1303401"/>
              <a:gd name="connsiteX41" fmla="*/ 265938 w 914653"/>
              <a:gd name="connsiteY41" fmla="*/ 380365 h 1303401"/>
              <a:gd name="connsiteX42" fmla="*/ 264414 w 914653"/>
              <a:gd name="connsiteY42" fmla="*/ 384937 h 1303401"/>
              <a:gd name="connsiteX43" fmla="*/ 264414 w 914653"/>
              <a:gd name="connsiteY43" fmla="*/ 393573 h 1303401"/>
              <a:gd name="connsiteX44" fmla="*/ 262255 w 914653"/>
              <a:gd name="connsiteY44" fmla="*/ 402717 h 1303401"/>
              <a:gd name="connsiteX45" fmla="*/ 260985 w 914653"/>
              <a:gd name="connsiteY45" fmla="*/ 413512 h 1303401"/>
              <a:gd name="connsiteX46" fmla="*/ 260223 w 914653"/>
              <a:gd name="connsiteY46" fmla="*/ 424307 h 1303401"/>
              <a:gd name="connsiteX47" fmla="*/ 257683 w 914653"/>
              <a:gd name="connsiteY47" fmla="*/ 466598 h 1303401"/>
              <a:gd name="connsiteX48" fmla="*/ 250444 w 914653"/>
              <a:gd name="connsiteY48" fmla="*/ 509016 h 1303401"/>
              <a:gd name="connsiteX49" fmla="*/ 249555 w 914653"/>
              <a:gd name="connsiteY49" fmla="*/ 551434 h 1303401"/>
              <a:gd name="connsiteX50" fmla="*/ 251460 w 914653"/>
              <a:gd name="connsiteY50" fmla="*/ 593852 h 1303401"/>
              <a:gd name="connsiteX51" fmla="*/ 252095 w 914653"/>
              <a:gd name="connsiteY51" fmla="*/ 637667 h 1303401"/>
              <a:gd name="connsiteX52" fmla="*/ 249809 w 914653"/>
              <a:gd name="connsiteY52" fmla="*/ 680212 h 1303401"/>
              <a:gd name="connsiteX53" fmla="*/ 249809 w 914653"/>
              <a:gd name="connsiteY53" fmla="*/ 722884 h 1303401"/>
              <a:gd name="connsiteX54" fmla="*/ 251460 w 914653"/>
              <a:gd name="connsiteY54" fmla="*/ 766064 h 1303401"/>
              <a:gd name="connsiteX55" fmla="*/ 253365 w 914653"/>
              <a:gd name="connsiteY55" fmla="*/ 787400 h 1303401"/>
              <a:gd name="connsiteX56" fmla="*/ 254889 w 914653"/>
              <a:gd name="connsiteY56" fmla="*/ 807593 h 1303401"/>
              <a:gd name="connsiteX57" fmla="*/ 257048 w 914653"/>
              <a:gd name="connsiteY57" fmla="*/ 826389 h 1303401"/>
              <a:gd name="connsiteX58" fmla="*/ 257048 w 914653"/>
              <a:gd name="connsiteY58" fmla="*/ 835914 h 1303401"/>
              <a:gd name="connsiteX59" fmla="*/ 259842 w 914653"/>
              <a:gd name="connsiteY59" fmla="*/ 846074 h 1303401"/>
              <a:gd name="connsiteX60" fmla="*/ 260858 w 914653"/>
              <a:gd name="connsiteY60" fmla="*/ 849884 h 1303401"/>
              <a:gd name="connsiteX61" fmla="*/ 260858 w 914653"/>
              <a:gd name="connsiteY61" fmla="*/ 855726 h 1303401"/>
              <a:gd name="connsiteX62" fmla="*/ 260858 w 914653"/>
              <a:gd name="connsiteY62" fmla="*/ 866521 h 1303401"/>
              <a:gd name="connsiteX63" fmla="*/ 260858 w 914653"/>
              <a:gd name="connsiteY63" fmla="*/ 887603 h 1303401"/>
              <a:gd name="connsiteX64" fmla="*/ 265557 w 914653"/>
              <a:gd name="connsiteY64" fmla="*/ 930148 h 1303401"/>
              <a:gd name="connsiteX65" fmla="*/ 281686 w 914653"/>
              <a:gd name="connsiteY65" fmla="*/ 1014857 h 1303401"/>
              <a:gd name="connsiteX66" fmla="*/ 315849 w 914653"/>
              <a:gd name="connsiteY66" fmla="*/ 1181354 h 1303401"/>
              <a:gd name="connsiteX67" fmla="*/ 318770 w 914653"/>
              <a:gd name="connsiteY67" fmla="*/ 1190498 h 1303401"/>
              <a:gd name="connsiteX68" fmla="*/ 320294 w 914653"/>
              <a:gd name="connsiteY68" fmla="*/ 1195197 h 1303401"/>
              <a:gd name="connsiteX69" fmla="*/ 321310 w 914653"/>
              <a:gd name="connsiteY69" fmla="*/ 1197864 h 1303401"/>
              <a:gd name="connsiteX70" fmla="*/ 322580 w 914653"/>
              <a:gd name="connsiteY70" fmla="*/ 1199769 h 1303401"/>
              <a:gd name="connsiteX71" fmla="*/ 321691 w 914653"/>
              <a:gd name="connsiteY71" fmla="*/ 1198880 h 1303401"/>
              <a:gd name="connsiteX72" fmla="*/ 330073 w 914653"/>
              <a:gd name="connsiteY72" fmla="*/ 1230122 h 1303401"/>
              <a:gd name="connsiteX73" fmla="*/ 332740 w 914653"/>
              <a:gd name="connsiteY73" fmla="*/ 1235964 h 1303401"/>
              <a:gd name="connsiteX74" fmla="*/ 335026 w 914653"/>
              <a:gd name="connsiteY74" fmla="*/ 1242187 h 1303401"/>
              <a:gd name="connsiteX75" fmla="*/ 340741 w 914653"/>
              <a:gd name="connsiteY75" fmla="*/ 1253617 h 1303401"/>
              <a:gd name="connsiteX76" fmla="*/ 346710 w 914653"/>
              <a:gd name="connsiteY76" fmla="*/ 1266317 h 1303401"/>
              <a:gd name="connsiteX77" fmla="*/ 352425 w 914653"/>
              <a:gd name="connsiteY77" fmla="*/ 1279906 h 1303401"/>
              <a:gd name="connsiteX78" fmla="*/ 359156 w 914653"/>
              <a:gd name="connsiteY78" fmla="*/ 1292606 h 1303401"/>
              <a:gd name="connsiteX79" fmla="*/ 363093 w 914653"/>
              <a:gd name="connsiteY79" fmla="*/ 1298702 h 1303401"/>
              <a:gd name="connsiteX80" fmla="*/ 365125 w 914653"/>
              <a:gd name="connsiteY80" fmla="*/ 1302131 h 1303401"/>
              <a:gd name="connsiteX81" fmla="*/ 560324 w 914653"/>
              <a:gd name="connsiteY81" fmla="*/ 1302131 h 1303401"/>
              <a:gd name="connsiteX82" fmla="*/ 556133 w 914653"/>
              <a:gd name="connsiteY82" fmla="*/ 1289431 h 1303401"/>
              <a:gd name="connsiteX83" fmla="*/ 552577 w 914653"/>
              <a:gd name="connsiteY83" fmla="*/ 1279144 h 1303401"/>
              <a:gd name="connsiteX84" fmla="*/ 550672 w 914653"/>
              <a:gd name="connsiteY84" fmla="*/ 1273429 h 1303401"/>
              <a:gd name="connsiteX85" fmla="*/ 549656 w 914653"/>
              <a:gd name="connsiteY85" fmla="*/ 1270508 h 1303401"/>
              <a:gd name="connsiteX86" fmla="*/ 524891 w 914653"/>
              <a:gd name="connsiteY86" fmla="*/ 1184910 h 1303401"/>
              <a:gd name="connsiteX87" fmla="*/ 524256 w 914653"/>
              <a:gd name="connsiteY87" fmla="*/ 1176782 h 1303401"/>
              <a:gd name="connsiteX88" fmla="*/ 521716 w 914653"/>
              <a:gd name="connsiteY88" fmla="*/ 1167892 h 1303401"/>
              <a:gd name="connsiteX89" fmla="*/ 520954 w 914653"/>
              <a:gd name="connsiteY89" fmla="*/ 1164209 h 1303401"/>
              <a:gd name="connsiteX90" fmla="*/ 520954 w 914653"/>
              <a:gd name="connsiteY90" fmla="*/ 1159637 h 1303401"/>
              <a:gd name="connsiteX91" fmla="*/ 519049 w 914653"/>
              <a:gd name="connsiteY91" fmla="*/ 1155192 h 1303401"/>
              <a:gd name="connsiteX92" fmla="*/ 516509 w 914653"/>
              <a:gd name="connsiteY92" fmla="*/ 1149096 h 1303401"/>
              <a:gd name="connsiteX93" fmla="*/ 515112 w 914653"/>
              <a:gd name="connsiteY93" fmla="*/ 1138809 h 1303401"/>
              <a:gd name="connsiteX94" fmla="*/ 513080 w 914653"/>
              <a:gd name="connsiteY94" fmla="*/ 1128776 h 1303401"/>
              <a:gd name="connsiteX95" fmla="*/ 510159 w 914653"/>
              <a:gd name="connsiteY95" fmla="*/ 1118743 h 1303401"/>
              <a:gd name="connsiteX96" fmla="*/ 508000 w 914653"/>
              <a:gd name="connsiteY96" fmla="*/ 1107059 h 1303401"/>
              <a:gd name="connsiteX97" fmla="*/ 506730 w 914653"/>
              <a:gd name="connsiteY97" fmla="*/ 1096137 h 1303401"/>
              <a:gd name="connsiteX98" fmla="*/ 505841 w 914653"/>
              <a:gd name="connsiteY98" fmla="*/ 1090803 h 1303401"/>
              <a:gd name="connsiteX99" fmla="*/ 503809 w 914653"/>
              <a:gd name="connsiteY99" fmla="*/ 1087120 h 1303401"/>
              <a:gd name="connsiteX100" fmla="*/ 502539 w 914653"/>
              <a:gd name="connsiteY100" fmla="*/ 1079881 h 1303401"/>
              <a:gd name="connsiteX101" fmla="*/ 501396 w 914653"/>
              <a:gd name="connsiteY101" fmla="*/ 1077214 h 1303401"/>
              <a:gd name="connsiteX102" fmla="*/ 500634 w 914653"/>
              <a:gd name="connsiteY102" fmla="*/ 1070737 h 1303401"/>
              <a:gd name="connsiteX103" fmla="*/ 493903 w 914653"/>
              <a:gd name="connsiteY103" fmla="*/ 1027049 h 1303401"/>
              <a:gd name="connsiteX104" fmla="*/ 479679 w 914653"/>
              <a:gd name="connsiteY104" fmla="*/ 938149 h 1303401"/>
              <a:gd name="connsiteX105" fmla="*/ 470408 w 914653"/>
              <a:gd name="connsiteY105" fmla="*/ 848106 h 1303401"/>
              <a:gd name="connsiteX106" fmla="*/ 463677 w 914653"/>
              <a:gd name="connsiteY106" fmla="*/ 757174 h 1303401"/>
              <a:gd name="connsiteX107" fmla="*/ 459486 w 914653"/>
              <a:gd name="connsiteY107" fmla="*/ 575945 h 1303401"/>
              <a:gd name="connsiteX108" fmla="*/ 474726 w 914653"/>
              <a:gd name="connsiteY108" fmla="*/ 398145 h 1303401"/>
              <a:gd name="connsiteX109" fmla="*/ 524129 w 914653"/>
              <a:gd name="connsiteY109" fmla="*/ 1189482 h 1303401"/>
              <a:gd name="connsiteX110" fmla="*/ 524129 w 914653"/>
              <a:gd name="connsiteY110" fmla="*/ 1189482 h 1303401"/>
              <a:gd name="connsiteX111" fmla="*/ 524129 w 914653"/>
              <a:gd name="connsiteY111" fmla="*/ 1189482 h 1303401"/>
              <a:gd name="connsiteX112" fmla="*/ 875919 w 914653"/>
              <a:gd name="connsiteY112" fmla="*/ 135382 h 1303401"/>
              <a:gd name="connsiteX113" fmla="*/ 887730 w 914653"/>
              <a:gd name="connsiteY113" fmla="*/ 117856 h 1303401"/>
              <a:gd name="connsiteX114" fmla="*/ 897382 w 914653"/>
              <a:gd name="connsiteY114" fmla="*/ 113665 h 1303401"/>
              <a:gd name="connsiteX115" fmla="*/ 908812 w 914653"/>
              <a:gd name="connsiteY115" fmla="*/ 126365 h 1303401"/>
              <a:gd name="connsiteX116" fmla="*/ 911987 w 914653"/>
              <a:gd name="connsiteY116" fmla="*/ 136398 h 1303401"/>
              <a:gd name="connsiteX117" fmla="*/ 914654 w 914653"/>
              <a:gd name="connsiteY117" fmla="*/ 146050 h 1303401"/>
              <a:gd name="connsiteX118" fmla="*/ 914654 w 914653"/>
              <a:gd name="connsiteY118" fmla="*/ 0 h 1303401"/>
              <a:gd name="connsiteX119" fmla="*/ 871982 w 914653"/>
              <a:gd name="connsiteY119" fmla="*/ 0 h 1303401"/>
              <a:gd name="connsiteX120" fmla="*/ 862711 w 914653"/>
              <a:gd name="connsiteY120" fmla="*/ 25400 h 1303401"/>
              <a:gd name="connsiteX121" fmla="*/ 858901 w 914653"/>
              <a:gd name="connsiteY121" fmla="*/ 39497 h 1303401"/>
              <a:gd name="connsiteX122" fmla="*/ 856996 w 914653"/>
              <a:gd name="connsiteY122" fmla="*/ 46228 h 1303401"/>
              <a:gd name="connsiteX123" fmla="*/ 852805 w 914653"/>
              <a:gd name="connsiteY123" fmla="*/ 51435 h 1303401"/>
              <a:gd name="connsiteX124" fmla="*/ 844296 w 914653"/>
              <a:gd name="connsiteY124" fmla="*/ 76835 h 1303401"/>
              <a:gd name="connsiteX125" fmla="*/ 844296 w 914653"/>
              <a:gd name="connsiteY125" fmla="*/ 76835 h 1303401"/>
              <a:gd name="connsiteX126" fmla="*/ 824865 w 914653"/>
              <a:gd name="connsiteY126" fmla="*/ 137541 h 1303401"/>
              <a:gd name="connsiteX127" fmla="*/ 817753 w 914653"/>
              <a:gd name="connsiteY127" fmla="*/ 167767 h 1303401"/>
              <a:gd name="connsiteX128" fmla="*/ 811022 w 914653"/>
              <a:gd name="connsiteY128" fmla="*/ 199136 h 1303401"/>
              <a:gd name="connsiteX129" fmla="*/ 805561 w 914653"/>
              <a:gd name="connsiteY129" fmla="*/ 230124 h 1303401"/>
              <a:gd name="connsiteX130" fmla="*/ 799338 w 914653"/>
              <a:gd name="connsiteY130" fmla="*/ 260731 h 1303401"/>
              <a:gd name="connsiteX131" fmla="*/ 794893 w 914653"/>
              <a:gd name="connsiteY131" fmla="*/ 291338 h 1303401"/>
              <a:gd name="connsiteX132" fmla="*/ 794893 w 914653"/>
              <a:gd name="connsiteY132" fmla="*/ 306324 h 1303401"/>
              <a:gd name="connsiteX133" fmla="*/ 792988 w 914653"/>
              <a:gd name="connsiteY133" fmla="*/ 321818 h 1303401"/>
              <a:gd name="connsiteX134" fmla="*/ 786130 w 914653"/>
              <a:gd name="connsiteY134" fmla="*/ 386715 h 1303401"/>
              <a:gd name="connsiteX135" fmla="*/ 782701 w 914653"/>
              <a:gd name="connsiteY135" fmla="*/ 452501 h 1303401"/>
              <a:gd name="connsiteX136" fmla="*/ 777621 w 914653"/>
              <a:gd name="connsiteY136" fmla="*/ 583692 h 1303401"/>
              <a:gd name="connsiteX137" fmla="*/ 781304 w 914653"/>
              <a:gd name="connsiteY137" fmla="*/ 714502 h 1303401"/>
              <a:gd name="connsiteX138" fmla="*/ 788035 w 914653"/>
              <a:gd name="connsiteY138" fmla="*/ 845947 h 1303401"/>
              <a:gd name="connsiteX139" fmla="*/ 790575 w 914653"/>
              <a:gd name="connsiteY139" fmla="*/ 911225 h 1303401"/>
              <a:gd name="connsiteX140" fmla="*/ 790575 w 914653"/>
              <a:gd name="connsiteY140" fmla="*/ 927100 h 1303401"/>
              <a:gd name="connsiteX141" fmla="*/ 792988 w 914653"/>
              <a:gd name="connsiteY141" fmla="*/ 942467 h 1303401"/>
              <a:gd name="connsiteX142" fmla="*/ 796544 w 914653"/>
              <a:gd name="connsiteY142" fmla="*/ 974979 h 1303401"/>
              <a:gd name="connsiteX143" fmla="*/ 804164 w 914653"/>
              <a:gd name="connsiteY143" fmla="*/ 1038479 h 1303401"/>
              <a:gd name="connsiteX144" fmla="*/ 815467 w 914653"/>
              <a:gd name="connsiteY144" fmla="*/ 1102868 h 1303401"/>
              <a:gd name="connsiteX145" fmla="*/ 828167 w 914653"/>
              <a:gd name="connsiteY145" fmla="*/ 1166368 h 1303401"/>
              <a:gd name="connsiteX146" fmla="*/ 831723 w 914653"/>
              <a:gd name="connsiteY146" fmla="*/ 1182243 h 1303401"/>
              <a:gd name="connsiteX147" fmla="*/ 833374 w 914653"/>
              <a:gd name="connsiteY147" fmla="*/ 1189101 h 1303401"/>
              <a:gd name="connsiteX148" fmla="*/ 833374 w 914653"/>
              <a:gd name="connsiteY148" fmla="*/ 1195705 h 1303401"/>
              <a:gd name="connsiteX149" fmla="*/ 838073 w 914653"/>
              <a:gd name="connsiteY149" fmla="*/ 1209802 h 1303401"/>
              <a:gd name="connsiteX150" fmla="*/ 840740 w 914653"/>
              <a:gd name="connsiteY150" fmla="*/ 1216787 h 1303401"/>
              <a:gd name="connsiteX151" fmla="*/ 842518 w 914653"/>
              <a:gd name="connsiteY151" fmla="*/ 1224788 h 1303401"/>
              <a:gd name="connsiteX152" fmla="*/ 857250 w 914653"/>
              <a:gd name="connsiteY152" fmla="*/ 1284986 h 1303401"/>
              <a:gd name="connsiteX153" fmla="*/ 862457 w 914653"/>
              <a:gd name="connsiteY153" fmla="*/ 1303020 h 1303401"/>
              <a:gd name="connsiteX154" fmla="*/ 914019 w 914653"/>
              <a:gd name="connsiteY154" fmla="*/ 1303020 h 1303401"/>
              <a:gd name="connsiteX155" fmla="*/ 914019 w 914653"/>
              <a:gd name="connsiteY155" fmla="*/ 1226820 h 1303401"/>
              <a:gd name="connsiteX156" fmla="*/ 907669 w 914653"/>
              <a:gd name="connsiteY156" fmla="*/ 1226058 h 1303401"/>
              <a:gd name="connsiteX157" fmla="*/ 882269 w 914653"/>
              <a:gd name="connsiteY157" fmla="*/ 1186561 h 1303401"/>
              <a:gd name="connsiteX158" fmla="*/ 908431 w 914653"/>
              <a:gd name="connsiteY158" fmla="*/ 1197610 h 1303401"/>
              <a:gd name="connsiteX159" fmla="*/ 914527 w 914653"/>
              <a:gd name="connsiteY159" fmla="*/ 1190752 h 1303401"/>
              <a:gd name="connsiteX160" fmla="*/ 914527 w 914653"/>
              <a:gd name="connsiteY160" fmla="*/ 760730 h 1303401"/>
              <a:gd name="connsiteX161" fmla="*/ 906145 w 914653"/>
              <a:gd name="connsiteY161" fmla="*/ 760730 h 1303401"/>
              <a:gd name="connsiteX162" fmla="*/ 894715 w 914653"/>
              <a:gd name="connsiteY162" fmla="*/ 756539 h 1303401"/>
              <a:gd name="connsiteX163" fmla="*/ 885571 w 914653"/>
              <a:gd name="connsiteY163" fmla="*/ 731139 h 1303401"/>
              <a:gd name="connsiteX164" fmla="*/ 880364 w 914653"/>
              <a:gd name="connsiteY164" fmla="*/ 699770 h 1303401"/>
              <a:gd name="connsiteX165" fmla="*/ 879348 w 914653"/>
              <a:gd name="connsiteY165" fmla="*/ 667639 h 1303401"/>
              <a:gd name="connsiteX166" fmla="*/ 880618 w 914653"/>
              <a:gd name="connsiteY166" fmla="*/ 635254 h 1303401"/>
              <a:gd name="connsiteX167" fmla="*/ 883666 w 914653"/>
              <a:gd name="connsiteY167" fmla="*/ 603123 h 1303401"/>
              <a:gd name="connsiteX168" fmla="*/ 884809 w 914653"/>
              <a:gd name="connsiteY168" fmla="*/ 595376 h 1303401"/>
              <a:gd name="connsiteX169" fmla="*/ 885698 w 914653"/>
              <a:gd name="connsiteY169" fmla="*/ 592709 h 1303401"/>
              <a:gd name="connsiteX170" fmla="*/ 885698 w 914653"/>
              <a:gd name="connsiteY170" fmla="*/ 589280 h 1303401"/>
              <a:gd name="connsiteX171" fmla="*/ 889381 w 914653"/>
              <a:gd name="connsiteY171" fmla="*/ 584454 h 1303401"/>
              <a:gd name="connsiteX172" fmla="*/ 892429 w 914653"/>
              <a:gd name="connsiteY172" fmla="*/ 580390 h 1303401"/>
              <a:gd name="connsiteX173" fmla="*/ 900684 w 914653"/>
              <a:gd name="connsiteY173" fmla="*/ 573913 h 1303401"/>
              <a:gd name="connsiteX174" fmla="*/ 910717 w 914653"/>
              <a:gd name="connsiteY174" fmla="*/ 569214 h 1303401"/>
              <a:gd name="connsiteX175" fmla="*/ 914019 w 914653"/>
              <a:gd name="connsiteY175" fmla="*/ 569214 h 1303401"/>
              <a:gd name="connsiteX176" fmla="*/ 914019 w 914653"/>
              <a:gd name="connsiteY176" fmla="*/ 240411 h 1303401"/>
              <a:gd name="connsiteX177" fmla="*/ 912876 w 914653"/>
              <a:gd name="connsiteY177" fmla="*/ 230886 h 1303401"/>
              <a:gd name="connsiteX178" fmla="*/ 906653 w 914653"/>
              <a:gd name="connsiteY178" fmla="*/ 202438 h 1303401"/>
              <a:gd name="connsiteX179" fmla="*/ 904240 w 914653"/>
              <a:gd name="connsiteY179" fmla="*/ 191389 h 1303401"/>
              <a:gd name="connsiteX180" fmla="*/ 902462 w 914653"/>
              <a:gd name="connsiteY180" fmla="*/ 179959 h 1303401"/>
              <a:gd name="connsiteX181" fmla="*/ 900811 w 914653"/>
              <a:gd name="connsiteY181" fmla="*/ 168275 h 1303401"/>
              <a:gd name="connsiteX182" fmla="*/ 899795 w 914653"/>
              <a:gd name="connsiteY182" fmla="*/ 161671 h 1303401"/>
              <a:gd name="connsiteX183" fmla="*/ 898398 w 914653"/>
              <a:gd name="connsiteY183" fmla="*/ 155194 h 1303401"/>
              <a:gd name="connsiteX184" fmla="*/ 895985 w 914653"/>
              <a:gd name="connsiteY184" fmla="*/ 152273 h 1303401"/>
              <a:gd name="connsiteX185" fmla="*/ 893826 w 914653"/>
              <a:gd name="connsiteY185" fmla="*/ 149479 h 1303401"/>
              <a:gd name="connsiteX186" fmla="*/ 886333 w 914653"/>
              <a:gd name="connsiteY186" fmla="*/ 148590 h 1303401"/>
              <a:gd name="connsiteX187" fmla="*/ 873633 w 914653"/>
              <a:gd name="connsiteY187" fmla="*/ 160147 h 1303401"/>
              <a:gd name="connsiteX188" fmla="*/ 872871 w 914653"/>
              <a:gd name="connsiteY188" fmla="*/ 162306 h 1303401"/>
              <a:gd name="connsiteX189" fmla="*/ 871855 w 914653"/>
              <a:gd name="connsiteY189" fmla="*/ 163449 h 1303401"/>
              <a:gd name="connsiteX190" fmla="*/ 869315 w 914653"/>
              <a:gd name="connsiteY190" fmla="*/ 162433 h 1303401"/>
              <a:gd name="connsiteX191" fmla="*/ 869315 w 914653"/>
              <a:gd name="connsiteY191" fmla="*/ 156591 h 1303401"/>
              <a:gd name="connsiteX192" fmla="*/ 875919 w 914653"/>
              <a:gd name="connsiteY192" fmla="*/ 135382 h 1303401"/>
              <a:gd name="connsiteX193" fmla="*/ 815213 w 914653"/>
              <a:gd name="connsiteY193" fmla="*/ 1301115 h 1303401"/>
              <a:gd name="connsiteX194" fmla="*/ 809371 w 914653"/>
              <a:gd name="connsiteY194" fmla="*/ 1283462 h 1303401"/>
              <a:gd name="connsiteX195" fmla="*/ 806704 w 914653"/>
              <a:gd name="connsiteY195" fmla="*/ 1274953 h 1303401"/>
              <a:gd name="connsiteX196" fmla="*/ 803021 w 914653"/>
              <a:gd name="connsiteY196" fmla="*/ 1268095 h 1303401"/>
              <a:gd name="connsiteX197" fmla="*/ 798830 w 914653"/>
              <a:gd name="connsiteY197" fmla="*/ 1252855 h 1303401"/>
              <a:gd name="connsiteX198" fmla="*/ 794385 w 914653"/>
              <a:gd name="connsiteY198" fmla="*/ 1235456 h 1303401"/>
              <a:gd name="connsiteX199" fmla="*/ 780542 w 914653"/>
              <a:gd name="connsiteY199" fmla="*/ 1165352 h 1303401"/>
              <a:gd name="connsiteX200" fmla="*/ 774954 w 914653"/>
              <a:gd name="connsiteY200" fmla="*/ 1129538 h 1303401"/>
              <a:gd name="connsiteX201" fmla="*/ 767334 w 914653"/>
              <a:gd name="connsiteY201" fmla="*/ 1093851 h 1303401"/>
              <a:gd name="connsiteX202" fmla="*/ 745617 w 914653"/>
              <a:gd name="connsiteY202" fmla="*/ 949452 h 1303401"/>
              <a:gd name="connsiteX203" fmla="*/ 734822 w 914653"/>
              <a:gd name="connsiteY203" fmla="*/ 803402 h 1303401"/>
              <a:gd name="connsiteX204" fmla="*/ 732155 w 914653"/>
              <a:gd name="connsiteY204" fmla="*/ 653923 h 1303401"/>
              <a:gd name="connsiteX205" fmla="*/ 733044 w 914653"/>
              <a:gd name="connsiteY205" fmla="*/ 504825 h 1303401"/>
              <a:gd name="connsiteX206" fmla="*/ 735965 w 914653"/>
              <a:gd name="connsiteY206" fmla="*/ 430657 h 1303401"/>
              <a:gd name="connsiteX207" fmla="*/ 743204 w 914653"/>
              <a:gd name="connsiteY207" fmla="*/ 358140 h 1303401"/>
              <a:gd name="connsiteX208" fmla="*/ 743204 w 914653"/>
              <a:gd name="connsiteY208" fmla="*/ 350266 h 1303401"/>
              <a:gd name="connsiteX209" fmla="*/ 745109 w 914653"/>
              <a:gd name="connsiteY209" fmla="*/ 342138 h 1303401"/>
              <a:gd name="connsiteX210" fmla="*/ 746379 w 914653"/>
              <a:gd name="connsiteY210" fmla="*/ 327279 h 1303401"/>
              <a:gd name="connsiteX211" fmla="*/ 747649 w 914653"/>
              <a:gd name="connsiteY211" fmla="*/ 323596 h 1303401"/>
              <a:gd name="connsiteX212" fmla="*/ 747649 w 914653"/>
              <a:gd name="connsiteY212" fmla="*/ 319151 h 1303401"/>
              <a:gd name="connsiteX213" fmla="*/ 748284 w 914653"/>
              <a:gd name="connsiteY213" fmla="*/ 309372 h 1303401"/>
              <a:gd name="connsiteX214" fmla="*/ 749808 w 914653"/>
              <a:gd name="connsiteY214" fmla="*/ 291719 h 1303401"/>
              <a:gd name="connsiteX215" fmla="*/ 755015 w 914653"/>
              <a:gd name="connsiteY215" fmla="*/ 255651 h 1303401"/>
              <a:gd name="connsiteX216" fmla="*/ 757809 w 914653"/>
              <a:gd name="connsiteY216" fmla="*/ 237109 h 1303401"/>
              <a:gd name="connsiteX217" fmla="*/ 757809 w 914653"/>
              <a:gd name="connsiteY217" fmla="*/ 228092 h 1303401"/>
              <a:gd name="connsiteX218" fmla="*/ 759079 w 914653"/>
              <a:gd name="connsiteY218" fmla="*/ 218821 h 1303401"/>
              <a:gd name="connsiteX219" fmla="*/ 772922 w 914653"/>
              <a:gd name="connsiteY219" fmla="*/ 146431 h 1303401"/>
              <a:gd name="connsiteX220" fmla="*/ 780288 w 914653"/>
              <a:gd name="connsiteY220" fmla="*/ 109982 h 1303401"/>
              <a:gd name="connsiteX221" fmla="*/ 788670 w 914653"/>
              <a:gd name="connsiteY221" fmla="*/ 74168 h 1303401"/>
              <a:gd name="connsiteX222" fmla="*/ 809752 w 914653"/>
              <a:gd name="connsiteY222" fmla="*/ 2540 h 1303401"/>
              <a:gd name="connsiteX223" fmla="*/ 809752 w 914653"/>
              <a:gd name="connsiteY223" fmla="*/ 127 h 1303401"/>
              <a:gd name="connsiteX224" fmla="*/ 606552 w 914653"/>
              <a:gd name="connsiteY224" fmla="*/ 127 h 1303401"/>
              <a:gd name="connsiteX225" fmla="*/ 604774 w 914653"/>
              <a:gd name="connsiteY225" fmla="*/ 3048 h 1303401"/>
              <a:gd name="connsiteX226" fmla="*/ 601853 w 914653"/>
              <a:gd name="connsiteY226" fmla="*/ 10287 h 1303401"/>
              <a:gd name="connsiteX227" fmla="*/ 598678 w 914653"/>
              <a:gd name="connsiteY227" fmla="*/ 19304 h 1303401"/>
              <a:gd name="connsiteX228" fmla="*/ 585978 w 914653"/>
              <a:gd name="connsiteY228" fmla="*/ 56388 h 1303401"/>
              <a:gd name="connsiteX229" fmla="*/ 574167 w 914653"/>
              <a:gd name="connsiteY229" fmla="*/ 91821 h 1303401"/>
              <a:gd name="connsiteX230" fmla="*/ 554228 w 914653"/>
              <a:gd name="connsiteY230" fmla="*/ 166624 h 1303401"/>
              <a:gd name="connsiteX231" fmla="*/ 549148 w 914653"/>
              <a:gd name="connsiteY231" fmla="*/ 184531 h 1303401"/>
              <a:gd name="connsiteX232" fmla="*/ 546735 w 914653"/>
              <a:gd name="connsiteY232" fmla="*/ 192913 h 1303401"/>
              <a:gd name="connsiteX233" fmla="*/ 543433 w 914653"/>
              <a:gd name="connsiteY233" fmla="*/ 200279 h 1303401"/>
              <a:gd name="connsiteX234" fmla="*/ 540131 w 914653"/>
              <a:gd name="connsiteY234" fmla="*/ 218059 h 1303401"/>
              <a:gd name="connsiteX235" fmla="*/ 536194 w 914653"/>
              <a:gd name="connsiteY235" fmla="*/ 237617 h 1303401"/>
              <a:gd name="connsiteX236" fmla="*/ 528701 w 914653"/>
              <a:gd name="connsiteY236" fmla="*/ 275717 h 1303401"/>
              <a:gd name="connsiteX237" fmla="*/ 522732 w 914653"/>
              <a:gd name="connsiteY237" fmla="*/ 315214 h 1303401"/>
              <a:gd name="connsiteX238" fmla="*/ 514096 w 914653"/>
              <a:gd name="connsiteY238" fmla="*/ 393700 h 1303401"/>
              <a:gd name="connsiteX239" fmla="*/ 498602 w 914653"/>
              <a:gd name="connsiteY239" fmla="*/ 549910 h 1303401"/>
              <a:gd name="connsiteX240" fmla="*/ 495173 w 914653"/>
              <a:gd name="connsiteY240" fmla="*/ 627888 h 1303401"/>
              <a:gd name="connsiteX241" fmla="*/ 493903 w 914653"/>
              <a:gd name="connsiteY241" fmla="*/ 637286 h 1303401"/>
              <a:gd name="connsiteX242" fmla="*/ 493903 w 914653"/>
              <a:gd name="connsiteY242" fmla="*/ 647827 h 1303401"/>
              <a:gd name="connsiteX243" fmla="*/ 493903 w 914653"/>
              <a:gd name="connsiteY243" fmla="*/ 667385 h 1303401"/>
              <a:gd name="connsiteX244" fmla="*/ 493903 w 914653"/>
              <a:gd name="connsiteY244" fmla="*/ 707009 h 1303401"/>
              <a:gd name="connsiteX245" fmla="*/ 497840 w 914653"/>
              <a:gd name="connsiteY245" fmla="*/ 786130 h 1303401"/>
              <a:gd name="connsiteX246" fmla="*/ 500761 w 914653"/>
              <a:gd name="connsiteY246" fmla="*/ 826262 h 1303401"/>
              <a:gd name="connsiteX247" fmla="*/ 502412 w 914653"/>
              <a:gd name="connsiteY247" fmla="*/ 844550 h 1303401"/>
              <a:gd name="connsiteX248" fmla="*/ 504190 w 914653"/>
              <a:gd name="connsiteY248" fmla="*/ 861822 h 1303401"/>
              <a:gd name="connsiteX249" fmla="*/ 506222 w 914653"/>
              <a:gd name="connsiteY249" fmla="*/ 880999 h 1303401"/>
              <a:gd name="connsiteX250" fmla="*/ 509270 w 914653"/>
              <a:gd name="connsiteY250" fmla="*/ 900811 h 1303401"/>
              <a:gd name="connsiteX251" fmla="*/ 515112 w 914653"/>
              <a:gd name="connsiteY251" fmla="*/ 938911 h 1303401"/>
              <a:gd name="connsiteX252" fmla="*/ 521081 w 914653"/>
              <a:gd name="connsiteY252" fmla="*/ 978662 h 1303401"/>
              <a:gd name="connsiteX253" fmla="*/ 521843 w 914653"/>
              <a:gd name="connsiteY253" fmla="*/ 983107 h 1303401"/>
              <a:gd name="connsiteX254" fmla="*/ 523113 w 914653"/>
              <a:gd name="connsiteY254" fmla="*/ 985774 h 1303401"/>
              <a:gd name="connsiteX255" fmla="*/ 524637 w 914653"/>
              <a:gd name="connsiteY255" fmla="*/ 996061 h 1303401"/>
              <a:gd name="connsiteX256" fmla="*/ 527939 w 914653"/>
              <a:gd name="connsiteY256" fmla="*/ 1014984 h 1303401"/>
              <a:gd name="connsiteX257" fmla="*/ 543560 w 914653"/>
              <a:gd name="connsiteY257" fmla="*/ 1091184 h 1303401"/>
              <a:gd name="connsiteX258" fmla="*/ 562229 w 914653"/>
              <a:gd name="connsiteY258" fmla="*/ 1167384 h 1303401"/>
              <a:gd name="connsiteX259" fmla="*/ 570865 w 914653"/>
              <a:gd name="connsiteY259" fmla="*/ 1204341 h 1303401"/>
              <a:gd name="connsiteX260" fmla="*/ 581279 w 914653"/>
              <a:gd name="connsiteY260" fmla="*/ 1239901 h 1303401"/>
              <a:gd name="connsiteX261" fmla="*/ 601853 w 914653"/>
              <a:gd name="connsiteY261" fmla="*/ 1303401 h 1303401"/>
              <a:gd name="connsiteX262" fmla="*/ 814832 w 914653"/>
              <a:gd name="connsiteY262" fmla="*/ 1303401 h 1303401"/>
              <a:gd name="connsiteX263" fmla="*/ 814578 w 914653"/>
              <a:gd name="connsiteY263" fmla="*/ 1300988 h 1303401"/>
              <a:gd name="connsiteX264" fmla="*/ 58928 w 914653"/>
              <a:gd name="connsiteY264" fmla="*/ 755015 h 1303401"/>
              <a:gd name="connsiteX265" fmla="*/ 58166 w 914653"/>
              <a:gd name="connsiteY265" fmla="*/ 732282 h 1303401"/>
              <a:gd name="connsiteX266" fmla="*/ 58166 w 914653"/>
              <a:gd name="connsiteY266" fmla="*/ 701929 h 1303401"/>
              <a:gd name="connsiteX267" fmla="*/ 57277 w 914653"/>
              <a:gd name="connsiteY267" fmla="*/ 641985 h 1303401"/>
              <a:gd name="connsiteX268" fmla="*/ 57912 w 914653"/>
              <a:gd name="connsiteY268" fmla="*/ 574040 h 1303401"/>
              <a:gd name="connsiteX269" fmla="*/ 54229 w 914653"/>
              <a:gd name="connsiteY269" fmla="*/ 563499 h 1303401"/>
              <a:gd name="connsiteX270" fmla="*/ 42672 w 914653"/>
              <a:gd name="connsiteY270" fmla="*/ 563499 h 1303401"/>
              <a:gd name="connsiteX271" fmla="*/ 38989 w 914653"/>
              <a:gd name="connsiteY271" fmla="*/ 564896 h 1303401"/>
              <a:gd name="connsiteX272" fmla="*/ 35052 w 914653"/>
              <a:gd name="connsiteY272" fmla="*/ 564896 h 1303401"/>
              <a:gd name="connsiteX273" fmla="*/ 34163 w 914653"/>
              <a:gd name="connsiteY273" fmla="*/ 564896 h 1303401"/>
              <a:gd name="connsiteX274" fmla="*/ 33528 w 914653"/>
              <a:gd name="connsiteY274" fmla="*/ 564896 h 1303401"/>
              <a:gd name="connsiteX275" fmla="*/ 33528 w 914653"/>
              <a:gd name="connsiteY275" fmla="*/ 565531 h 1303401"/>
              <a:gd name="connsiteX276" fmla="*/ 31750 w 914653"/>
              <a:gd name="connsiteY276" fmla="*/ 565531 h 1303401"/>
              <a:gd name="connsiteX277" fmla="*/ 26289 w 914653"/>
              <a:gd name="connsiteY277" fmla="*/ 569468 h 1303401"/>
              <a:gd name="connsiteX278" fmla="*/ 20447 w 914653"/>
              <a:gd name="connsiteY278" fmla="*/ 574421 h 1303401"/>
              <a:gd name="connsiteX279" fmla="*/ 16002 w 914653"/>
              <a:gd name="connsiteY279" fmla="*/ 580263 h 1303401"/>
              <a:gd name="connsiteX280" fmla="*/ 10033 w 914653"/>
              <a:gd name="connsiteY280" fmla="*/ 592963 h 1303401"/>
              <a:gd name="connsiteX281" fmla="*/ 4953 w 914653"/>
              <a:gd name="connsiteY281" fmla="*/ 622046 h 1303401"/>
              <a:gd name="connsiteX282" fmla="*/ 5842 w 914653"/>
              <a:gd name="connsiteY282" fmla="*/ 622046 h 1303401"/>
              <a:gd name="connsiteX283" fmla="*/ 1651 w 914653"/>
              <a:gd name="connsiteY283" fmla="*/ 632079 h 1303401"/>
              <a:gd name="connsiteX284" fmla="*/ 0 w 914653"/>
              <a:gd name="connsiteY284" fmla="*/ 644779 h 1303401"/>
              <a:gd name="connsiteX285" fmla="*/ 762 w 914653"/>
              <a:gd name="connsiteY285" fmla="*/ 672592 h 1303401"/>
              <a:gd name="connsiteX286" fmla="*/ 762 w 914653"/>
              <a:gd name="connsiteY286" fmla="*/ 679958 h 1303401"/>
              <a:gd name="connsiteX287" fmla="*/ 2413 w 914653"/>
              <a:gd name="connsiteY287" fmla="*/ 686816 h 1303401"/>
              <a:gd name="connsiteX288" fmla="*/ 5715 w 914653"/>
              <a:gd name="connsiteY288" fmla="*/ 700532 h 1303401"/>
              <a:gd name="connsiteX289" fmla="*/ 12446 w 914653"/>
              <a:gd name="connsiteY289" fmla="*/ 728980 h 1303401"/>
              <a:gd name="connsiteX290" fmla="*/ 13081 w 914653"/>
              <a:gd name="connsiteY290" fmla="*/ 728980 h 1303401"/>
              <a:gd name="connsiteX291" fmla="*/ 13081 w 914653"/>
              <a:gd name="connsiteY291" fmla="*/ 730631 h 1303401"/>
              <a:gd name="connsiteX292" fmla="*/ 13081 w 914653"/>
              <a:gd name="connsiteY292" fmla="*/ 733552 h 1303401"/>
              <a:gd name="connsiteX293" fmla="*/ 14859 w 914653"/>
              <a:gd name="connsiteY293" fmla="*/ 739775 h 1303401"/>
              <a:gd name="connsiteX294" fmla="*/ 20701 w 914653"/>
              <a:gd name="connsiteY294" fmla="*/ 750316 h 1303401"/>
              <a:gd name="connsiteX295" fmla="*/ 27559 w 914653"/>
              <a:gd name="connsiteY295" fmla="*/ 760095 h 1303401"/>
              <a:gd name="connsiteX296" fmla="*/ 35052 w 914653"/>
              <a:gd name="connsiteY296" fmla="*/ 765810 h 1303401"/>
              <a:gd name="connsiteX297" fmla="*/ 52705 w 914653"/>
              <a:gd name="connsiteY297" fmla="*/ 765810 h 1303401"/>
              <a:gd name="connsiteX298" fmla="*/ 58293 w 914653"/>
              <a:gd name="connsiteY298" fmla="*/ 755015 h 1303401"/>
              <a:gd name="connsiteX299" fmla="*/ 272669 w 914653"/>
              <a:gd name="connsiteY299" fmla="*/ 1112012 h 1303401"/>
              <a:gd name="connsiteX300" fmla="*/ 267589 w 914653"/>
              <a:gd name="connsiteY300" fmla="*/ 1087374 h 1303401"/>
              <a:gd name="connsiteX301" fmla="*/ 256032 w 914653"/>
              <a:gd name="connsiteY301" fmla="*/ 1033018 h 1303401"/>
              <a:gd name="connsiteX302" fmla="*/ 244729 w 914653"/>
              <a:gd name="connsiteY302" fmla="*/ 954532 h 1303401"/>
              <a:gd name="connsiteX303" fmla="*/ 232664 w 914653"/>
              <a:gd name="connsiteY303" fmla="*/ 876427 h 1303401"/>
              <a:gd name="connsiteX304" fmla="*/ 229362 w 914653"/>
              <a:gd name="connsiteY304" fmla="*/ 837438 h 1303401"/>
              <a:gd name="connsiteX305" fmla="*/ 228473 w 914653"/>
              <a:gd name="connsiteY305" fmla="*/ 818007 h 1303401"/>
              <a:gd name="connsiteX306" fmla="*/ 226695 w 914653"/>
              <a:gd name="connsiteY306" fmla="*/ 798449 h 1303401"/>
              <a:gd name="connsiteX307" fmla="*/ 221742 w 914653"/>
              <a:gd name="connsiteY307" fmla="*/ 718566 h 1303401"/>
              <a:gd name="connsiteX308" fmla="*/ 218186 w 914653"/>
              <a:gd name="connsiteY308" fmla="*/ 558165 h 1303401"/>
              <a:gd name="connsiteX309" fmla="*/ 221488 w 914653"/>
              <a:gd name="connsiteY309" fmla="*/ 477901 h 1303401"/>
              <a:gd name="connsiteX310" fmla="*/ 229362 w 914653"/>
              <a:gd name="connsiteY310" fmla="*/ 398018 h 1303401"/>
              <a:gd name="connsiteX311" fmla="*/ 233680 w 914653"/>
              <a:gd name="connsiteY311" fmla="*/ 358267 h 1303401"/>
              <a:gd name="connsiteX312" fmla="*/ 240284 w 914653"/>
              <a:gd name="connsiteY312" fmla="*/ 319024 h 1303401"/>
              <a:gd name="connsiteX313" fmla="*/ 247777 w 914653"/>
              <a:gd name="connsiteY313" fmla="*/ 279400 h 1303401"/>
              <a:gd name="connsiteX314" fmla="*/ 249682 w 914653"/>
              <a:gd name="connsiteY314" fmla="*/ 270002 h 1303401"/>
              <a:gd name="connsiteX315" fmla="*/ 252857 w 914653"/>
              <a:gd name="connsiteY315" fmla="*/ 260604 h 1303401"/>
              <a:gd name="connsiteX316" fmla="*/ 254635 w 914653"/>
              <a:gd name="connsiteY316" fmla="*/ 256032 h 1303401"/>
              <a:gd name="connsiteX317" fmla="*/ 254635 w 914653"/>
              <a:gd name="connsiteY317" fmla="*/ 251841 h 1303401"/>
              <a:gd name="connsiteX318" fmla="*/ 256159 w 914653"/>
              <a:gd name="connsiteY318" fmla="*/ 243967 h 1303401"/>
              <a:gd name="connsiteX319" fmla="*/ 257937 w 914653"/>
              <a:gd name="connsiteY319" fmla="*/ 228346 h 1303401"/>
              <a:gd name="connsiteX320" fmla="*/ 261747 w 914653"/>
              <a:gd name="connsiteY320" fmla="*/ 224282 h 1303401"/>
              <a:gd name="connsiteX321" fmla="*/ 262509 w 914653"/>
              <a:gd name="connsiteY321" fmla="*/ 220345 h 1303401"/>
              <a:gd name="connsiteX322" fmla="*/ 262509 w 914653"/>
              <a:gd name="connsiteY322" fmla="*/ 216662 h 1303401"/>
              <a:gd name="connsiteX323" fmla="*/ 263779 w 914653"/>
              <a:gd name="connsiteY323" fmla="*/ 213360 h 1303401"/>
              <a:gd name="connsiteX324" fmla="*/ 265049 w 914653"/>
              <a:gd name="connsiteY324" fmla="*/ 195580 h 1303401"/>
              <a:gd name="connsiteX325" fmla="*/ 250317 w 914653"/>
              <a:gd name="connsiteY325" fmla="*/ 194056 h 1303401"/>
              <a:gd name="connsiteX326" fmla="*/ 235585 w 914653"/>
              <a:gd name="connsiteY326" fmla="*/ 196596 h 1303401"/>
              <a:gd name="connsiteX327" fmla="*/ 221488 w 914653"/>
              <a:gd name="connsiteY327" fmla="*/ 199136 h 1303401"/>
              <a:gd name="connsiteX328" fmla="*/ 191643 w 914653"/>
              <a:gd name="connsiteY328" fmla="*/ 205994 h 1303401"/>
              <a:gd name="connsiteX329" fmla="*/ 190500 w 914653"/>
              <a:gd name="connsiteY329" fmla="*/ 205994 h 1303401"/>
              <a:gd name="connsiteX330" fmla="*/ 187833 w 914653"/>
              <a:gd name="connsiteY330" fmla="*/ 207010 h 1303401"/>
              <a:gd name="connsiteX331" fmla="*/ 181737 w 914653"/>
              <a:gd name="connsiteY331" fmla="*/ 209423 h 1303401"/>
              <a:gd name="connsiteX332" fmla="*/ 177292 w 914653"/>
              <a:gd name="connsiteY332" fmla="*/ 213233 h 1303401"/>
              <a:gd name="connsiteX333" fmla="*/ 172085 w 914653"/>
              <a:gd name="connsiteY333" fmla="*/ 217424 h 1303401"/>
              <a:gd name="connsiteX334" fmla="*/ 165481 w 914653"/>
              <a:gd name="connsiteY334" fmla="*/ 231013 h 1303401"/>
              <a:gd name="connsiteX335" fmla="*/ 160274 w 914653"/>
              <a:gd name="connsiteY335" fmla="*/ 246634 h 1303401"/>
              <a:gd name="connsiteX336" fmla="*/ 155448 w 914653"/>
              <a:gd name="connsiteY336" fmla="*/ 262382 h 1303401"/>
              <a:gd name="connsiteX337" fmla="*/ 153797 w 914653"/>
              <a:gd name="connsiteY337" fmla="*/ 269113 h 1303401"/>
              <a:gd name="connsiteX338" fmla="*/ 154559 w 914653"/>
              <a:gd name="connsiteY338" fmla="*/ 271907 h 1303401"/>
              <a:gd name="connsiteX339" fmla="*/ 155321 w 914653"/>
              <a:gd name="connsiteY339" fmla="*/ 273177 h 1303401"/>
              <a:gd name="connsiteX340" fmla="*/ 155321 w 914653"/>
              <a:gd name="connsiteY340" fmla="*/ 275463 h 1303401"/>
              <a:gd name="connsiteX341" fmla="*/ 146685 w 914653"/>
              <a:gd name="connsiteY341" fmla="*/ 306578 h 1303401"/>
              <a:gd name="connsiteX342" fmla="*/ 138557 w 914653"/>
              <a:gd name="connsiteY342" fmla="*/ 341757 h 1303401"/>
              <a:gd name="connsiteX343" fmla="*/ 135128 w 914653"/>
              <a:gd name="connsiteY343" fmla="*/ 343281 h 1303401"/>
              <a:gd name="connsiteX344" fmla="*/ 133985 w 914653"/>
              <a:gd name="connsiteY344" fmla="*/ 345694 h 1303401"/>
              <a:gd name="connsiteX345" fmla="*/ 133985 w 914653"/>
              <a:gd name="connsiteY345" fmla="*/ 348488 h 1303401"/>
              <a:gd name="connsiteX346" fmla="*/ 133096 w 914653"/>
              <a:gd name="connsiteY346" fmla="*/ 359791 h 1303401"/>
              <a:gd name="connsiteX347" fmla="*/ 128778 w 914653"/>
              <a:gd name="connsiteY347" fmla="*/ 381889 h 1303401"/>
              <a:gd name="connsiteX348" fmla="*/ 120015 w 914653"/>
              <a:gd name="connsiteY348" fmla="*/ 426974 h 1303401"/>
              <a:gd name="connsiteX349" fmla="*/ 113665 w 914653"/>
              <a:gd name="connsiteY349" fmla="*/ 474218 h 1303401"/>
              <a:gd name="connsiteX350" fmla="*/ 111887 w 914653"/>
              <a:gd name="connsiteY350" fmla="*/ 497840 h 1303401"/>
              <a:gd name="connsiteX351" fmla="*/ 109347 w 914653"/>
              <a:gd name="connsiteY351" fmla="*/ 520319 h 1303401"/>
              <a:gd name="connsiteX352" fmla="*/ 106553 w 914653"/>
              <a:gd name="connsiteY352" fmla="*/ 546862 h 1303401"/>
              <a:gd name="connsiteX353" fmla="*/ 105664 w 914653"/>
              <a:gd name="connsiteY353" fmla="*/ 559562 h 1303401"/>
              <a:gd name="connsiteX354" fmla="*/ 105664 w 914653"/>
              <a:gd name="connsiteY354" fmla="*/ 566420 h 1303401"/>
              <a:gd name="connsiteX355" fmla="*/ 105664 w 914653"/>
              <a:gd name="connsiteY355" fmla="*/ 569468 h 1303401"/>
              <a:gd name="connsiteX356" fmla="*/ 107061 w 914653"/>
              <a:gd name="connsiteY356" fmla="*/ 572008 h 1303401"/>
              <a:gd name="connsiteX357" fmla="*/ 105537 w 914653"/>
              <a:gd name="connsiteY357" fmla="*/ 572008 h 1303401"/>
              <a:gd name="connsiteX358" fmla="*/ 103632 w 914653"/>
              <a:gd name="connsiteY358" fmla="*/ 607822 h 1303401"/>
              <a:gd name="connsiteX359" fmla="*/ 105791 w 914653"/>
              <a:gd name="connsiteY359" fmla="*/ 607822 h 1303401"/>
              <a:gd name="connsiteX360" fmla="*/ 105791 w 914653"/>
              <a:gd name="connsiteY360" fmla="*/ 618236 h 1303401"/>
              <a:gd name="connsiteX361" fmla="*/ 105791 w 914653"/>
              <a:gd name="connsiteY361" fmla="*/ 623697 h 1303401"/>
              <a:gd name="connsiteX362" fmla="*/ 105791 w 914653"/>
              <a:gd name="connsiteY362" fmla="*/ 628650 h 1303401"/>
              <a:gd name="connsiteX363" fmla="*/ 105791 w 914653"/>
              <a:gd name="connsiteY363" fmla="*/ 634111 h 1303401"/>
              <a:gd name="connsiteX364" fmla="*/ 105791 w 914653"/>
              <a:gd name="connsiteY364" fmla="*/ 640588 h 1303401"/>
              <a:gd name="connsiteX365" fmla="*/ 105791 w 914653"/>
              <a:gd name="connsiteY365" fmla="*/ 654050 h 1303401"/>
              <a:gd name="connsiteX366" fmla="*/ 105791 w 914653"/>
              <a:gd name="connsiteY366" fmla="*/ 666750 h 1303401"/>
              <a:gd name="connsiteX367" fmla="*/ 105791 w 914653"/>
              <a:gd name="connsiteY367" fmla="*/ 673227 h 1303401"/>
              <a:gd name="connsiteX368" fmla="*/ 104648 w 914653"/>
              <a:gd name="connsiteY368" fmla="*/ 679450 h 1303401"/>
              <a:gd name="connsiteX369" fmla="*/ 104648 w 914653"/>
              <a:gd name="connsiteY369" fmla="*/ 704850 h 1303401"/>
              <a:gd name="connsiteX370" fmla="*/ 106045 w 914653"/>
              <a:gd name="connsiteY370" fmla="*/ 709549 h 1303401"/>
              <a:gd name="connsiteX371" fmla="*/ 106045 w 914653"/>
              <a:gd name="connsiteY371" fmla="*/ 716407 h 1303401"/>
              <a:gd name="connsiteX372" fmla="*/ 106045 w 914653"/>
              <a:gd name="connsiteY372" fmla="*/ 729107 h 1303401"/>
              <a:gd name="connsiteX373" fmla="*/ 106045 w 914653"/>
              <a:gd name="connsiteY373" fmla="*/ 740029 h 1303401"/>
              <a:gd name="connsiteX374" fmla="*/ 106680 w 914653"/>
              <a:gd name="connsiteY374" fmla="*/ 744474 h 1303401"/>
              <a:gd name="connsiteX375" fmla="*/ 108585 w 914653"/>
              <a:gd name="connsiteY375" fmla="*/ 748919 h 1303401"/>
              <a:gd name="connsiteX376" fmla="*/ 108585 w 914653"/>
              <a:gd name="connsiteY376" fmla="*/ 773176 h 1303401"/>
              <a:gd name="connsiteX377" fmla="*/ 108585 w 914653"/>
              <a:gd name="connsiteY377" fmla="*/ 784987 h 1303401"/>
              <a:gd name="connsiteX378" fmla="*/ 110871 w 914653"/>
              <a:gd name="connsiteY378" fmla="*/ 796036 h 1303401"/>
              <a:gd name="connsiteX379" fmla="*/ 110871 w 914653"/>
              <a:gd name="connsiteY379" fmla="*/ 807720 h 1303401"/>
              <a:gd name="connsiteX380" fmla="*/ 110871 w 914653"/>
              <a:gd name="connsiteY380" fmla="*/ 818515 h 1303401"/>
              <a:gd name="connsiteX381" fmla="*/ 112776 w 914653"/>
              <a:gd name="connsiteY381" fmla="*/ 822960 h 1303401"/>
              <a:gd name="connsiteX382" fmla="*/ 112776 w 914653"/>
              <a:gd name="connsiteY382" fmla="*/ 828802 h 1303401"/>
              <a:gd name="connsiteX383" fmla="*/ 112776 w 914653"/>
              <a:gd name="connsiteY383" fmla="*/ 839216 h 1303401"/>
              <a:gd name="connsiteX384" fmla="*/ 113538 w 914653"/>
              <a:gd name="connsiteY384" fmla="*/ 843661 h 1303401"/>
              <a:gd name="connsiteX385" fmla="*/ 114681 w 914653"/>
              <a:gd name="connsiteY385" fmla="*/ 845566 h 1303401"/>
              <a:gd name="connsiteX386" fmla="*/ 115443 w 914653"/>
              <a:gd name="connsiteY386" fmla="*/ 848106 h 1303401"/>
              <a:gd name="connsiteX387" fmla="*/ 116967 w 914653"/>
              <a:gd name="connsiteY387" fmla="*/ 860806 h 1303401"/>
              <a:gd name="connsiteX388" fmla="*/ 126238 w 914653"/>
              <a:gd name="connsiteY388" fmla="*/ 911606 h 1303401"/>
              <a:gd name="connsiteX389" fmla="*/ 135382 w 914653"/>
              <a:gd name="connsiteY389" fmla="*/ 962406 h 1303401"/>
              <a:gd name="connsiteX390" fmla="*/ 146431 w 914653"/>
              <a:gd name="connsiteY390" fmla="*/ 1013206 h 1303401"/>
              <a:gd name="connsiteX391" fmla="*/ 152019 w 914653"/>
              <a:gd name="connsiteY391" fmla="*/ 1038606 h 1303401"/>
              <a:gd name="connsiteX392" fmla="*/ 154686 w 914653"/>
              <a:gd name="connsiteY392" fmla="*/ 1051306 h 1303401"/>
              <a:gd name="connsiteX393" fmla="*/ 155956 w 914653"/>
              <a:gd name="connsiteY393" fmla="*/ 1057529 h 1303401"/>
              <a:gd name="connsiteX394" fmla="*/ 155956 w 914653"/>
              <a:gd name="connsiteY394" fmla="*/ 1060450 h 1303401"/>
              <a:gd name="connsiteX395" fmla="*/ 154813 w 914653"/>
              <a:gd name="connsiteY395" fmla="*/ 1062355 h 1303401"/>
              <a:gd name="connsiteX396" fmla="*/ 155956 w 914653"/>
              <a:gd name="connsiteY396" fmla="*/ 1067943 h 1303401"/>
              <a:gd name="connsiteX397" fmla="*/ 157734 w 914653"/>
              <a:gd name="connsiteY397" fmla="*/ 1074166 h 1303401"/>
              <a:gd name="connsiteX398" fmla="*/ 161290 w 914653"/>
              <a:gd name="connsiteY398" fmla="*/ 1085723 h 1303401"/>
              <a:gd name="connsiteX399" fmla="*/ 170434 w 914653"/>
              <a:gd name="connsiteY399" fmla="*/ 1108583 h 1303401"/>
              <a:gd name="connsiteX400" fmla="*/ 172593 w 914653"/>
              <a:gd name="connsiteY400" fmla="*/ 1113790 h 1303401"/>
              <a:gd name="connsiteX401" fmla="*/ 175355 w 914653"/>
              <a:gd name="connsiteY401" fmla="*/ 1114584 h 1303401"/>
              <a:gd name="connsiteX402" fmla="*/ 176149 w 914653"/>
              <a:gd name="connsiteY402" fmla="*/ 1113790 h 1303401"/>
              <a:gd name="connsiteX403" fmla="*/ 176149 w 914653"/>
              <a:gd name="connsiteY403" fmla="*/ 1113790 h 1303401"/>
              <a:gd name="connsiteX404" fmla="*/ 174625 w 914653"/>
              <a:gd name="connsiteY404" fmla="*/ 1114425 h 1303401"/>
              <a:gd name="connsiteX405" fmla="*/ 181356 w 914653"/>
              <a:gd name="connsiteY405" fmla="*/ 1120394 h 1303401"/>
              <a:gd name="connsiteX406" fmla="*/ 185420 w 914653"/>
              <a:gd name="connsiteY406" fmla="*/ 1122680 h 1303401"/>
              <a:gd name="connsiteX407" fmla="*/ 190373 w 914653"/>
              <a:gd name="connsiteY407" fmla="*/ 1124331 h 1303401"/>
              <a:gd name="connsiteX408" fmla="*/ 193929 w 914653"/>
              <a:gd name="connsiteY408" fmla="*/ 1127760 h 1303401"/>
              <a:gd name="connsiteX409" fmla="*/ 197612 w 914653"/>
              <a:gd name="connsiteY409" fmla="*/ 1130427 h 1303401"/>
              <a:gd name="connsiteX410" fmla="*/ 205994 w 914653"/>
              <a:gd name="connsiteY410" fmla="*/ 1134618 h 1303401"/>
              <a:gd name="connsiteX411" fmla="*/ 214630 w 914653"/>
              <a:gd name="connsiteY411" fmla="*/ 1138301 h 1303401"/>
              <a:gd name="connsiteX412" fmla="*/ 226060 w 914653"/>
              <a:gd name="connsiteY412" fmla="*/ 1139952 h 1303401"/>
              <a:gd name="connsiteX413" fmla="*/ 247777 w 914653"/>
              <a:gd name="connsiteY413" fmla="*/ 1142873 h 1303401"/>
              <a:gd name="connsiteX414" fmla="*/ 258826 w 914653"/>
              <a:gd name="connsiteY414" fmla="*/ 1141984 h 1303401"/>
              <a:gd name="connsiteX415" fmla="*/ 266827 w 914653"/>
              <a:gd name="connsiteY415" fmla="*/ 1140587 h 1303401"/>
              <a:gd name="connsiteX416" fmla="*/ 274193 w 914653"/>
              <a:gd name="connsiteY416" fmla="*/ 1131952 h 1303401"/>
              <a:gd name="connsiteX417" fmla="*/ 272033 w 914653"/>
              <a:gd name="connsiteY417" fmla="*/ 1112012 h 130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</a:cxnLst>
            <a:rect l="l" t="t" r="r" b="b"/>
            <a:pathLst>
              <a:path w="914653" h="1303401">
                <a:moveTo>
                  <a:pt x="474726" y="398145"/>
                </a:moveTo>
                <a:cubicBezTo>
                  <a:pt x="481800" y="338823"/>
                  <a:pt x="492530" y="279995"/>
                  <a:pt x="506857" y="221996"/>
                </a:cubicBezTo>
                <a:cubicBezTo>
                  <a:pt x="514096" y="192913"/>
                  <a:pt x="520827" y="163957"/>
                  <a:pt x="528955" y="135128"/>
                </a:cubicBezTo>
                <a:cubicBezTo>
                  <a:pt x="530818" y="128016"/>
                  <a:pt x="532850" y="120904"/>
                  <a:pt x="535051" y="113792"/>
                </a:cubicBezTo>
                <a:lnTo>
                  <a:pt x="538099" y="103886"/>
                </a:lnTo>
                <a:cubicBezTo>
                  <a:pt x="538099" y="102997"/>
                  <a:pt x="538861" y="99695"/>
                  <a:pt x="539623" y="99187"/>
                </a:cubicBezTo>
                <a:cubicBezTo>
                  <a:pt x="540385" y="98679"/>
                  <a:pt x="541655" y="99187"/>
                  <a:pt x="542290" y="99187"/>
                </a:cubicBezTo>
                <a:cubicBezTo>
                  <a:pt x="542925" y="99187"/>
                  <a:pt x="543306" y="97536"/>
                  <a:pt x="543560" y="97155"/>
                </a:cubicBezTo>
                <a:cubicBezTo>
                  <a:pt x="544769" y="94484"/>
                  <a:pt x="545623" y="91666"/>
                  <a:pt x="546100" y="88773"/>
                </a:cubicBezTo>
                <a:cubicBezTo>
                  <a:pt x="546862" y="85725"/>
                  <a:pt x="548132" y="82931"/>
                  <a:pt x="549021" y="79756"/>
                </a:cubicBezTo>
                <a:cubicBezTo>
                  <a:pt x="549910" y="76581"/>
                  <a:pt x="550545" y="73279"/>
                  <a:pt x="551434" y="69977"/>
                </a:cubicBezTo>
                <a:cubicBezTo>
                  <a:pt x="551990" y="68580"/>
                  <a:pt x="552416" y="67135"/>
                  <a:pt x="552704" y="65659"/>
                </a:cubicBezTo>
                <a:cubicBezTo>
                  <a:pt x="552704" y="63500"/>
                  <a:pt x="552704" y="61341"/>
                  <a:pt x="553593" y="59182"/>
                </a:cubicBezTo>
                <a:cubicBezTo>
                  <a:pt x="555540" y="52325"/>
                  <a:pt x="557872" y="45583"/>
                  <a:pt x="560578" y="38989"/>
                </a:cubicBezTo>
                <a:cubicBezTo>
                  <a:pt x="563118" y="31877"/>
                  <a:pt x="565404" y="24765"/>
                  <a:pt x="567563" y="17653"/>
                </a:cubicBezTo>
                <a:cubicBezTo>
                  <a:pt x="569722" y="10541"/>
                  <a:pt x="571119" y="5969"/>
                  <a:pt x="572770" y="0"/>
                </a:cubicBezTo>
                <a:lnTo>
                  <a:pt x="383794" y="0"/>
                </a:lnTo>
                <a:cubicBezTo>
                  <a:pt x="378587" y="8509"/>
                  <a:pt x="373761" y="17145"/>
                  <a:pt x="368935" y="25400"/>
                </a:cubicBezTo>
                <a:cubicBezTo>
                  <a:pt x="362585" y="37211"/>
                  <a:pt x="355600" y="48768"/>
                  <a:pt x="349377" y="60579"/>
                </a:cubicBezTo>
                <a:cubicBezTo>
                  <a:pt x="346336" y="65997"/>
                  <a:pt x="343827" y="71696"/>
                  <a:pt x="341884" y="77597"/>
                </a:cubicBezTo>
                <a:cubicBezTo>
                  <a:pt x="341325" y="80635"/>
                  <a:pt x="340474" y="83612"/>
                  <a:pt x="339344" y="86487"/>
                </a:cubicBezTo>
                <a:cubicBezTo>
                  <a:pt x="337735" y="88231"/>
                  <a:pt x="337031" y="90626"/>
                  <a:pt x="337439" y="92964"/>
                </a:cubicBezTo>
                <a:cubicBezTo>
                  <a:pt x="330581" y="108839"/>
                  <a:pt x="324739" y="124968"/>
                  <a:pt x="318770" y="141224"/>
                </a:cubicBezTo>
                <a:cubicBezTo>
                  <a:pt x="315849" y="149733"/>
                  <a:pt x="313182" y="158242"/>
                  <a:pt x="310642" y="166624"/>
                </a:cubicBezTo>
                <a:cubicBezTo>
                  <a:pt x="309372" y="170688"/>
                  <a:pt x="308229" y="174879"/>
                  <a:pt x="307086" y="179324"/>
                </a:cubicBezTo>
                <a:cubicBezTo>
                  <a:pt x="307086" y="181356"/>
                  <a:pt x="306070" y="183261"/>
                  <a:pt x="305435" y="185293"/>
                </a:cubicBezTo>
                <a:cubicBezTo>
                  <a:pt x="304955" y="187519"/>
                  <a:pt x="304142" y="189660"/>
                  <a:pt x="303022" y="191643"/>
                </a:cubicBezTo>
                <a:cubicBezTo>
                  <a:pt x="299917" y="198817"/>
                  <a:pt x="297617" y="206314"/>
                  <a:pt x="296164" y="213995"/>
                </a:cubicBezTo>
                <a:cubicBezTo>
                  <a:pt x="295275" y="217932"/>
                  <a:pt x="293497" y="221488"/>
                  <a:pt x="292481" y="225298"/>
                </a:cubicBezTo>
                <a:cubicBezTo>
                  <a:pt x="291465" y="229108"/>
                  <a:pt x="292481" y="229616"/>
                  <a:pt x="291719" y="231521"/>
                </a:cubicBezTo>
                <a:cubicBezTo>
                  <a:pt x="290957" y="233426"/>
                  <a:pt x="290830" y="235966"/>
                  <a:pt x="290449" y="238252"/>
                </a:cubicBezTo>
                <a:cubicBezTo>
                  <a:pt x="286385" y="255651"/>
                  <a:pt x="282067" y="273050"/>
                  <a:pt x="278384" y="290449"/>
                </a:cubicBezTo>
                <a:cubicBezTo>
                  <a:pt x="276352" y="300355"/>
                  <a:pt x="274447" y="310261"/>
                  <a:pt x="272923" y="320294"/>
                </a:cubicBezTo>
                <a:cubicBezTo>
                  <a:pt x="272161" y="325247"/>
                  <a:pt x="271018" y="330200"/>
                  <a:pt x="270637" y="335153"/>
                </a:cubicBezTo>
                <a:cubicBezTo>
                  <a:pt x="270637" y="337693"/>
                  <a:pt x="270637" y="340233"/>
                  <a:pt x="270637" y="342773"/>
                </a:cubicBezTo>
                <a:lnTo>
                  <a:pt x="270637" y="346075"/>
                </a:lnTo>
                <a:cubicBezTo>
                  <a:pt x="270637" y="347599"/>
                  <a:pt x="270637" y="348488"/>
                  <a:pt x="271907" y="348615"/>
                </a:cubicBezTo>
                <a:cubicBezTo>
                  <a:pt x="271907" y="349758"/>
                  <a:pt x="270256" y="350520"/>
                  <a:pt x="269748" y="351790"/>
                </a:cubicBezTo>
                <a:cubicBezTo>
                  <a:pt x="269194" y="353423"/>
                  <a:pt x="268977" y="355151"/>
                  <a:pt x="269113" y="356870"/>
                </a:cubicBezTo>
                <a:cubicBezTo>
                  <a:pt x="269316" y="360139"/>
                  <a:pt x="268885" y="363417"/>
                  <a:pt x="267843" y="366522"/>
                </a:cubicBezTo>
                <a:cubicBezTo>
                  <a:pt x="266970" y="369316"/>
                  <a:pt x="266541" y="372230"/>
                  <a:pt x="266573" y="375158"/>
                </a:cubicBezTo>
                <a:cubicBezTo>
                  <a:pt x="266612" y="376915"/>
                  <a:pt x="266398" y="378669"/>
                  <a:pt x="265938" y="380365"/>
                </a:cubicBezTo>
                <a:cubicBezTo>
                  <a:pt x="265297" y="381841"/>
                  <a:pt x="264788" y="383371"/>
                  <a:pt x="264414" y="384937"/>
                </a:cubicBezTo>
                <a:cubicBezTo>
                  <a:pt x="264228" y="387812"/>
                  <a:pt x="264228" y="390697"/>
                  <a:pt x="264414" y="393573"/>
                </a:cubicBezTo>
                <a:cubicBezTo>
                  <a:pt x="264086" y="396700"/>
                  <a:pt x="263361" y="399773"/>
                  <a:pt x="262255" y="402717"/>
                </a:cubicBezTo>
                <a:cubicBezTo>
                  <a:pt x="261575" y="406280"/>
                  <a:pt x="261151" y="409888"/>
                  <a:pt x="260985" y="413512"/>
                </a:cubicBezTo>
                <a:lnTo>
                  <a:pt x="260223" y="424307"/>
                </a:lnTo>
                <a:cubicBezTo>
                  <a:pt x="259588" y="438404"/>
                  <a:pt x="259588" y="452628"/>
                  <a:pt x="257683" y="466598"/>
                </a:cubicBezTo>
                <a:cubicBezTo>
                  <a:pt x="255778" y="480568"/>
                  <a:pt x="252095" y="494792"/>
                  <a:pt x="250444" y="509016"/>
                </a:cubicBezTo>
                <a:cubicBezTo>
                  <a:pt x="249067" y="523112"/>
                  <a:pt x="248769" y="537293"/>
                  <a:pt x="249555" y="551434"/>
                </a:cubicBezTo>
                <a:cubicBezTo>
                  <a:pt x="249555" y="565531"/>
                  <a:pt x="250825" y="579755"/>
                  <a:pt x="251460" y="593852"/>
                </a:cubicBezTo>
                <a:cubicBezTo>
                  <a:pt x="252095" y="607949"/>
                  <a:pt x="252603" y="623062"/>
                  <a:pt x="252095" y="637667"/>
                </a:cubicBezTo>
                <a:cubicBezTo>
                  <a:pt x="251587" y="652272"/>
                  <a:pt x="250190" y="665988"/>
                  <a:pt x="249809" y="680212"/>
                </a:cubicBezTo>
                <a:cubicBezTo>
                  <a:pt x="249428" y="694436"/>
                  <a:pt x="249809" y="708660"/>
                  <a:pt x="249809" y="722884"/>
                </a:cubicBezTo>
                <a:cubicBezTo>
                  <a:pt x="249809" y="737108"/>
                  <a:pt x="249809" y="751713"/>
                  <a:pt x="251460" y="766064"/>
                </a:cubicBezTo>
                <a:cubicBezTo>
                  <a:pt x="251460" y="773176"/>
                  <a:pt x="252857" y="780288"/>
                  <a:pt x="253365" y="787400"/>
                </a:cubicBezTo>
                <a:cubicBezTo>
                  <a:pt x="253873" y="794512"/>
                  <a:pt x="253365" y="800862"/>
                  <a:pt x="254889" y="807593"/>
                </a:cubicBezTo>
                <a:cubicBezTo>
                  <a:pt x="256365" y="813748"/>
                  <a:pt x="257090" y="820059"/>
                  <a:pt x="257048" y="826389"/>
                </a:cubicBezTo>
                <a:cubicBezTo>
                  <a:pt x="256477" y="829539"/>
                  <a:pt x="256477" y="832765"/>
                  <a:pt x="257048" y="835914"/>
                </a:cubicBezTo>
                <a:cubicBezTo>
                  <a:pt x="257937" y="839216"/>
                  <a:pt x="258826" y="842645"/>
                  <a:pt x="259842" y="846074"/>
                </a:cubicBezTo>
                <a:cubicBezTo>
                  <a:pt x="259842" y="847344"/>
                  <a:pt x="260731" y="848614"/>
                  <a:pt x="260858" y="849884"/>
                </a:cubicBezTo>
                <a:cubicBezTo>
                  <a:pt x="261048" y="851827"/>
                  <a:pt x="261048" y="853784"/>
                  <a:pt x="260858" y="855726"/>
                </a:cubicBezTo>
                <a:cubicBezTo>
                  <a:pt x="260858" y="859282"/>
                  <a:pt x="260858" y="862965"/>
                  <a:pt x="260858" y="866521"/>
                </a:cubicBezTo>
                <a:cubicBezTo>
                  <a:pt x="260858" y="873506"/>
                  <a:pt x="260858" y="880618"/>
                  <a:pt x="260858" y="887603"/>
                </a:cubicBezTo>
                <a:cubicBezTo>
                  <a:pt x="261475" y="901874"/>
                  <a:pt x="263045" y="916087"/>
                  <a:pt x="265557" y="930148"/>
                </a:cubicBezTo>
                <a:cubicBezTo>
                  <a:pt x="270637" y="958469"/>
                  <a:pt x="276225" y="986663"/>
                  <a:pt x="281686" y="1014857"/>
                </a:cubicBezTo>
                <a:cubicBezTo>
                  <a:pt x="292354" y="1070483"/>
                  <a:pt x="298831" y="1127125"/>
                  <a:pt x="315849" y="1181354"/>
                </a:cubicBezTo>
                <a:cubicBezTo>
                  <a:pt x="316738" y="1184402"/>
                  <a:pt x="317754" y="1187450"/>
                  <a:pt x="318770" y="1190498"/>
                </a:cubicBezTo>
                <a:lnTo>
                  <a:pt x="320294" y="1195197"/>
                </a:lnTo>
                <a:cubicBezTo>
                  <a:pt x="320294" y="1196086"/>
                  <a:pt x="320929" y="1197102"/>
                  <a:pt x="321310" y="1197864"/>
                </a:cubicBezTo>
                <a:cubicBezTo>
                  <a:pt x="321691" y="1198626"/>
                  <a:pt x="322199" y="1199007"/>
                  <a:pt x="322580" y="1199769"/>
                </a:cubicBezTo>
                <a:lnTo>
                  <a:pt x="321691" y="1198880"/>
                </a:lnTo>
                <a:cubicBezTo>
                  <a:pt x="324358" y="1209294"/>
                  <a:pt x="326771" y="1219835"/>
                  <a:pt x="330073" y="1230122"/>
                </a:cubicBezTo>
                <a:cubicBezTo>
                  <a:pt x="330856" y="1232116"/>
                  <a:pt x="331746" y="1234066"/>
                  <a:pt x="332740" y="1235964"/>
                </a:cubicBezTo>
                <a:cubicBezTo>
                  <a:pt x="333629" y="1237996"/>
                  <a:pt x="334264" y="1240028"/>
                  <a:pt x="335026" y="1242187"/>
                </a:cubicBezTo>
                <a:cubicBezTo>
                  <a:pt x="336308" y="1246278"/>
                  <a:pt x="338238" y="1250137"/>
                  <a:pt x="340741" y="1253617"/>
                </a:cubicBezTo>
                <a:cubicBezTo>
                  <a:pt x="343275" y="1257573"/>
                  <a:pt x="345282" y="1261842"/>
                  <a:pt x="346710" y="1266317"/>
                </a:cubicBezTo>
                <a:cubicBezTo>
                  <a:pt x="348615" y="1270889"/>
                  <a:pt x="350393" y="1275461"/>
                  <a:pt x="352425" y="1279906"/>
                </a:cubicBezTo>
                <a:cubicBezTo>
                  <a:pt x="354457" y="1284351"/>
                  <a:pt x="356743" y="1288796"/>
                  <a:pt x="359156" y="1292606"/>
                </a:cubicBezTo>
                <a:cubicBezTo>
                  <a:pt x="360426" y="1294638"/>
                  <a:pt x="361696" y="1296670"/>
                  <a:pt x="363093" y="1298702"/>
                </a:cubicBezTo>
                <a:cubicBezTo>
                  <a:pt x="364490" y="1300734"/>
                  <a:pt x="364490" y="1300988"/>
                  <a:pt x="365125" y="1302131"/>
                </a:cubicBezTo>
                <a:lnTo>
                  <a:pt x="560324" y="1302131"/>
                </a:lnTo>
                <a:cubicBezTo>
                  <a:pt x="559054" y="1298067"/>
                  <a:pt x="557657" y="1293834"/>
                  <a:pt x="556133" y="1289431"/>
                </a:cubicBezTo>
                <a:lnTo>
                  <a:pt x="552577" y="1279144"/>
                </a:lnTo>
                <a:lnTo>
                  <a:pt x="550672" y="1273429"/>
                </a:lnTo>
                <a:cubicBezTo>
                  <a:pt x="550411" y="1272430"/>
                  <a:pt x="550071" y="1271453"/>
                  <a:pt x="549656" y="1270508"/>
                </a:cubicBezTo>
                <a:cubicBezTo>
                  <a:pt x="542925" y="1241552"/>
                  <a:pt x="534416" y="1213104"/>
                  <a:pt x="524891" y="1184910"/>
                </a:cubicBezTo>
                <a:cubicBezTo>
                  <a:pt x="524543" y="1182213"/>
                  <a:pt x="524331" y="1179501"/>
                  <a:pt x="524256" y="1176782"/>
                </a:cubicBezTo>
                <a:cubicBezTo>
                  <a:pt x="523621" y="1173734"/>
                  <a:pt x="522478" y="1170813"/>
                  <a:pt x="521716" y="1167892"/>
                </a:cubicBezTo>
                <a:cubicBezTo>
                  <a:pt x="521388" y="1166681"/>
                  <a:pt x="521134" y="1165451"/>
                  <a:pt x="520954" y="1164209"/>
                </a:cubicBezTo>
                <a:cubicBezTo>
                  <a:pt x="520954" y="1162685"/>
                  <a:pt x="520954" y="1161034"/>
                  <a:pt x="520954" y="1159637"/>
                </a:cubicBezTo>
                <a:cubicBezTo>
                  <a:pt x="520450" y="1158102"/>
                  <a:pt x="519813" y="1156615"/>
                  <a:pt x="519049" y="1155192"/>
                </a:cubicBezTo>
                <a:cubicBezTo>
                  <a:pt x="518050" y="1153227"/>
                  <a:pt x="517201" y="1151189"/>
                  <a:pt x="516509" y="1149096"/>
                </a:cubicBezTo>
                <a:cubicBezTo>
                  <a:pt x="515747" y="1145794"/>
                  <a:pt x="515747" y="1142238"/>
                  <a:pt x="515112" y="1138809"/>
                </a:cubicBezTo>
                <a:cubicBezTo>
                  <a:pt x="514631" y="1135428"/>
                  <a:pt x="513952" y="1132078"/>
                  <a:pt x="513080" y="1128776"/>
                </a:cubicBezTo>
                <a:cubicBezTo>
                  <a:pt x="512191" y="1125347"/>
                  <a:pt x="511302" y="1122045"/>
                  <a:pt x="510159" y="1118743"/>
                </a:cubicBezTo>
                <a:cubicBezTo>
                  <a:pt x="508978" y="1114948"/>
                  <a:pt x="508253" y="1111026"/>
                  <a:pt x="508000" y="1107059"/>
                </a:cubicBezTo>
                <a:cubicBezTo>
                  <a:pt x="508000" y="1103503"/>
                  <a:pt x="507111" y="1099820"/>
                  <a:pt x="506730" y="1096137"/>
                </a:cubicBezTo>
                <a:cubicBezTo>
                  <a:pt x="506630" y="1094332"/>
                  <a:pt x="506332" y="1092543"/>
                  <a:pt x="505841" y="1090803"/>
                </a:cubicBezTo>
                <a:cubicBezTo>
                  <a:pt x="504963" y="1089697"/>
                  <a:pt x="504277" y="1088452"/>
                  <a:pt x="503809" y="1087120"/>
                </a:cubicBezTo>
                <a:cubicBezTo>
                  <a:pt x="503644" y="1084668"/>
                  <a:pt x="503219" y="1082242"/>
                  <a:pt x="502539" y="1079881"/>
                </a:cubicBezTo>
                <a:cubicBezTo>
                  <a:pt x="502008" y="1079064"/>
                  <a:pt x="501621" y="1078161"/>
                  <a:pt x="501396" y="1077214"/>
                </a:cubicBezTo>
                <a:cubicBezTo>
                  <a:pt x="501009" y="1075072"/>
                  <a:pt x="500755" y="1072909"/>
                  <a:pt x="500634" y="1070737"/>
                </a:cubicBezTo>
                <a:cubicBezTo>
                  <a:pt x="498983" y="1056132"/>
                  <a:pt x="496316" y="1041527"/>
                  <a:pt x="493903" y="1027049"/>
                </a:cubicBezTo>
                <a:cubicBezTo>
                  <a:pt x="489077" y="997458"/>
                  <a:pt x="483870" y="967867"/>
                  <a:pt x="479679" y="938149"/>
                </a:cubicBezTo>
                <a:cubicBezTo>
                  <a:pt x="475488" y="908431"/>
                  <a:pt x="472186" y="878205"/>
                  <a:pt x="470408" y="848106"/>
                </a:cubicBezTo>
                <a:cubicBezTo>
                  <a:pt x="468630" y="818007"/>
                  <a:pt x="466725" y="787527"/>
                  <a:pt x="463677" y="757174"/>
                </a:cubicBezTo>
                <a:cubicBezTo>
                  <a:pt x="457965" y="696941"/>
                  <a:pt x="456564" y="636377"/>
                  <a:pt x="459486" y="575945"/>
                </a:cubicBezTo>
                <a:cubicBezTo>
                  <a:pt x="462915" y="518033"/>
                  <a:pt x="467487" y="457835"/>
                  <a:pt x="474726" y="398145"/>
                </a:cubicBezTo>
                <a:close/>
                <a:moveTo>
                  <a:pt x="524129" y="1189482"/>
                </a:moveTo>
                <a:lnTo>
                  <a:pt x="524129" y="1189482"/>
                </a:lnTo>
                <a:cubicBezTo>
                  <a:pt x="524129" y="1189482"/>
                  <a:pt x="524129" y="1189482"/>
                  <a:pt x="524129" y="1189482"/>
                </a:cubicBezTo>
                <a:close/>
                <a:moveTo>
                  <a:pt x="875919" y="135382"/>
                </a:moveTo>
                <a:cubicBezTo>
                  <a:pt x="878252" y="128606"/>
                  <a:pt x="882325" y="122562"/>
                  <a:pt x="887730" y="117856"/>
                </a:cubicBezTo>
                <a:cubicBezTo>
                  <a:pt x="890143" y="115951"/>
                  <a:pt x="894080" y="112903"/>
                  <a:pt x="897382" y="113665"/>
                </a:cubicBezTo>
                <a:cubicBezTo>
                  <a:pt x="902425" y="116601"/>
                  <a:pt x="906422" y="121042"/>
                  <a:pt x="908812" y="126365"/>
                </a:cubicBezTo>
                <a:cubicBezTo>
                  <a:pt x="909828" y="129794"/>
                  <a:pt x="910971" y="133096"/>
                  <a:pt x="911987" y="136398"/>
                </a:cubicBezTo>
                <a:cubicBezTo>
                  <a:pt x="913003" y="139700"/>
                  <a:pt x="913892" y="142748"/>
                  <a:pt x="914654" y="146050"/>
                </a:cubicBezTo>
                <a:lnTo>
                  <a:pt x="914654" y="0"/>
                </a:lnTo>
                <a:lnTo>
                  <a:pt x="871982" y="0"/>
                </a:lnTo>
                <a:cubicBezTo>
                  <a:pt x="868282" y="8231"/>
                  <a:pt x="865183" y="16720"/>
                  <a:pt x="862711" y="25400"/>
                </a:cubicBezTo>
                <a:cubicBezTo>
                  <a:pt x="861314" y="29972"/>
                  <a:pt x="860044" y="34798"/>
                  <a:pt x="858901" y="39497"/>
                </a:cubicBezTo>
                <a:cubicBezTo>
                  <a:pt x="858537" y="41809"/>
                  <a:pt x="857897" y="44068"/>
                  <a:pt x="856996" y="46228"/>
                </a:cubicBezTo>
                <a:cubicBezTo>
                  <a:pt x="855853" y="48133"/>
                  <a:pt x="854075" y="49530"/>
                  <a:pt x="852805" y="51435"/>
                </a:cubicBezTo>
                <a:cubicBezTo>
                  <a:pt x="849302" y="59663"/>
                  <a:pt x="846457" y="68157"/>
                  <a:pt x="844296" y="76835"/>
                </a:cubicBezTo>
                <a:lnTo>
                  <a:pt x="844296" y="76835"/>
                </a:lnTo>
                <a:cubicBezTo>
                  <a:pt x="835996" y="96441"/>
                  <a:pt x="829492" y="116760"/>
                  <a:pt x="824865" y="137541"/>
                </a:cubicBezTo>
                <a:cubicBezTo>
                  <a:pt x="822579" y="147701"/>
                  <a:pt x="820674" y="157861"/>
                  <a:pt x="817753" y="167767"/>
                </a:cubicBezTo>
                <a:cubicBezTo>
                  <a:pt x="814832" y="177673"/>
                  <a:pt x="813181" y="188595"/>
                  <a:pt x="811022" y="199136"/>
                </a:cubicBezTo>
                <a:cubicBezTo>
                  <a:pt x="808863" y="209677"/>
                  <a:pt x="807212" y="219837"/>
                  <a:pt x="805561" y="230124"/>
                </a:cubicBezTo>
                <a:cubicBezTo>
                  <a:pt x="803910" y="240411"/>
                  <a:pt x="801497" y="250571"/>
                  <a:pt x="799338" y="260731"/>
                </a:cubicBezTo>
                <a:cubicBezTo>
                  <a:pt x="797280" y="270841"/>
                  <a:pt x="795796" y="281060"/>
                  <a:pt x="794893" y="291338"/>
                </a:cubicBezTo>
                <a:cubicBezTo>
                  <a:pt x="794893" y="296291"/>
                  <a:pt x="794893" y="301371"/>
                  <a:pt x="794893" y="306324"/>
                </a:cubicBezTo>
                <a:cubicBezTo>
                  <a:pt x="794893" y="311277"/>
                  <a:pt x="793369" y="316611"/>
                  <a:pt x="792988" y="321818"/>
                </a:cubicBezTo>
                <a:cubicBezTo>
                  <a:pt x="791337" y="343535"/>
                  <a:pt x="788162" y="364998"/>
                  <a:pt x="786130" y="386715"/>
                </a:cubicBezTo>
                <a:cubicBezTo>
                  <a:pt x="784098" y="408432"/>
                  <a:pt x="783336" y="430530"/>
                  <a:pt x="782701" y="452501"/>
                </a:cubicBezTo>
                <a:cubicBezTo>
                  <a:pt x="781177" y="496189"/>
                  <a:pt x="778002" y="539877"/>
                  <a:pt x="777621" y="583692"/>
                </a:cubicBezTo>
                <a:cubicBezTo>
                  <a:pt x="777240" y="627507"/>
                  <a:pt x="779526" y="670941"/>
                  <a:pt x="781304" y="714502"/>
                </a:cubicBezTo>
                <a:cubicBezTo>
                  <a:pt x="783082" y="758063"/>
                  <a:pt x="785114" y="802259"/>
                  <a:pt x="788035" y="845947"/>
                </a:cubicBezTo>
                <a:cubicBezTo>
                  <a:pt x="789432" y="867664"/>
                  <a:pt x="790702" y="889508"/>
                  <a:pt x="790575" y="911225"/>
                </a:cubicBezTo>
                <a:cubicBezTo>
                  <a:pt x="790002" y="916501"/>
                  <a:pt x="790002" y="921824"/>
                  <a:pt x="790575" y="927100"/>
                </a:cubicBezTo>
                <a:cubicBezTo>
                  <a:pt x="791718" y="932307"/>
                  <a:pt x="792353" y="937387"/>
                  <a:pt x="792988" y="942467"/>
                </a:cubicBezTo>
                <a:cubicBezTo>
                  <a:pt x="794258" y="953389"/>
                  <a:pt x="795401" y="964184"/>
                  <a:pt x="796544" y="974979"/>
                </a:cubicBezTo>
                <a:cubicBezTo>
                  <a:pt x="798703" y="996315"/>
                  <a:pt x="801116" y="1017651"/>
                  <a:pt x="804164" y="1038479"/>
                </a:cubicBezTo>
                <a:cubicBezTo>
                  <a:pt x="807212" y="1059307"/>
                  <a:pt x="811657" y="1081405"/>
                  <a:pt x="815467" y="1102868"/>
                </a:cubicBezTo>
                <a:cubicBezTo>
                  <a:pt x="819277" y="1124331"/>
                  <a:pt x="822960" y="1145413"/>
                  <a:pt x="828167" y="1166368"/>
                </a:cubicBezTo>
                <a:cubicBezTo>
                  <a:pt x="829310" y="1171702"/>
                  <a:pt x="830453" y="1177036"/>
                  <a:pt x="831723" y="1182243"/>
                </a:cubicBezTo>
                <a:cubicBezTo>
                  <a:pt x="831723" y="1184529"/>
                  <a:pt x="833628" y="1186815"/>
                  <a:pt x="833374" y="1189101"/>
                </a:cubicBezTo>
                <a:cubicBezTo>
                  <a:pt x="833056" y="1191291"/>
                  <a:pt x="833056" y="1193515"/>
                  <a:pt x="833374" y="1195705"/>
                </a:cubicBezTo>
                <a:cubicBezTo>
                  <a:pt x="834594" y="1200512"/>
                  <a:pt x="836164" y="1205224"/>
                  <a:pt x="838073" y="1209802"/>
                </a:cubicBezTo>
                <a:lnTo>
                  <a:pt x="840740" y="1216787"/>
                </a:lnTo>
                <a:cubicBezTo>
                  <a:pt x="841574" y="1219395"/>
                  <a:pt x="842169" y="1222073"/>
                  <a:pt x="842518" y="1224788"/>
                </a:cubicBezTo>
                <a:cubicBezTo>
                  <a:pt x="846348" y="1245103"/>
                  <a:pt x="851266" y="1265198"/>
                  <a:pt x="857250" y="1284986"/>
                </a:cubicBezTo>
                <a:cubicBezTo>
                  <a:pt x="858901" y="1291082"/>
                  <a:pt x="860552" y="1297051"/>
                  <a:pt x="862457" y="1303020"/>
                </a:cubicBezTo>
                <a:lnTo>
                  <a:pt x="914019" y="1303020"/>
                </a:lnTo>
                <a:lnTo>
                  <a:pt x="914019" y="1226820"/>
                </a:lnTo>
                <a:cubicBezTo>
                  <a:pt x="911909" y="1227652"/>
                  <a:pt x="909522" y="1227366"/>
                  <a:pt x="907669" y="1226058"/>
                </a:cubicBezTo>
                <a:cubicBezTo>
                  <a:pt x="896620" y="1219073"/>
                  <a:pt x="878713" y="1189482"/>
                  <a:pt x="882269" y="1186561"/>
                </a:cubicBezTo>
                <a:cubicBezTo>
                  <a:pt x="885825" y="1183640"/>
                  <a:pt x="904240" y="1201293"/>
                  <a:pt x="908431" y="1197610"/>
                </a:cubicBezTo>
                <a:cubicBezTo>
                  <a:pt x="910698" y="1195545"/>
                  <a:pt x="912741" y="1193246"/>
                  <a:pt x="914527" y="1190752"/>
                </a:cubicBezTo>
                <a:lnTo>
                  <a:pt x="914527" y="760730"/>
                </a:lnTo>
                <a:lnTo>
                  <a:pt x="906145" y="760730"/>
                </a:lnTo>
                <a:cubicBezTo>
                  <a:pt x="901870" y="761369"/>
                  <a:pt x="897563" y="759790"/>
                  <a:pt x="894715" y="756539"/>
                </a:cubicBezTo>
                <a:cubicBezTo>
                  <a:pt x="889882" y="748826"/>
                  <a:pt x="886763" y="740163"/>
                  <a:pt x="885571" y="731139"/>
                </a:cubicBezTo>
                <a:cubicBezTo>
                  <a:pt x="883260" y="720786"/>
                  <a:pt x="881522" y="710314"/>
                  <a:pt x="880364" y="699770"/>
                </a:cubicBezTo>
                <a:cubicBezTo>
                  <a:pt x="879348" y="688975"/>
                  <a:pt x="879475" y="678434"/>
                  <a:pt x="879348" y="667639"/>
                </a:cubicBezTo>
                <a:cubicBezTo>
                  <a:pt x="879200" y="656829"/>
                  <a:pt x="879624" y="646019"/>
                  <a:pt x="880618" y="635254"/>
                </a:cubicBezTo>
                <a:cubicBezTo>
                  <a:pt x="881507" y="624586"/>
                  <a:pt x="882523" y="613791"/>
                  <a:pt x="883666" y="603123"/>
                </a:cubicBezTo>
                <a:cubicBezTo>
                  <a:pt x="883851" y="600516"/>
                  <a:pt x="884233" y="597926"/>
                  <a:pt x="884809" y="595376"/>
                </a:cubicBezTo>
                <a:cubicBezTo>
                  <a:pt x="885162" y="594507"/>
                  <a:pt x="885459" y="593616"/>
                  <a:pt x="885698" y="592709"/>
                </a:cubicBezTo>
                <a:cubicBezTo>
                  <a:pt x="885698" y="591693"/>
                  <a:pt x="885698" y="590042"/>
                  <a:pt x="885698" y="589280"/>
                </a:cubicBezTo>
                <a:cubicBezTo>
                  <a:pt x="885698" y="588518"/>
                  <a:pt x="889127" y="585216"/>
                  <a:pt x="889381" y="584454"/>
                </a:cubicBezTo>
                <a:cubicBezTo>
                  <a:pt x="890241" y="582989"/>
                  <a:pt x="891263" y="581626"/>
                  <a:pt x="892429" y="580390"/>
                </a:cubicBezTo>
                <a:cubicBezTo>
                  <a:pt x="894969" y="577977"/>
                  <a:pt x="898017" y="576199"/>
                  <a:pt x="900684" y="573913"/>
                </a:cubicBezTo>
                <a:cubicBezTo>
                  <a:pt x="903351" y="571627"/>
                  <a:pt x="909574" y="569722"/>
                  <a:pt x="910717" y="569214"/>
                </a:cubicBezTo>
                <a:lnTo>
                  <a:pt x="914019" y="569214"/>
                </a:lnTo>
                <a:lnTo>
                  <a:pt x="914019" y="240411"/>
                </a:lnTo>
                <a:cubicBezTo>
                  <a:pt x="913511" y="237363"/>
                  <a:pt x="913130" y="234188"/>
                  <a:pt x="912876" y="230886"/>
                </a:cubicBezTo>
                <a:cubicBezTo>
                  <a:pt x="912876" y="224409"/>
                  <a:pt x="907288" y="205486"/>
                  <a:pt x="906653" y="202438"/>
                </a:cubicBezTo>
                <a:cubicBezTo>
                  <a:pt x="906018" y="199390"/>
                  <a:pt x="905002" y="195072"/>
                  <a:pt x="904240" y="191389"/>
                </a:cubicBezTo>
                <a:cubicBezTo>
                  <a:pt x="903478" y="187706"/>
                  <a:pt x="902843" y="183769"/>
                  <a:pt x="902462" y="179959"/>
                </a:cubicBezTo>
                <a:cubicBezTo>
                  <a:pt x="902296" y="176020"/>
                  <a:pt x="901743" y="172106"/>
                  <a:pt x="900811" y="168275"/>
                </a:cubicBezTo>
                <a:cubicBezTo>
                  <a:pt x="900075" y="166153"/>
                  <a:pt x="899731" y="163916"/>
                  <a:pt x="899795" y="161671"/>
                </a:cubicBezTo>
                <a:cubicBezTo>
                  <a:pt x="900066" y="159416"/>
                  <a:pt x="899575" y="157136"/>
                  <a:pt x="898398" y="155194"/>
                </a:cubicBezTo>
                <a:cubicBezTo>
                  <a:pt x="897490" y="154311"/>
                  <a:pt x="896681" y="153332"/>
                  <a:pt x="895985" y="152273"/>
                </a:cubicBezTo>
                <a:cubicBezTo>
                  <a:pt x="895454" y="151210"/>
                  <a:pt x="894721" y="150261"/>
                  <a:pt x="893826" y="149479"/>
                </a:cubicBezTo>
                <a:cubicBezTo>
                  <a:pt x="891579" y="148102"/>
                  <a:pt x="888841" y="147777"/>
                  <a:pt x="886333" y="148590"/>
                </a:cubicBezTo>
                <a:cubicBezTo>
                  <a:pt x="880643" y="150451"/>
                  <a:pt x="876021" y="154657"/>
                  <a:pt x="873633" y="160147"/>
                </a:cubicBezTo>
                <a:lnTo>
                  <a:pt x="872871" y="162306"/>
                </a:lnTo>
                <a:cubicBezTo>
                  <a:pt x="872871" y="163322"/>
                  <a:pt x="872871" y="163449"/>
                  <a:pt x="871855" y="163449"/>
                </a:cubicBezTo>
                <a:cubicBezTo>
                  <a:pt x="870877" y="163710"/>
                  <a:pt x="869843" y="163297"/>
                  <a:pt x="869315" y="162433"/>
                </a:cubicBezTo>
                <a:cubicBezTo>
                  <a:pt x="868299" y="160909"/>
                  <a:pt x="869315" y="158242"/>
                  <a:pt x="869315" y="156591"/>
                </a:cubicBezTo>
                <a:cubicBezTo>
                  <a:pt x="870629" y="149275"/>
                  <a:pt x="872847" y="142151"/>
                  <a:pt x="875919" y="135382"/>
                </a:cubicBezTo>
                <a:close/>
                <a:moveTo>
                  <a:pt x="815213" y="1301115"/>
                </a:moveTo>
                <a:lnTo>
                  <a:pt x="809371" y="1283462"/>
                </a:lnTo>
                <a:lnTo>
                  <a:pt x="806704" y="1274953"/>
                </a:lnTo>
                <a:cubicBezTo>
                  <a:pt x="805815" y="1272413"/>
                  <a:pt x="803910" y="1270635"/>
                  <a:pt x="803021" y="1268095"/>
                </a:cubicBezTo>
                <a:cubicBezTo>
                  <a:pt x="801243" y="1263142"/>
                  <a:pt x="800100" y="1257935"/>
                  <a:pt x="798830" y="1252855"/>
                </a:cubicBezTo>
                <a:cubicBezTo>
                  <a:pt x="797560" y="1247775"/>
                  <a:pt x="795655" y="1241298"/>
                  <a:pt x="794385" y="1235456"/>
                </a:cubicBezTo>
                <a:cubicBezTo>
                  <a:pt x="789051" y="1212215"/>
                  <a:pt x="784098" y="1188847"/>
                  <a:pt x="780542" y="1165352"/>
                </a:cubicBezTo>
                <a:cubicBezTo>
                  <a:pt x="778764" y="1153414"/>
                  <a:pt x="777113" y="1141476"/>
                  <a:pt x="774954" y="1129538"/>
                </a:cubicBezTo>
                <a:cubicBezTo>
                  <a:pt x="772795" y="1117600"/>
                  <a:pt x="769874" y="1105789"/>
                  <a:pt x="767334" y="1093851"/>
                </a:cubicBezTo>
                <a:cubicBezTo>
                  <a:pt x="757684" y="1046112"/>
                  <a:pt x="750436" y="997918"/>
                  <a:pt x="745617" y="949452"/>
                </a:cubicBezTo>
                <a:cubicBezTo>
                  <a:pt x="740664" y="900938"/>
                  <a:pt x="737235" y="852043"/>
                  <a:pt x="734822" y="803402"/>
                </a:cubicBezTo>
                <a:cubicBezTo>
                  <a:pt x="732409" y="754761"/>
                  <a:pt x="732028" y="703707"/>
                  <a:pt x="732155" y="653923"/>
                </a:cubicBezTo>
                <a:cubicBezTo>
                  <a:pt x="732282" y="604139"/>
                  <a:pt x="732790" y="554482"/>
                  <a:pt x="733044" y="504825"/>
                </a:cubicBezTo>
                <a:cubicBezTo>
                  <a:pt x="733044" y="479425"/>
                  <a:pt x="733679" y="455295"/>
                  <a:pt x="735965" y="430657"/>
                </a:cubicBezTo>
                <a:cubicBezTo>
                  <a:pt x="738251" y="406019"/>
                  <a:pt x="742315" y="382397"/>
                  <a:pt x="743204" y="358140"/>
                </a:cubicBezTo>
                <a:cubicBezTo>
                  <a:pt x="742885" y="355525"/>
                  <a:pt x="742885" y="352881"/>
                  <a:pt x="743204" y="350266"/>
                </a:cubicBezTo>
                <a:cubicBezTo>
                  <a:pt x="744093" y="347622"/>
                  <a:pt x="744730" y="344901"/>
                  <a:pt x="745109" y="342138"/>
                </a:cubicBezTo>
                <a:cubicBezTo>
                  <a:pt x="745021" y="337155"/>
                  <a:pt x="745447" y="332175"/>
                  <a:pt x="746379" y="327279"/>
                </a:cubicBezTo>
                <a:cubicBezTo>
                  <a:pt x="746379" y="326009"/>
                  <a:pt x="747395" y="324866"/>
                  <a:pt x="747649" y="323596"/>
                </a:cubicBezTo>
                <a:cubicBezTo>
                  <a:pt x="747903" y="322326"/>
                  <a:pt x="747649" y="320675"/>
                  <a:pt x="747649" y="319151"/>
                </a:cubicBezTo>
                <a:cubicBezTo>
                  <a:pt x="747649" y="317627"/>
                  <a:pt x="747649" y="312674"/>
                  <a:pt x="748284" y="309372"/>
                </a:cubicBezTo>
                <a:cubicBezTo>
                  <a:pt x="748284" y="303403"/>
                  <a:pt x="749173" y="297561"/>
                  <a:pt x="749808" y="291719"/>
                </a:cubicBezTo>
                <a:cubicBezTo>
                  <a:pt x="751205" y="279019"/>
                  <a:pt x="752856" y="267589"/>
                  <a:pt x="755015" y="255651"/>
                </a:cubicBezTo>
                <a:cubicBezTo>
                  <a:pt x="756326" y="249534"/>
                  <a:pt x="757259" y="243341"/>
                  <a:pt x="757809" y="237109"/>
                </a:cubicBezTo>
                <a:cubicBezTo>
                  <a:pt x="757809" y="234188"/>
                  <a:pt x="757809" y="231013"/>
                  <a:pt x="757809" y="228092"/>
                </a:cubicBezTo>
                <a:cubicBezTo>
                  <a:pt x="758045" y="224979"/>
                  <a:pt x="758469" y="221883"/>
                  <a:pt x="759079" y="218821"/>
                </a:cubicBezTo>
                <a:cubicBezTo>
                  <a:pt x="762889" y="194564"/>
                  <a:pt x="767842" y="170561"/>
                  <a:pt x="772922" y="146431"/>
                </a:cubicBezTo>
                <a:lnTo>
                  <a:pt x="780288" y="109982"/>
                </a:lnTo>
                <a:cubicBezTo>
                  <a:pt x="782828" y="97282"/>
                  <a:pt x="785241" y="85979"/>
                  <a:pt x="788670" y="74168"/>
                </a:cubicBezTo>
                <a:cubicBezTo>
                  <a:pt x="795655" y="50292"/>
                  <a:pt x="802767" y="26416"/>
                  <a:pt x="809752" y="2540"/>
                </a:cubicBezTo>
                <a:cubicBezTo>
                  <a:pt x="809825" y="1737"/>
                  <a:pt x="809825" y="930"/>
                  <a:pt x="809752" y="127"/>
                </a:cubicBezTo>
                <a:lnTo>
                  <a:pt x="606552" y="127"/>
                </a:lnTo>
                <a:lnTo>
                  <a:pt x="604774" y="3048"/>
                </a:lnTo>
                <a:cubicBezTo>
                  <a:pt x="603414" y="5286"/>
                  <a:pt x="602427" y="7732"/>
                  <a:pt x="601853" y="10287"/>
                </a:cubicBezTo>
                <a:cubicBezTo>
                  <a:pt x="600710" y="13208"/>
                  <a:pt x="599567" y="16256"/>
                  <a:pt x="598678" y="19304"/>
                </a:cubicBezTo>
                <a:cubicBezTo>
                  <a:pt x="594487" y="32004"/>
                  <a:pt x="590423" y="44704"/>
                  <a:pt x="585978" y="56388"/>
                </a:cubicBezTo>
                <a:cubicBezTo>
                  <a:pt x="581533" y="68072"/>
                  <a:pt x="577850" y="79883"/>
                  <a:pt x="574167" y="91821"/>
                </a:cubicBezTo>
                <a:cubicBezTo>
                  <a:pt x="566420" y="116459"/>
                  <a:pt x="560832" y="141605"/>
                  <a:pt x="554228" y="166624"/>
                </a:cubicBezTo>
                <a:cubicBezTo>
                  <a:pt x="552577" y="172593"/>
                  <a:pt x="550926" y="178562"/>
                  <a:pt x="549148" y="184531"/>
                </a:cubicBezTo>
                <a:cubicBezTo>
                  <a:pt x="548656" y="187406"/>
                  <a:pt x="547847" y="190217"/>
                  <a:pt x="546735" y="192913"/>
                </a:cubicBezTo>
                <a:cubicBezTo>
                  <a:pt x="545326" y="195219"/>
                  <a:pt x="544217" y="197694"/>
                  <a:pt x="543433" y="200279"/>
                </a:cubicBezTo>
                <a:cubicBezTo>
                  <a:pt x="542036" y="206121"/>
                  <a:pt x="541274" y="212217"/>
                  <a:pt x="540131" y="218059"/>
                </a:cubicBezTo>
                <a:cubicBezTo>
                  <a:pt x="538988" y="223901"/>
                  <a:pt x="537464" y="230759"/>
                  <a:pt x="536194" y="237617"/>
                </a:cubicBezTo>
                <a:cubicBezTo>
                  <a:pt x="533781" y="250317"/>
                  <a:pt x="531241" y="263017"/>
                  <a:pt x="528701" y="275717"/>
                </a:cubicBezTo>
                <a:cubicBezTo>
                  <a:pt x="526161" y="288417"/>
                  <a:pt x="524510" y="302006"/>
                  <a:pt x="522732" y="315214"/>
                </a:cubicBezTo>
                <a:cubicBezTo>
                  <a:pt x="519557" y="341376"/>
                  <a:pt x="517017" y="367538"/>
                  <a:pt x="514096" y="393700"/>
                </a:cubicBezTo>
                <a:cubicBezTo>
                  <a:pt x="508381" y="445643"/>
                  <a:pt x="500634" y="497586"/>
                  <a:pt x="498602" y="549910"/>
                </a:cubicBezTo>
                <a:cubicBezTo>
                  <a:pt x="498923" y="575946"/>
                  <a:pt x="497779" y="601980"/>
                  <a:pt x="495173" y="627888"/>
                </a:cubicBezTo>
                <a:cubicBezTo>
                  <a:pt x="494572" y="630994"/>
                  <a:pt x="494147" y="634132"/>
                  <a:pt x="493903" y="637286"/>
                </a:cubicBezTo>
                <a:cubicBezTo>
                  <a:pt x="493903" y="640842"/>
                  <a:pt x="493903" y="644398"/>
                  <a:pt x="493903" y="647827"/>
                </a:cubicBezTo>
                <a:lnTo>
                  <a:pt x="493903" y="667385"/>
                </a:lnTo>
                <a:cubicBezTo>
                  <a:pt x="493903" y="680593"/>
                  <a:pt x="493903" y="693801"/>
                  <a:pt x="493903" y="707009"/>
                </a:cubicBezTo>
                <a:cubicBezTo>
                  <a:pt x="493903" y="733552"/>
                  <a:pt x="496062" y="759841"/>
                  <a:pt x="497840" y="786130"/>
                </a:cubicBezTo>
                <a:cubicBezTo>
                  <a:pt x="498856" y="799465"/>
                  <a:pt x="499745" y="812927"/>
                  <a:pt x="500761" y="826262"/>
                </a:cubicBezTo>
                <a:cubicBezTo>
                  <a:pt x="500657" y="832400"/>
                  <a:pt x="501211" y="838530"/>
                  <a:pt x="502412" y="844550"/>
                </a:cubicBezTo>
                <a:cubicBezTo>
                  <a:pt x="503955" y="850169"/>
                  <a:pt x="504556" y="856006"/>
                  <a:pt x="504190" y="861822"/>
                </a:cubicBezTo>
                <a:cubicBezTo>
                  <a:pt x="504294" y="868262"/>
                  <a:pt x="504974" y="874680"/>
                  <a:pt x="506222" y="880999"/>
                </a:cubicBezTo>
                <a:cubicBezTo>
                  <a:pt x="507238" y="887603"/>
                  <a:pt x="508127" y="893699"/>
                  <a:pt x="509270" y="900811"/>
                </a:cubicBezTo>
                <a:cubicBezTo>
                  <a:pt x="511175" y="913511"/>
                  <a:pt x="513080" y="926211"/>
                  <a:pt x="515112" y="938911"/>
                </a:cubicBezTo>
                <a:cubicBezTo>
                  <a:pt x="517144" y="951611"/>
                  <a:pt x="519049" y="965454"/>
                  <a:pt x="521081" y="978662"/>
                </a:cubicBezTo>
                <a:cubicBezTo>
                  <a:pt x="521211" y="980162"/>
                  <a:pt x="521466" y="981649"/>
                  <a:pt x="521843" y="983107"/>
                </a:cubicBezTo>
                <a:cubicBezTo>
                  <a:pt x="521843" y="983996"/>
                  <a:pt x="522732" y="984758"/>
                  <a:pt x="523113" y="985774"/>
                </a:cubicBezTo>
                <a:cubicBezTo>
                  <a:pt x="524011" y="989134"/>
                  <a:pt x="524522" y="992585"/>
                  <a:pt x="524637" y="996061"/>
                </a:cubicBezTo>
                <a:cubicBezTo>
                  <a:pt x="525780" y="1002411"/>
                  <a:pt x="526796" y="1008761"/>
                  <a:pt x="527939" y="1014984"/>
                </a:cubicBezTo>
                <a:cubicBezTo>
                  <a:pt x="532384" y="1040384"/>
                  <a:pt x="537845" y="1065784"/>
                  <a:pt x="543560" y="1091184"/>
                </a:cubicBezTo>
                <a:cubicBezTo>
                  <a:pt x="549275" y="1116584"/>
                  <a:pt x="556260" y="1141984"/>
                  <a:pt x="562229" y="1167384"/>
                </a:cubicBezTo>
                <a:cubicBezTo>
                  <a:pt x="565023" y="1180084"/>
                  <a:pt x="567690" y="1192022"/>
                  <a:pt x="570865" y="1204341"/>
                </a:cubicBezTo>
                <a:cubicBezTo>
                  <a:pt x="574040" y="1216660"/>
                  <a:pt x="578104" y="1228090"/>
                  <a:pt x="581279" y="1239901"/>
                </a:cubicBezTo>
                <a:cubicBezTo>
                  <a:pt x="586867" y="1261237"/>
                  <a:pt x="594995" y="1281938"/>
                  <a:pt x="601853" y="1303401"/>
                </a:cubicBezTo>
                <a:lnTo>
                  <a:pt x="814832" y="1303401"/>
                </a:lnTo>
                <a:cubicBezTo>
                  <a:pt x="814707" y="1302602"/>
                  <a:pt x="814622" y="1301796"/>
                  <a:pt x="814578" y="1300988"/>
                </a:cubicBezTo>
                <a:close/>
                <a:moveTo>
                  <a:pt x="58928" y="755015"/>
                </a:moveTo>
                <a:cubicBezTo>
                  <a:pt x="58231" y="747459"/>
                  <a:pt x="57976" y="739868"/>
                  <a:pt x="58166" y="732282"/>
                </a:cubicBezTo>
                <a:lnTo>
                  <a:pt x="58166" y="701929"/>
                </a:lnTo>
                <a:cubicBezTo>
                  <a:pt x="58166" y="681990"/>
                  <a:pt x="58166" y="662051"/>
                  <a:pt x="57277" y="641985"/>
                </a:cubicBezTo>
                <a:cubicBezTo>
                  <a:pt x="57277" y="619379"/>
                  <a:pt x="57277" y="596773"/>
                  <a:pt x="57912" y="574040"/>
                </a:cubicBezTo>
                <a:cubicBezTo>
                  <a:pt x="58681" y="570119"/>
                  <a:pt x="57272" y="566088"/>
                  <a:pt x="54229" y="563499"/>
                </a:cubicBezTo>
                <a:cubicBezTo>
                  <a:pt x="50529" y="561968"/>
                  <a:pt x="46372" y="561968"/>
                  <a:pt x="42672" y="563499"/>
                </a:cubicBezTo>
                <a:lnTo>
                  <a:pt x="38989" y="564896"/>
                </a:lnTo>
                <a:cubicBezTo>
                  <a:pt x="37684" y="565086"/>
                  <a:pt x="36357" y="565086"/>
                  <a:pt x="35052" y="564896"/>
                </a:cubicBezTo>
                <a:cubicBezTo>
                  <a:pt x="34777" y="565055"/>
                  <a:pt x="34438" y="565055"/>
                  <a:pt x="34163" y="564896"/>
                </a:cubicBezTo>
                <a:lnTo>
                  <a:pt x="33528" y="564896"/>
                </a:lnTo>
                <a:lnTo>
                  <a:pt x="33528" y="565531"/>
                </a:lnTo>
                <a:cubicBezTo>
                  <a:pt x="32941" y="565651"/>
                  <a:pt x="32337" y="565651"/>
                  <a:pt x="31750" y="565531"/>
                </a:cubicBezTo>
                <a:cubicBezTo>
                  <a:pt x="28575" y="565531"/>
                  <a:pt x="25400" y="565531"/>
                  <a:pt x="26289" y="569468"/>
                </a:cubicBezTo>
                <a:cubicBezTo>
                  <a:pt x="24765" y="569468"/>
                  <a:pt x="21463" y="573278"/>
                  <a:pt x="20447" y="574421"/>
                </a:cubicBezTo>
                <a:cubicBezTo>
                  <a:pt x="18796" y="576233"/>
                  <a:pt x="17309" y="578188"/>
                  <a:pt x="16002" y="580263"/>
                </a:cubicBezTo>
                <a:cubicBezTo>
                  <a:pt x="13500" y="584236"/>
                  <a:pt x="11495" y="588501"/>
                  <a:pt x="10033" y="592963"/>
                </a:cubicBezTo>
                <a:cubicBezTo>
                  <a:pt x="7409" y="602472"/>
                  <a:pt x="5707" y="612211"/>
                  <a:pt x="4953" y="622046"/>
                </a:cubicBezTo>
                <a:cubicBezTo>
                  <a:pt x="5245" y="622116"/>
                  <a:pt x="5550" y="622116"/>
                  <a:pt x="5842" y="622046"/>
                </a:cubicBezTo>
                <a:cubicBezTo>
                  <a:pt x="3172" y="624704"/>
                  <a:pt x="1665" y="628312"/>
                  <a:pt x="1651" y="632079"/>
                </a:cubicBezTo>
                <a:cubicBezTo>
                  <a:pt x="1651" y="636397"/>
                  <a:pt x="254" y="640715"/>
                  <a:pt x="0" y="644779"/>
                </a:cubicBezTo>
                <a:cubicBezTo>
                  <a:pt x="0" y="654050"/>
                  <a:pt x="0" y="663321"/>
                  <a:pt x="762" y="672592"/>
                </a:cubicBezTo>
                <a:cubicBezTo>
                  <a:pt x="572" y="675044"/>
                  <a:pt x="572" y="677506"/>
                  <a:pt x="762" y="679958"/>
                </a:cubicBezTo>
                <a:cubicBezTo>
                  <a:pt x="1192" y="682271"/>
                  <a:pt x="1743" y="684560"/>
                  <a:pt x="2413" y="686816"/>
                </a:cubicBezTo>
                <a:cubicBezTo>
                  <a:pt x="3556" y="691388"/>
                  <a:pt x="4572" y="695960"/>
                  <a:pt x="5715" y="700532"/>
                </a:cubicBezTo>
                <a:cubicBezTo>
                  <a:pt x="7874" y="710057"/>
                  <a:pt x="10160" y="719455"/>
                  <a:pt x="12446" y="728980"/>
                </a:cubicBezTo>
                <a:lnTo>
                  <a:pt x="13081" y="728980"/>
                </a:lnTo>
                <a:cubicBezTo>
                  <a:pt x="13081" y="728980"/>
                  <a:pt x="12446" y="729742"/>
                  <a:pt x="13081" y="730631"/>
                </a:cubicBezTo>
                <a:cubicBezTo>
                  <a:pt x="12957" y="731601"/>
                  <a:pt x="12957" y="732582"/>
                  <a:pt x="13081" y="733552"/>
                </a:cubicBezTo>
                <a:cubicBezTo>
                  <a:pt x="13406" y="735694"/>
                  <a:pt x="14003" y="737785"/>
                  <a:pt x="14859" y="739775"/>
                </a:cubicBezTo>
                <a:cubicBezTo>
                  <a:pt x="16401" y="743498"/>
                  <a:pt x="18361" y="747035"/>
                  <a:pt x="20701" y="750316"/>
                </a:cubicBezTo>
                <a:cubicBezTo>
                  <a:pt x="22987" y="753618"/>
                  <a:pt x="25146" y="756920"/>
                  <a:pt x="27559" y="760095"/>
                </a:cubicBezTo>
                <a:cubicBezTo>
                  <a:pt x="29459" y="762678"/>
                  <a:pt x="32059" y="764661"/>
                  <a:pt x="35052" y="765810"/>
                </a:cubicBezTo>
                <a:cubicBezTo>
                  <a:pt x="40855" y="767192"/>
                  <a:pt x="46902" y="767192"/>
                  <a:pt x="52705" y="765810"/>
                </a:cubicBezTo>
                <a:cubicBezTo>
                  <a:pt x="57531" y="765175"/>
                  <a:pt x="58928" y="760857"/>
                  <a:pt x="58293" y="755015"/>
                </a:cubicBezTo>
                <a:close/>
                <a:moveTo>
                  <a:pt x="272669" y="1112012"/>
                </a:moveTo>
                <a:lnTo>
                  <a:pt x="267589" y="1087374"/>
                </a:lnTo>
                <a:cubicBezTo>
                  <a:pt x="263779" y="1069213"/>
                  <a:pt x="259842" y="1051179"/>
                  <a:pt x="256032" y="1033018"/>
                </a:cubicBezTo>
                <a:cubicBezTo>
                  <a:pt x="252222" y="1006856"/>
                  <a:pt x="248666" y="980694"/>
                  <a:pt x="244729" y="954532"/>
                </a:cubicBezTo>
                <a:cubicBezTo>
                  <a:pt x="240792" y="928370"/>
                  <a:pt x="235966" y="902589"/>
                  <a:pt x="232664" y="876427"/>
                </a:cubicBezTo>
                <a:cubicBezTo>
                  <a:pt x="231013" y="863727"/>
                  <a:pt x="229743" y="851027"/>
                  <a:pt x="229362" y="837438"/>
                </a:cubicBezTo>
                <a:cubicBezTo>
                  <a:pt x="229573" y="830948"/>
                  <a:pt x="229276" y="824451"/>
                  <a:pt x="228473" y="818007"/>
                </a:cubicBezTo>
                <a:cubicBezTo>
                  <a:pt x="227330" y="811530"/>
                  <a:pt x="227203" y="805307"/>
                  <a:pt x="226695" y="798449"/>
                </a:cubicBezTo>
                <a:cubicBezTo>
                  <a:pt x="224917" y="771779"/>
                  <a:pt x="223266" y="745236"/>
                  <a:pt x="221742" y="718566"/>
                </a:cubicBezTo>
                <a:cubicBezTo>
                  <a:pt x="218821" y="665226"/>
                  <a:pt x="217043" y="611632"/>
                  <a:pt x="218186" y="558165"/>
                </a:cubicBezTo>
                <a:cubicBezTo>
                  <a:pt x="218186" y="531495"/>
                  <a:pt x="219837" y="504698"/>
                  <a:pt x="221488" y="477901"/>
                </a:cubicBezTo>
                <a:cubicBezTo>
                  <a:pt x="223139" y="451104"/>
                  <a:pt x="226314" y="424688"/>
                  <a:pt x="229362" y="398018"/>
                </a:cubicBezTo>
                <a:cubicBezTo>
                  <a:pt x="230759" y="385318"/>
                  <a:pt x="232156" y="371602"/>
                  <a:pt x="233680" y="358267"/>
                </a:cubicBezTo>
                <a:cubicBezTo>
                  <a:pt x="235204" y="344932"/>
                  <a:pt x="237744" y="332105"/>
                  <a:pt x="240284" y="319024"/>
                </a:cubicBezTo>
                <a:cubicBezTo>
                  <a:pt x="242824" y="305943"/>
                  <a:pt x="245364" y="292608"/>
                  <a:pt x="247777" y="279400"/>
                </a:cubicBezTo>
                <a:lnTo>
                  <a:pt x="249682" y="270002"/>
                </a:lnTo>
                <a:cubicBezTo>
                  <a:pt x="250394" y="266763"/>
                  <a:pt x="251459" y="263612"/>
                  <a:pt x="252857" y="260604"/>
                </a:cubicBezTo>
                <a:cubicBezTo>
                  <a:pt x="253559" y="259125"/>
                  <a:pt x="254153" y="257597"/>
                  <a:pt x="254635" y="256032"/>
                </a:cubicBezTo>
                <a:cubicBezTo>
                  <a:pt x="254635" y="254762"/>
                  <a:pt x="254635" y="253111"/>
                  <a:pt x="254635" y="251841"/>
                </a:cubicBezTo>
                <a:cubicBezTo>
                  <a:pt x="254947" y="249182"/>
                  <a:pt x="255456" y="246550"/>
                  <a:pt x="256159" y="243967"/>
                </a:cubicBezTo>
                <a:cubicBezTo>
                  <a:pt x="258125" y="239010"/>
                  <a:pt x="258738" y="233619"/>
                  <a:pt x="257937" y="228346"/>
                </a:cubicBezTo>
                <a:cubicBezTo>
                  <a:pt x="260985" y="228981"/>
                  <a:pt x="261239" y="226568"/>
                  <a:pt x="261747" y="224282"/>
                </a:cubicBezTo>
                <a:cubicBezTo>
                  <a:pt x="262134" y="222999"/>
                  <a:pt x="262390" y="221680"/>
                  <a:pt x="262509" y="220345"/>
                </a:cubicBezTo>
                <a:cubicBezTo>
                  <a:pt x="262509" y="219075"/>
                  <a:pt x="262509" y="217805"/>
                  <a:pt x="262509" y="216662"/>
                </a:cubicBezTo>
                <a:cubicBezTo>
                  <a:pt x="262799" y="215515"/>
                  <a:pt x="263226" y="214406"/>
                  <a:pt x="263779" y="213360"/>
                </a:cubicBezTo>
                <a:cubicBezTo>
                  <a:pt x="265811" y="208788"/>
                  <a:pt x="268478" y="200660"/>
                  <a:pt x="265049" y="195580"/>
                </a:cubicBezTo>
                <a:cubicBezTo>
                  <a:pt x="261620" y="190500"/>
                  <a:pt x="254635" y="193167"/>
                  <a:pt x="250317" y="194056"/>
                </a:cubicBezTo>
                <a:cubicBezTo>
                  <a:pt x="245999" y="194945"/>
                  <a:pt x="240411" y="195834"/>
                  <a:pt x="235585" y="196596"/>
                </a:cubicBezTo>
                <a:cubicBezTo>
                  <a:pt x="230759" y="197358"/>
                  <a:pt x="226187" y="198501"/>
                  <a:pt x="221488" y="199136"/>
                </a:cubicBezTo>
                <a:cubicBezTo>
                  <a:pt x="211201" y="199555"/>
                  <a:pt x="201081" y="201881"/>
                  <a:pt x="191643" y="205994"/>
                </a:cubicBezTo>
                <a:cubicBezTo>
                  <a:pt x="192278" y="205994"/>
                  <a:pt x="190754" y="205994"/>
                  <a:pt x="190500" y="205994"/>
                </a:cubicBezTo>
                <a:lnTo>
                  <a:pt x="187833" y="207010"/>
                </a:lnTo>
                <a:cubicBezTo>
                  <a:pt x="185743" y="207660"/>
                  <a:pt x="183705" y="208467"/>
                  <a:pt x="181737" y="209423"/>
                </a:cubicBezTo>
                <a:cubicBezTo>
                  <a:pt x="180113" y="210518"/>
                  <a:pt x="178622" y="211796"/>
                  <a:pt x="177292" y="213233"/>
                </a:cubicBezTo>
                <a:cubicBezTo>
                  <a:pt x="175641" y="214757"/>
                  <a:pt x="173609" y="215773"/>
                  <a:pt x="172085" y="217424"/>
                </a:cubicBezTo>
                <a:cubicBezTo>
                  <a:pt x="168890" y="221399"/>
                  <a:pt x="166632" y="226045"/>
                  <a:pt x="165481" y="231013"/>
                </a:cubicBezTo>
                <a:cubicBezTo>
                  <a:pt x="163576" y="236093"/>
                  <a:pt x="161925" y="241300"/>
                  <a:pt x="160274" y="246634"/>
                </a:cubicBezTo>
                <a:cubicBezTo>
                  <a:pt x="158623" y="251968"/>
                  <a:pt x="157099" y="257048"/>
                  <a:pt x="155448" y="262382"/>
                </a:cubicBezTo>
                <a:cubicBezTo>
                  <a:pt x="154514" y="264514"/>
                  <a:pt x="153955" y="266791"/>
                  <a:pt x="153797" y="269113"/>
                </a:cubicBezTo>
                <a:cubicBezTo>
                  <a:pt x="153795" y="270096"/>
                  <a:pt x="154058" y="271061"/>
                  <a:pt x="154559" y="271907"/>
                </a:cubicBezTo>
                <a:cubicBezTo>
                  <a:pt x="154559" y="271907"/>
                  <a:pt x="154559" y="272669"/>
                  <a:pt x="155321" y="273177"/>
                </a:cubicBezTo>
                <a:cubicBezTo>
                  <a:pt x="156083" y="273685"/>
                  <a:pt x="155321" y="274193"/>
                  <a:pt x="155321" y="275463"/>
                </a:cubicBezTo>
                <a:cubicBezTo>
                  <a:pt x="151892" y="285750"/>
                  <a:pt x="149098" y="296037"/>
                  <a:pt x="146685" y="306578"/>
                </a:cubicBezTo>
                <a:cubicBezTo>
                  <a:pt x="144272" y="317119"/>
                  <a:pt x="141478" y="330073"/>
                  <a:pt x="138557" y="341757"/>
                </a:cubicBezTo>
                <a:cubicBezTo>
                  <a:pt x="137200" y="341418"/>
                  <a:pt x="135786" y="342046"/>
                  <a:pt x="135128" y="343281"/>
                </a:cubicBezTo>
                <a:cubicBezTo>
                  <a:pt x="134522" y="343958"/>
                  <a:pt x="134125" y="344796"/>
                  <a:pt x="133985" y="345694"/>
                </a:cubicBezTo>
                <a:cubicBezTo>
                  <a:pt x="134048" y="346624"/>
                  <a:pt x="134048" y="347558"/>
                  <a:pt x="133985" y="348488"/>
                </a:cubicBezTo>
                <a:cubicBezTo>
                  <a:pt x="133942" y="352271"/>
                  <a:pt x="133645" y="356047"/>
                  <a:pt x="133096" y="359791"/>
                </a:cubicBezTo>
                <a:cubicBezTo>
                  <a:pt x="132207" y="367157"/>
                  <a:pt x="130429" y="374523"/>
                  <a:pt x="128778" y="381889"/>
                </a:cubicBezTo>
                <a:cubicBezTo>
                  <a:pt x="125222" y="396748"/>
                  <a:pt x="122555" y="411861"/>
                  <a:pt x="120015" y="426974"/>
                </a:cubicBezTo>
                <a:cubicBezTo>
                  <a:pt x="117475" y="442087"/>
                  <a:pt x="115189" y="458343"/>
                  <a:pt x="113665" y="474218"/>
                </a:cubicBezTo>
                <a:cubicBezTo>
                  <a:pt x="112903" y="482092"/>
                  <a:pt x="112649" y="489966"/>
                  <a:pt x="111887" y="497840"/>
                </a:cubicBezTo>
                <a:cubicBezTo>
                  <a:pt x="111125" y="505714"/>
                  <a:pt x="110236" y="512826"/>
                  <a:pt x="109347" y="520319"/>
                </a:cubicBezTo>
                <a:cubicBezTo>
                  <a:pt x="108458" y="527812"/>
                  <a:pt x="107442" y="538099"/>
                  <a:pt x="106553" y="546862"/>
                </a:cubicBezTo>
                <a:cubicBezTo>
                  <a:pt x="106553" y="551053"/>
                  <a:pt x="105918" y="555371"/>
                  <a:pt x="105664" y="559562"/>
                </a:cubicBezTo>
                <a:cubicBezTo>
                  <a:pt x="105664" y="561848"/>
                  <a:pt x="105664" y="564134"/>
                  <a:pt x="105664" y="566420"/>
                </a:cubicBezTo>
                <a:cubicBezTo>
                  <a:pt x="105598" y="567435"/>
                  <a:pt x="105598" y="568453"/>
                  <a:pt x="105664" y="569468"/>
                </a:cubicBezTo>
                <a:cubicBezTo>
                  <a:pt x="105664" y="571119"/>
                  <a:pt x="105664" y="571373"/>
                  <a:pt x="107061" y="572008"/>
                </a:cubicBezTo>
                <a:cubicBezTo>
                  <a:pt x="106426" y="572008"/>
                  <a:pt x="106045" y="572008"/>
                  <a:pt x="105537" y="572008"/>
                </a:cubicBezTo>
                <a:cubicBezTo>
                  <a:pt x="103189" y="583793"/>
                  <a:pt x="102547" y="595855"/>
                  <a:pt x="103632" y="607822"/>
                </a:cubicBezTo>
                <a:cubicBezTo>
                  <a:pt x="103632" y="607822"/>
                  <a:pt x="105537" y="607822"/>
                  <a:pt x="105791" y="607822"/>
                </a:cubicBezTo>
                <a:cubicBezTo>
                  <a:pt x="105791" y="611251"/>
                  <a:pt x="105791" y="614807"/>
                  <a:pt x="105791" y="618236"/>
                </a:cubicBezTo>
                <a:cubicBezTo>
                  <a:pt x="105791" y="621665"/>
                  <a:pt x="105791" y="621792"/>
                  <a:pt x="105791" y="623697"/>
                </a:cubicBezTo>
                <a:cubicBezTo>
                  <a:pt x="106046" y="625338"/>
                  <a:pt x="106046" y="627009"/>
                  <a:pt x="105791" y="628650"/>
                </a:cubicBezTo>
                <a:cubicBezTo>
                  <a:pt x="105600" y="630465"/>
                  <a:pt x="105600" y="632296"/>
                  <a:pt x="105791" y="634111"/>
                </a:cubicBezTo>
                <a:lnTo>
                  <a:pt x="105791" y="640588"/>
                </a:lnTo>
                <a:cubicBezTo>
                  <a:pt x="105791" y="645033"/>
                  <a:pt x="105791" y="649478"/>
                  <a:pt x="105791" y="654050"/>
                </a:cubicBezTo>
                <a:cubicBezTo>
                  <a:pt x="105791" y="658622"/>
                  <a:pt x="105791" y="662686"/>
                  <a:pt x="105791" y="666750"/>
                </a:cubicBezTo>
                <a:lnTo>
                  <a:pt x="105791" y="673227"/>
                </a:lnTo>
                <a:cubicBezTo>
                  <a:pt x="105731" y="675348"/>
                  <a:pt x="105346" y="677447"/>
                  <a:pt x="104648" y="679450"/>
                </a:cubicBezTo>
                <a:cubicBezTo>
                  <a:pt x="102463" y="687776"/>
                  <a:pt x="102463" y="696524"/>
                  <a:pt x="104648" y="704850"/>
                </a:cubicBezTo>
                <a:cubicBezTo>
                  <a:pt x="104648" y="706501"/>
                  <a:pt x="105791" y="708025"/>
                  <a:pt x="106045" y="709549"/>
                </a:cubicBezTo>
                <a:cubicBezTo>
                  <a:pt x="106235" y="711831"/>
                  <a:pt x="106235" y="714125"/>
                  <a:pt x="106045" y="716407"/>
                </a:cubicBezTo>
                <a:cubicBezTo>
                  <a:pt x="106045" y="720725"/>
                  <a:pt x="106045" y="724916"/>
                  <a:pt x="106045" y="729107"/>
                </a:cubicBezTo>
                <a:cubicBezTo>
                  <a:pt x="106045" y="733298"/>
                  <a:pt x="106045" y="736346"/>
                  <a:pt x="106045" y="740029"/>
                </a:cubicBezTo>
                <a:cubicBezTo>
                  <a:pt x="106006" y="741536"/>
                  <a:pt x="106221" y="743038"/>
                  <a:pt x="106680" y="744474"/>
                </a:cubicBezTo>
                <a:cubicBezTo>
                  <a:pt x="106680" y="746252"/>
                  <a:pt x="108458" y="747014"/>
                  <a:pt x="108585" y="748919"/>
                </a:cubicBezTo>
                <a:cubicBezTo>
                  <a:pt x="108585" y="757047"/>
                  <a:pt x="108585" y="765048"/>
                  <a:pt x="108585" y="773176"/>
                </a:cubicBezTo>
                <a:cubicBezTo>
                  <a:pt x="108141" y="777101"/>
                  <a:pt x="108141" y="781062"/>
                  <a:pt x="108585" y="784987"/>
                </a:cubicBezTo>
                <a:cubicBezTo>
                  <a:pt x="109602" y="788612"/>
                  <a:pt x="110366" y="792304"/>
                  <a:pt x="110871" y="796036"/>
                </a:cubicBezTo>
                <a:cubicBezTo>
                  <a:pt x="110871" y="799846"/>
                  <a:pt x="110871" y="803783"/>
                  <a:pt x="110871" y="807720"/>
                </a:cubicBezTo>
                <a:cubicBezTo>
                  <a:pt x="110359" y="811300"/>
                  <a:pt x="110359" y="814935"/>
                  <a:pt x="110871" y="818515"/>
                </a:cubicBezTo>
                <a:cubicBezTo>
                  <a:pt x="111375" y="820050"/>
                  <a:pt x="112012" y="821537"/>
                  <a:pt x="112776" y="822960"/>
                </a:cubicBezTo>
                <a:cubicBezTo>
                  <a:pt x="113096" y="824895"/>
                  <a:pt x="113096" y="826868"/>
                  <a:pt x="112776" y="828802"/>
                </a:cubicBezTo>
                <a:cubicBezTo>
                  <a:pt x="112776" y="832358"/>
                  <a:pt x="112776" y="835660"/>
                  <a:pt x="112776" y="839216"/>
                </a:cubicBezTo>
                <a:cubicBezTo>
                  <a:pt x="112718" y="840735"/>
                  <a:pt x="112978" y="842249"/>
                  <a:pt x="113538" y="843661"/>
                </a:cubicBezTo>
                <a:cubicBezTo>
                  <a:pt x="113538" y="844423"/>
                  <a:pt x="114427" y="844804"/>
                  <a:pt x="114681" y="845566"/>
                </a:cubicBezTo>
                <a:cubicBezTo>
                  <a:pt x="115212" y="846304"/>
                  <a:pt x="115480" y="847198"/>
                  <a:pt x="115443" y="848106"/>
                </a:cubicBezTo>
                <a:lnTo>
                  <a:pt x="116967" y="860806"/>
                </a:lnTo>
                <a:cubicBezTo>
                  <a:pt x="119380" y="877824"/>
                  <a:pt x="123063" y="894588"/>
                  <a:pt x="126238" y="911606"/>
                </a:cubicBezTo>
                <a:cubicBezTo>
                  <a:pt x="129413" y="928624"/>
                  <a:pt x="131953" y="945642"/>
                  <a:pt x="135382" y="962406"/>
                </a:cubicBezTo>
                <a:cubicBezTo>
                  <a:pt x="138811" y="979170"/>
                  <a:pt x="142748" y="996188"/>
                  <a:pt x="146431" y="1013206"/>
                </a:cubicBezTo>
                <a:cubicBezTo>
                  <a:pt x="148336" y="1021588"/>
                  <a:pt x="150241" y="1030224"/>
                  <a:pt x="152019" y="1038606"/>
                </a:cubicBezTo>
                <a:lnTo>
                  <a:pt x="154686" y="1051306"/>
                </a:lnTo>
                <a:lnTo>
                  <a:pt x="155956" y="1057529"/>
                </a:lnTo>
                <a:cubicBezTo>
                  <a:pt x="156141" y="1058494"/>
                  <a:pt x="156141" y="1059485"/>
                  <a:pt x="155956" y="1060450"/>
                </a:cubicBezTo>
                <a:cubicBezTo>
                  <a:pt x="155956" y="1061339"/>
                  <a:pt x="155067" y="1061466"/>
                  <a:pt x="154813" y="1062355"/>
                </a:cubicBezTo>
                <a:cubicBezTo>
                  <a:pt x="155010" y="1064251"/>
                  <a:pt x="155393" y="1066122"/>
                  <a:pt x="155956" y="1067943"/>
                </a:cubicBezTo>
                <a:cubicBezTo>
                  <a:pt x="156591" y="1069975"/>
                  <a:pt x="157099" y="1072134"/>
                  <a:pt x="157734" y="1074166"/>
                </a:cubicBezTo>
                <a:cubicBezTo>
                  <a:pt x="158750" y="1078103"/>
                  <a:pt x="160020" y="1081913"/>
                  <a:pt x="161290" y="1085723"/>
                </a:cubicBezTo>
                <a:cubicBezTo>
                  <a:pt x="164084" y="1093470"/>
                  <a:pt x="167259" y="1100963"/>
                  <a:pt x="170434" y="1108583"/>
                </a:cubicBezTo>
                <a:cubicBezTo>
                  <a:pt x="171024" y="1110370"/>
                  <a:pt x="171746" y="1112110"/>
                  <a:pt x="172593" y="1113790"/>
                </a:cubicBezTo>
                <a:cubicBezTo>
                  <a:pt x="173137" y="1114772"/>
                  <a:pt x="174373" y="1115128"/>
                  <a:pt x="175355" y="1114584"/>
                </a:cubicBezTo>
                <a:cubicBezTo>
                  <a:pt x="175689" y="1114399"/>
                  <a:pt x="175964" y="1114124"/>
                  <a:pt x="176149" y="1113790"/>
                </a:cubicBezTo>
                <a:cubicBezTo>
                  <a:pt x="176149" y="1113790"/>
                  <a:pt x="176149" y="1113790"/>
                  <a:pt x="176149" y="1113790"/>
                </a:cubicBezTo>
                <a:cubicBezTo>
                  <a:pt x="175692" y="1114107"/>
                  <a:pt x="175172" y="1114324"/>
                  <a:pt x="174625" y="1114425"/>
                </a:cubicBezTo>
                <a:cubicBezTo>
                  <a:pt x="176496" y="1116799"/>
                  <a:pt x="178775" y="1118821"/>
                  <a:pt x="181356" y="1120394"/>
                </a:cubicBezTo>
                <a:lnTo>
                  <a:pt x="185420" y="1122680"/>
                </a:lnTo>
                <a:cubicBezTo>
                  <a:pt x="187118" y="1123076"/>
                  <a:pt x="188776" y="1123629"/>
                  <a:pt x="190373" y="1124331"/>
                </a:cubicBezTo>
                <a:cubicBezTo>
                  <a:pt x="191643" y="1125220"/>
                  <a:pt x="192659" y="1126744"/>
                  <a:pt x="193929" y="1127760"/>
                </a:cubicBezTo>
                <a:cubicBezTo>
                  <a:pt x="195072" y="1128761"/>
                  <a:pt x="196305" y="1129654"/>
                  <a:pt x="197612" y="1130427"/>
                </a:cubicBezTo>
                <a:cubicBezTo>
                  <a:pt x="200314" y="1132001"/>
                  <a:pt x="203114" y="1133401"/>
                  <a:pt x="205994" y="1134618"/>
                </a:cubicBezTo>
                <a:lnTo>
                  <a:pt x="214630" y="1138301"/>
                </a:lnTo>
                <a:cubicBezTo>
                  <a:pt x="218346" y="1139373"/>
                  <a:pt x="222192" y="1139929"/>
                  <a:pt x="226060" y="1139952"/>
                </a:cubicBezTo>
                <a:cubicBezTo>
                  <a:pt x="233233" y="1141361"/>
                  <a:pt x="240486" y="1142337"/>
                  <a:pt x="247777" y="1142873"/>
                </a:cubicBezTo>
                <a:cubicBezTo>
                  <a:pt x="251473" y="1142771"/>
                  <a:pt x="255161" y="1142475"/>
                  <a:pt x="258826" y="1141984"/>
                </a:cubicBezTo>
                <a:cubicBezTo>
                  <a:pt x="261547" y="1141913"/>
                  <a:pt x="264242" y="1141442"/>
                  <a:pt x="266827" y="1140587"/>
                </a:cubicBezTo>
                <a:cubicBezTo>
                  <a:pt x="270702" y="1139311"/>
                  <a:pt x="273543" y="1135980"/>
                  <a:pt x="274193" y="1131952"/>
                </a:cubicBezTo>
                <a:cubicBezTo>
                  <a:pt x="274746" y="1125228"/>
                  <a:pt x="274014" y="1118461"/>
                  <a:pt x="272033" y="11120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8" name="Image">
            <a:extLst>
              <a:ext uri="{FF2B5EF4-FFF2-40B4-BE49-F238E27FC236}">
                <a16:creationId xmlns:a16="http://schemas.microsoft.com/office/drawing/2014/main" id="{B060029F-9B73-4E16-91D8-30CAD771D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9" name="Group 118">
            <a:extLst>
              <a:ext uri="{FF2B5EF4-FFF2-40B4-BE49-F238E27FC236}">
                <a16:creationId xmlns:a16="http://schemas.microsoft.com/office/drawing/2014/main" id="{FB5A0CDC-B147-4CC6-830E-914B1E0872F8}"/>
              </a:ext>
            </a:extLst>
          </p:cNvPr>
          <p:cNvGrpSpPr/>
          <p:nvPr/>
        </p:nvGrpSpPr>
        <p:grpSpPr>
          <a:xfrm>
            <a:off x="786909" y="3087853"/>
            <a:ext cx="1481897" cy="493670"/>
            <a:chOff x="791732" y="3087853"/>
            <a:chExt cx="1481897" cy="493670"/>
          </a:xfrm>
        </p:grpSpPr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EE18670B-C789-4830-9454-3BE8EABB75E1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gradFill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10847910" scaled="0"/>
            </a:gra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D143665-1D51-4DB2-A8BF-755FA2E9ABBA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+123 456 789">
              <a:extLst>
                <a:ext uri="{FF2B5EF4-FFF2-40B4-BE49-F238E27FC236}">
                  <a16:creationId xmlns:a16="http://schemas.microsoft.com/office/drawing/2014/main" id="{E165B812-ECF9-40DC-8BDE-18EBCE6152E1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3" name="www.yourwebsite.com">
              <a:extLst>
                <a:ext uri="{FF2B5EF4-FFF2-40B4-BE49-F238E27FC236}">
                  <a16:creationId xmlns:a16="http://schemas.microsoft.com/office/drawing/2014/main" id="{55BD6FBF-30DC-4B0E-B699-7BA8961FD800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24" name="CONTACT US">
              <a:extLst>
                <a:ext uri="{FF2B5EF4-FFF2-40B4-BE49-F238E27FC236}">
                  <a16:creationId xmlns:a16="http://schemas.microsoft.com/office/drawing/2014/main" id="{37EE710D-A93D-4A7B-BF3E-383BFD2096D1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125" name="TextBox 124">
            <a:extLst>
              <a:ext uri="{FF2B5EF4-FFF2-40B4-BE49-F238E27FC236}">
                <a16:creationId xmlns:a16="http://schemas.microsoft.com/office/drawing/2014/main" id="{9790B823-3774-4559-B312-F957771B3F8C}"/>
              </a:ext>
            </a:extLst>
          </p:cNvPr>
          <p:cNvSpPr txBox="1"/>
          <p:nvPr/>
        </p:nvSpPr>
        <p:spPr>
          <a:xfrm>
            <a:off x="2035462" y="926987"/>
            <a:ext cx="958276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215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BRANDNAME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94C6E9B8-BF69-4E1F-9A39-148CA15CDFC5}"/>
              </a:ext>
            </a:extLst>
          </p:cNvPr>
          <p:cNvSpPr txBox="1"/>
          <p:nvPr/>
        </p:nvSpPr>
        <p:spPr>
          <a:xfrm>
            <a:off x="2131098" y="1055578"/>
            <a:ext cx="767005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91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NexaBold"/>
                <a:ea typeface="+mn-ea"/>
                <a:cs typeface="+mn-cs"/>
                <a:sym typeface="NexaBold"/>
                <a:rtl val="0"/>
              </a:rPr>
              <a:t>PHYSICAL FITNESS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1EE4576-5B18-49D0-A34A-F2D001172698}"/>
              </a:ext>
            </a:extLst>
          </p:cNvPr>
          <p:cNvGrpSpPr/>
          <p:nvPr/>
        </p:nvGrpSpPr>
        <p:grpSpPr>
          <a:xfrm>
            <a:off x="2260373" y="406203"/>
            <a:ext cx="508455" cy="508382"/>
            <a:chOff x="2007578" y="110853"/>
            <a:chExt cx="998314" cy="998170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A03BB3A9-6FF2-437B-96C6-150581465B51}"/>
                </a:ext>
              </a:extLst>
            </p:cNvPr>
            <p:cNvSpPr/>
            <p:nvPr/>
          </p:nvSpPr>
          <p:spPr>
            <a:xfrm>
              <a:off x="2007578" y="110853"/>
              <a:ext cx="997949" cy="997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740" y="0"/>
                  </a:lnTo>
                  <a:cubicBezTo>
                    <a:pt x="5257" y="0"/>
                    <a:pt x="0" y="5254"/>
                    <a:pt x="0" y="11737"/>
                  </a:cubicBezTo>
                  <a:lnTo>
                    <a:pt x="0" y="21600"/>
                  </a:lnTo>
                  <a:lnTo>
                    <a:pt x="3621" y="21600"/>
                  </a:lnTo>
                  <a:cubicBezTo>
                    <a:pt x="3609" y="21571"/>
                    <a:pt x="3615" y="21536"/>
                    <a:pt x="3625" y="21507"/>
                  </a:cubicBezTo>
                  <a:cubicBezTo>
                    <a:pt x="3628" y="21500"/>
                    <a:pt x="3628" y="21491"/>
                    <a:pt x="3625" y="21484"/>
                  </a:cubicBezTo>
                  <a:cubicBezTo>
                    <a:pt x="3618" y="21465"/>
                    <a:pt x="3586" y="21465"/>
                    <a:pt x="3570" y="21452"/>
                  </a:cubicBezTo>
                  <a:cubicBezTo>
                    <a:pt x="3541" y="21433"/>
                    <a:pt x="3547" y="21388"/>
                    <a:pt x="3567" y="21355"/>
                  </a:cubicBezTo>
                  <a:cubicBezTo>
                    <a:pt x="3586" y="21326"/>
                    <a:pt x="3615" y="21294"/>
                    <a:pt x="3609" y="21259"/>
                  </a:cubicBezTo>
                  <a:cubicBezTo>
                    <a:pt x="3602" y="21230"/>
                    <a:pt x="3573" y="21210"/>
                    <a:pt x="3564" y="21185"/>
                  </a:cubicBezTo>
                  <a:cubicBezTo>
                    <a:pt x="3547" y="21156"/>
                    <a:pt x="3551" y="21120"/>
                    <a:pt x="3547" y="21085"/>
                  </a:cubicBezTo>
                  <a:cubicBezTo>
                    <a:pt x="3544" y="21053"/>
                    <a:pt x="3531" y="21014"/>
                    <a:pt x="3493" y="21001"/>
                  </a:cubicBezTo>
                  <a:cubicBezTo>
                    <a:pt x="3486" y="20998"/>
                    <a:pt x="3473" y="20998"/>
                    <a:pt x="3467" y="20992"/>
                  </a:cubicBezTo>
                  <a:cubicBezTo>
                    <a:pt x="3438" y="20972"/>
                    <a:pt x="3461" y="20934"/>
                    <a:pt x="3483" y="20911"/>
                  </a:cubicBezTo>
                  <a:cubicBezTo>
                    <a:pt x="3515" y="20866"/>
                    <a:pt x="3541" y="20815"/>
                    <a:pt x="3547" y="20760"/>
                  </a:cubicBezTo>
                  <a:cubicBezTo>
                    <a:pt x="3557" y="20705"/>
                    <a:pt x="3547" y="20647"/>
                    <a:pt x="3564" y="20592"/>
                  </a:cubicBezTo>
                  <a:cubicBezTo>
                    <a:pt x="3576" y="20535"/>
                    <a:pt x="3615" y="20486"/>
                    <a:pt x="3634" y="20435"/>
                  </a:cubicBezTo>
                  <a:cubicBezTo>
                    <a:pt x="3650" y="20390"/>
                    <a:pt x="3660" y="20341"/>
                    <a:pt x="3676" y="20299"/>
                  </a:cubicBezTo>
                  <a:cubicBezTo>
                    <a:pt x="3696" y="20254"/>
                    <a:pt x="3744" y="20206"/>
                    <a:pt x="3795" y="20203"/>
                  </a:cubicBezTo>
                  <a:cubicBezTo>
                    <a:pt x="3795" y="20203"/>
                    <a:pt x="3927" y="20164"/>
                    <a:pt x="3708" y="20129"/>
                  </a:cubicBezTo>
                  <a:cubicBezTo>
                    <a:pt x="3493" y="20097"/>
                    <a:pt x="3419" y="19968"/>
                    <a:pt x="3283" y="19788"/>
                  </a:cubicBezTo>
                  <a:cubicBezTo>
                    <a:pt x="3148" y="19607"/>
                    <a:pt x="3123" y="19694"/>
                    <a:pt x="2727" y="19160"/>
                  </a:cubicBezTo>
                  <a:cubicBezTo>
                    <a:pt x="2607" y="19002"/>
                    <a:pt x="2475" y="18767"/>
                    <a:pt x="2340" y="18513"/>
                  </a:cubicBezTo>
                  <a:cubicBezTo>
                    <a:pt x="2025" y="17905"/>
                    <a:pt x="1713" y="17171"/>
                    <a:pt x="1642" y="17051"/>
                  </a:cubicBezTo>
                  <a:cubicBezTo>
                    <a:pt x="1548" y="16878"/>
                    <a:pt x="1384" y="16469"/>
                    <a:pt x="1413" y="16340"/>
                  </a:cubicBezTo>
                  <a:cubicBezTo>
                    <a:pt x="1439" y="16215"/>
                    <a:pt x="1590" y="16173"/>
                    <a:pt x="1854" y="15796"/>
                  </a:cubicBezTo>
                  <a:cubicBezTo>
                    <a:pt x="2118" y="15419"/>
                    <a:pt x="3432" y="14405"/>
                    <a:pt x="3432" y="14405"/>
                  </a:cubicBezTo>
                  <a:lnTo>
                    <a:pt x="3422" y="14347"/>
                  </a:lnTo>
                  <a:cubicBezTo>
                    <a:pt x="3419" y="14312"/>
                    <a:pt x="3444" y="14283"/>
                    <a:pt x="3477" y="14264"/>
                  </a:cubicBezTo>
                  <a:cubicBezTo>
                    <a:pt x="3506" y="14248"/>
                    <a:pt x="3544" y="14235"/>
                    <a:pt x="3573" y="14219"/>
                  </a:cubicBezTo>
                  <a:cubicBezTo>
                    <a:pt x="3612" y="14193"/>
                    <a:pt x="3638" y="14157"/>
                    <a:pt x="3673" y="14132"/>
                  </a:cubicBezTo>
                  <a:cubicBezTo>
                    <a:pt x="3705" y="14106"/>
                    <a:pt x="3747" y="14087"/>
                    <a:pt x="3782" y="14061"/>
                  </a:cubicBezTo>
                  <a:cubicBezTo>
                    <a:pt x="3856" y="14016"/>
                    <a:pt x="3898" y="13945"/>
                    <a:pt x="3953" y="13881"/>
                  </a:cubicBezTo>
                  <a:cubicBezTo>
                    <a:pt x="4053" y="13768"/>
                    <a:pt x="4178" y="13678"/>
                    <a:pt x="4304" y="13594"/>
                  </a:cubicBezTo>
                  <a:cubicBezTo>
                    <a:pt x="4552" y="13420"/>
                    <a:pt x="4803" y="13243"/>
                    <a:pt x="5054" y="13069"/>
                  </a:cubicBezTo>
                  <a:cubicBezTo>
                    <a:pt x="5180" y="12983"/>
                    <a:pt x="5315" y="12902"/>
                    <a:pt x="5453" y="12828"/>
                  </a:cubicBezTo>
                  <a:cubicBezTo>
                    <a:pt x="5598" y="12754"/>
                    <a:pt x="5756" y="12715"/>
                    <a:pt x="5920" y="12712"/>
                  </a:cubicBezTo>
                  <a:cubicBezTo>
                    <a:pt x="5997" y="12712"/>
                    <a:pt x="6078" y="12719"/>
                    <a:pt x="6152" y="12699"/>
                  </a:cubicBezTo>
                  <a:cubicBezTo>
                    <a:pt x="6235" y="12680"/>
                    <a:pt x="6306" y="12625"/>
                    <a:pt x="6383" y="12593"/>
                  </a:cubicBezTo>
                  <a:cubicBezTo>
                    <a:pt x="6506" y="12538"/>
                    <a:pt x="6644" y="12535"/>
                    <a:pt x="6767" y="12484"/>
                  </a:cubicBezTo>
                  <a:cubicBezTo>
                    <a:pt x="6841" y="12455"/>
                    <a:pt x="6908" y="12406"/>
                    <a:pt x="6985" y="12384"/>
                  </a:cubicBezTo>
                  <a:cubicBezTo>
                    <a:pt x="7059" y="12364"/>
                    <a:pt x="7140" y="12368"/>
                    <a:pt x="7214" y="12358"/>
                  </a:cubicBezTo>
                  <a:cubicBezTo>
                    <a:pt x="7333" y="12342"/>
                    <a:pt x="7443" y="12300"/>
                    <a:pt x="7552" y="12252"/>
                  </a:cubicBezTo>
                  <a:cubicBezTo>
                    <a:pt x="7555" y="12129"/>
                    <a:pt x="7558" y="11994"/>
                    <a:pt x="7562" y="11872"/>
                  </a:cubicBezTo>
                  <a:cubicBezTo>
                    <a:pt x="7500" y="11866"/>
                    <a:pt x="7468" y="11801"/>
                    <a:pt x="7446" y="11746"/>
                  </a:cubicBezTo>
                  <a:cubicBezTo>
                    <a:pt x="7417" y="11666"/>
                    <a:pt x="7385" y="11582"/>
                    <a:pt x="7372" y="11495"/>
                  </a:cubicBezTo>
                  <a:cubicBezTo>
                    <a:pt x="7356" y="11383"/>
                    <a:pt x="7368" y="11270"/>
                    <a:pt x="7352" y="11161"/>
                  </a:cubicBezTo>
                  <a:cubicBezTo>
                    <a:pt x="7349" y="11157"/>
                    <a:pt x="7349" y="11157"/>
                    <a:pt x="7349" y="11154"/>
                  </a:cubicBezTo>
                  <a:cubicBezTo>
                    <a:pt x="7343" y="11157"/>
                    <a:pt x="7336" y="11157"/>
                    <a:pt x="7330" y="11157"/>
                  </a:cubicBezTo>
                  <a:cubicBezTo>
                    <a:pt x="7275" y="11151"/>
                    <a:pt x="7253" y="11093"/>
                    <a:pt x="7243" y="11048"/>
                  </a:cubicBezTo>
                  <a:cubicBezTo>
                    <a:pt x="7208" y="10877"/>
                    <a:pt x="7175" y="10707"/>
                    <a:pt x="7153" y="10533"/>
                  </a:cubicBezTo>
                  <a:cubicBezTo>
                    <a:pt x="7150" y="10517"/>
                    <a:pt x="7150" y="10501"/>
                    <a:pt x="7153" y="10485"/>
                  </a:cubicBezTo>
                  <a:cubicBezTo>
                    <a:pt x="7159" y="10449"/>
                    <a:pt x="7188" y="10433"/>
                    <a:pt x="7220" y="10433"/>
                  </a:cubicBezTo>
                  <a:cubicBezTo>
                    <a:pt x="7217" y="10420"/>
                    <a:pt x="7217" y="10410"/>
                    <a:pt x="7217" y="10398"/>
                  </a:cubicBezTo>
                  <a:cubicBezTo>
                    <a:pt x="7204" y="10288"/>
                    <a:pt x="7188" y="10176"/>
                    <a:pt x="7175" y="10066"/>
                  </a:cubicBezTo>
                  <a:cubicBezTo>
                    <a:pt x="7166" y="9989"/>
                    <a:pt x="7156" y="9912"/>
                    <a:pt x="7175" y="9837"/>
                  </a:cubicBezTo>
                  <a:cubicBezTo>
                    <a:pt x="7182" y="9812"/>
                    <a:pt x="7188" y="9789"/>
                    <a:pt x="7191" y="9763"/>
                  </a:cubicBezTo>
                  <a:cubicBezTo>
                    <a:pt x="7195" y="9734"/>
                    <a:pt x="7191" y="9705"/>
                    <a:pt x="7191" y="9677"/>
                  </a:cubicBezTo>
                  <a:cubicBezTo>
                    <a:pt x="7182" y="9586"/>
                    <a:pt x="7211" y="9500"/>
                    <a:pt x="7208" y="9409"/>
                  </a:cubicBezTo>
                  <a:cubicBezTo>
                    <a:pt x="7208" y="9358"/>
                    <a:pt x="7208" y="9306"/>
                    <a:pt x="7220" y="9258"/>
                  </a:cubicBezTo>
                  <a:cubicBezTo>
                    <a:pt x="7227" y="9216"/>
                    <a:pt x="7243" y="9178"/>
                    <a:pt x="7269" y="9142"/>
                  </a:cubicBezTo>
                  <a:cubicBezTo>
                    <a:pt x="7311" y="9068"/>
                    <a:pt x="7375" y="9007"/>
                    <a:pt x="7436" y="8946"/>
                  </a:cubicBezTo>
                  <a:cubicBezTo>
                    <a:pt x="7546" y="8840"/>
                    <a:pt x="7665" y="8727"/>
                    <a:pt x="7816" y="8692"/>
                  </a:cubicBezTo>
                  <a:cubicBezTo>
                    <a:pt x="7800" y="8695"/>
                    <a:pt x="7784" y="8698"/>
                    <a:pt x="7768" y="8698"/>
                  </a:cubicBezTo>
                  <a:cubicBezTo>
                    <a:pt x="7835" y="8643"/>
                    <a:pt x="7925" y="8608"/>
                    <a:pt x="8016" y="8605"/>
                  </a:cubicBezTo>
                  <a:cubicBezTo>
                    <a:pt x="7987" y="8601"/>
                    <a:pt x="7954" y="8595"/>
                    <a:pt x="7922" y="8592"/>
                  </a:cubicBezTo>
                  <a:cubicBezTo>
                    <a:pt x="8019" y="8563"/>
                    <a:pt x="8122" y="8550"/>
                    <a:pt x="8222" y="8556"/>
                  </a:cubicBezTo>
                  <a:cubicBezTo>
                    <a:pt x="8173" y="8547"/>
                    <a:pt x="8122" y="8537"/>
                    <a:pt x="8067" y="8527"/>
                  </a:cubicBezTo>
                  <a:cubicBezTo>
                    <a:pt x="8170" y="8521"/>
                    <a:pt x="8267" y="8524"/>
                    <a:pt x="8370" y="8531"/>
                  </a:cubicBezTo>
                  <a:cubicBezTo>
                    <a:pt x="8312" y="8511"/>
                    <a:pt x="8251" y="8495"/>
                    <a:pt x="8193" y="8489"/>
                  </a:cubicBezTo>
                  <a:cubicBezTo>
                    <a:pt x="8270" y="8482"/>
                    <a:pt x="8347" y="8495"/>
                    <a:pt x="8424" y="8511"/>
                  </a:cubicBezTo>
                  <a:cubicBezTo>
                    <a:pt x="8502" y="8495"/>
                    <a:pt x="8582" y="8482"/>
                    <a:pt x="8659" y="8489"/>
                  </a:cubicBezTo>
                  <a:cubicBezTo>
                    <a:pt x="8601" y="8495"/>
                    <a:pt x="8540" y="8511"/>
                    <a:pt x="8482" y="8531"/>
                  </a:cubicBezTo>
                  <a:cubicBezTo>
                    <a:pt x="8585" y="8524"/>
                    <a:pt x="8682" y="8521"/>
                    <a:pt x="8785" y="8527"/>
                  </a:cubicBezTo>
                  <a:cubicBezTo>
                    <a:pt x="8730" y="8537"/>
                    <a:pt x="8679" y="8547"/>
                    <a:pt x="8627" y="8556"/>
                  </a:cubicBezTo>
                  <a:cubicBezTo>
                    <a:pt x="8730" y="8550"/>
                    <a:pt x="8830" y="8563"/>
                    <a:pt x="8930" y="8592"/>
                  </a:cubicBezTo>
                  <a:cubicBezTo>
                    <a:pt x="8894" y="8595"/>
                    <a:pt x="8865" y="8601"/>
                    <a:pt x="8833" y="8605"/>
                  </a:cubicBezTo>
                  <a:cubicBezTo>
                    <a:pt x="8927" y="8608"/>
                    <a:pt x="9013" y="8643"/>
                    <a:pt x="9081" y="8698"/>
                  </a:cubicBezTo>
                  <a:cubicBezTo>
                    <a:pt x="9068" y="8698"/>
                    <a:pt x="9052" y="8695"/>
                    <a:pt x="9036" y="8692"/>
                  </a:cubicBezTo>
                  <a:cubicBezTo>
                    <a:pt x="9187" y="8727"/>
                    <a:pt x="9306" y="8840"/>
                    <a:pt x="9413" y="8946"/>
                  </a:cubicBezTo>
                  <a:cubicBezTo>
                    <a:pt x="9474" y="9007"/>
                    <a:pt x="9538" y="9068"/>
                    <a:pt x="9583" y="9142"/>
                  </a:cubicBezTo>
                  <a:cubicBezTo>
                    <a:pt x="9606" y="9178"/>
                    <a:pt x="9625" y="9216"/>
                    <a:pt x="9631" y="9258"/>
                  </a:cubicBezTo>
                  <a:cubicBezTo>
                    <a:pt x="9644" y="9306"/>
                    <a:pt x="9644" y="9358"/>
                    <a:pt x="9644" y="9409"/>
                  </a:cubicBezTo>
                  <a:cubicBezTo>
                    <a:pt x="9641" y="9500"/>
                    <a:pt x="9667" y="9586"/>
                    <a:pt x="9657" y="9677"/>
                  </a:cubicBezTo>
                  <a:cubicBezTo>
                    <a:pt x="9657" y="9705"/>
                    <a:pt x="9654" y="9734"/>
                    <a:pt x="9657" y="9763"/>
                  </a:cubicBezTo>
                  <a:cubicBezTo>
                    <a:pt x="9660" y="9789"/>
                    <a:pt x="9667" y="9812"/>
                    <a:pt x="9677" y="9837"/>
                  </a:cubicBezTo>
                  <a:cubicBezTo>
                    <a:pt x="9696" y="9912"/>
                    <a:pt x="9686" y="9989"/>
                    <a:pt x="9677" y="10066"/>
                  </a:cubicBezTo>
                  <a:cubicBezTo>
                    <a:pt x="9660" y="10176"/>
                    <a:pt x="9648" y="10288"/>
                    <a:pt x="9635" y="10398"/>
                  </a:cubicBezTo>
                  <a:cubicBezTo>
                    <a:pt x="9635" y="10410"/>
                    <a:pt x="9635" y="10420"/>
                    <a:pt x="9631" y="10433"/>
                  </a:cubicBezTo>
                  <a:cubicBezTo>
                    <a:pt x="9660" y="10433"/>
                    <a:pt x="9693" y="10449"/>
                    <a:pt x="9699" y="10485"/>
                  </a:cubicBezTo>
                  <a:cubicBezTo>
                    <a:pt x="9702" y="10501"/>
                    <a:pt x="9702" y="10517"/>
                    <a:pt x="9699" y="10533"/>
                  </a:cubicBezTo>
                  <a:cubicBezTo>
                    <a:pt x="9677" y="10707"/>
                    <a:pt x="9644" y="10877"/>
                    <a:pt x="9606" y="11048"/>
                  </a:cubicBezTo>
                  <a:cubicBezTo>
                    <a:pt x="9596" y="11093"/>
                    <a:pt x="9577" y="11151"/>
                    <a:pt x="9522" y="11157"/>
                  </a:cubicBezTo>
                  <a:cubicBezTo>
                    <a:pt x="9516" y="11157"/>
                    <a:pt x="9509" y="11157"/>
                    <a:pt x="9503" y="11154"/>
                  </a:cubicBezTo>
                  <a:cubicBezTo>
                    <a:pt x="9503" y="11157"/>
                    <a:pt x="9503" y="11157"/>
                    <a:pt x="9499" y="11161"/>
                  </a:cubicBezTo>
                  <a:cubicBezTo>
                    <a:pt x="9483" y="11270"/>
                    <a:pt x="9496" y="11383"/>
                    <a:pt x="9477" y="11495"/>
                  </a:cubicBezTo>
                  <a:cubicBezTo>
                    <a:pt x="9464" y="11582"/>
                    <a:pt x="9435" y="11666"/>
                    <a:pt x="9403" y="11746"/>
                  </a:cubicBezTo>
                  <a:cubicBezTo>
                    <a:pt x="9384" y="11801"/>
                    <a:pt x="9348" y="11866"/>
                    <a:pt x="9290" y="11872"/>
                  </a:cubicBezTo>
                  <a:cubicBezTo>
                    <a:pt x="9293" y="11994"/>
                    <a:pt x="9297" y="12129"/>
                    <a:pt x="9300" y="12252"/>
                  </a:cubicBezTo>
                  <a:cubicBezTo>
                    <a:pt x="9406" y="12300"/>
                    <a:pt x="9519" y="12342"/>
                    <a:pt x="9638" y="12358"/>
                  </a:cubicBezTo>
                  <a:cubicBezTo>
                    <a:pt x="9712" y="12368"/>
                    <a:pt x="9789" y="12364"/>
                    <a:pt x="9863" y="12384"/>
                  </a:cubicBezTo>
                  <a:cubicBezTo>
                    <a:pt x="9944" y="12406"/>
                    <a:pt x="10011" y="12455"/>
                    <a:pt x="10085" y="12484"/>
                  </a:cubicBezTo>
                  <a:cubicBezTo>
                    <a:pt x="10208" y="12535"/>
                    <a:pt x="10346" y="12538"/>
                    <a:pt x="10468" y="12593"/>
                  </a:cubicBezTo>
                  <a:cubicBezTo>
                    <a:pt x="10546" y="12625"/>
                    <a:pt x="10617" y="12680"/>
                    <a:pt x="10697" y="12699"/>
                  </a:cubicBezTo>
                  <a:cubicBezTo>
                    <a:pt x="10774" y="12719"/>
                    <a:pt x="10855" y="12712"/>
                    <a:pt x="10932" y="12712"/>
                  </a:cubicBezTo>
                  <a:cubicBezTo>
                    <a:pt x="11087" y="12715"/>
                    <a:pt x="11235" y="12751"/>
                    <a:pt x="11370" y="12818"/>
                  </a:cubicBezTo>
                  <a:cubicBezTo>
                    <a:pt x="11373" y="11975"/>
                    <a:pt x="11853" y="11170"/>
                    <a:pt x="13430" y="10800"/>
                  </a:cubicBezTo>
                  <a:cubicBezTo>
                    <a:pt x="17457" y="9854"/>
                    <a:pt x="14479" y="8209"/>
                    <a:pt x="14112" y="4172"/>
                  </a:cubicBezTo>
                  <a:cubicBezTo>
                    <a:pt x="13745" y="135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1084791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A51DD3D7-AF2C-4EC1-A9D4-3B95E727B7FA}"/>
                </a:ext>
              </a:extLst>
            </p:cNvPr>
            <p:cNvSpPr/>
            <p:nvPr/>
          </p:nvSpPr>
          <p:spPr>
            <a:xfrm>
              <a:off x="2533243" y="110853"/>
              <a:ext cx="472649" cy="974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0101"/>
                  </a:lnTo>
                  <a:cubicBezTo>
                    <a:pt x="21600" y="15516"/>
                    <a:pt x="14226" y="20093"/>
                    <a:pt x="4085" y="21600"/>
                  </a:cubicBezTo>
                  <a:cubicBezTo>
                    <a:pt x="4092" y="21567"/>
                    <a:pt x="4119" y="21527"/>
                    <a:pt x="4200" y="21514"/>
                  </a:cubicBezTo>
                  <a:cubicBezTo>
                    <a:pt x="4214" y="21511"/>
                    <a:pt x="4241" y="21511"/>
                    <a:pt x="4255" y="21504"/>
                  </a:cubicBezTo>
                  <a:cubicBezTo>
                    <a:pt x="4316" y="21485"/>
                    <a:pt x="4262" y="21445"/>
                    <a:pt x="4221" y="21422"/>
                  </a:cubicBezTo>
                  <a:cubicBezTo>
                    <a:pt x="4146" y="21376"/>
                    <a:pt x="4098" y="21323"/>
                    <a:pt x="4085" y="21267"/>
                  </a:cubicBezTo>
                  <a:cubicBezTo>
                    <a:pt x="4064" y="21211"/>
                    <a:pt x="4085" y="21151"/>
                    <a:pt x="4051" y="21095"/>
                  </a:cubicBezTo>
                  <a:cubicBezTo>
                    <a:pt x="4017" y="21036"/>
                    <a:pt x="3942" y="20987"/>
                    <a:pt x="3901" y="20934"/>
                  </a:cubicBezTo>
                  <a:cubicBezTo>
                    <a:pt x="3861" y="20888"/>
                    <a:pt x="3847" y="20838"/>
                    <a:pt x="3813" y="20795"/>
                  </a:cubicBezTo>
                  <a:cubicBezTo>
                    <a:pt x="3772" y="20749"/>
                    <a:pt x="3670" y="20700"/>
                    <a:pt x="3561" y="20696"/>
                  </a:cubicBezTo>
                  <a:cubicBezTo>
                    <a:pt x="3561" y="20696"/>
                    <a:pt x="3283" y="20657"/>
                    <a:pt x="3738" y="20621"/>
                  </a:cubicBezTo>
                  <a:cubicBezTo>
                    <a:pt x="4200" y="20588"/>
                    <a:pt x="4357" y="20456"/>
                    <a:pt x="4642" y="20271"/>
                  </a:cubicBezTo>
                  <a:cubicBezTo>
                    <a:pt x="4928" y="20086"/>
                    <a:pt x="4975" y="20175"/>
                    <a:pt x="5818" y="19628"/>
                  </a:cubicBezTo>
                  <a:cubicBezTo>
                    <a:pt x="6654" y="19081"/>
                    <a:pt x="7898" y="17643"/>
                    <a:pt x="8108" y="17468"/>
                  </a:cubicBezTo>
                  <a:cubicBezTo>
                    <a:pt x="8306" y="17290"/>
                    <a:pt x="8652" y="16871"/>
                    <a:pt x="8591" y="16739"/>
                  </a:cubicBezTo>
                  <a:cubicBezTo>
                    <a:pt x="8537" y="16611"/>
                    <a:pt x="8210" y="16568"/>
                    <a:pt x="7653" y="16182"/>
                  </a:cubicBezTo>
                  <a:cubicBezTo>
                    <a:pt x="7103" y="15796"/>
                    <a:pt x="4330" y="14757"/>
                    <a:pt x="4330" y="14757"/>
                  </a:cubicBezTo>
                  <a:lnTo>
                    <a:pt x="4350" y="14698"/>
                  </a:lnTo>
                  <a:cubicBezTo>
                    <a:pt x="4357" y="14662"/>
                    <a:pt x="4296" y="14632"/>
                    <a:pt x="4234" y="14612"/>
                  </a:cubicBezTo>
                  <a:cubicBezTo>
                    <a:pt x="4173" y="14596"/>
                    <a:pt x="4092" y="14582"/>
                    <a:pt x="4024" y="14566"/>
                  </a:cubicBezTo>
                  <a:cubicBezTo>
                    <a:pt x="3949" y="14540"/>
                    <a:pt x="3888" y="14503"/>
                    <a:pt x="3820" y="14477"/>
                  </a:cubicBezTo>
                  <a:cubicBezTo>
                    <a:pt x="3745" y="14451"/>
                    <a:pt x="3663" y="14431"/>
                    <a:pt x="3582" y="14404"/>
                  </a:cubicBezTo>
                  <a:cubicBezTo>
                    <a:pt x="3432" y="14358"/>
                    <a:pt x="3337" y="14286"/>
                    <a:pt x="3228" y="14220"/>
                  </a:cubicBezTo>
                  <a:cubicBezTo>
                    <a:pt x="3018" y="14104"/>
                    <a:pt x="2753" y="14012"/>
                    <a:pt x="2488" y="13926"/>
                  </a:cubicBezTo>
                  <a:cubicBezTo>
                    <a:pt x="1957" y="13748"/>
                    <a:pt x="1427" y="13567"/>
                    <a:pt x="897" y="13389"/>
                  </a:cubicBezTo>
                  <a:cubicBezTo>
                    <a:pt x="639" y="13300"/>
                    <a:pt x="347" y="13217"/>
                    <a:pt x="54" y="13141"/>
                  </a:cubicBezTo>
                  <a:cubicBezTo>
                    <a:pt x="34" y="13138"/>
                    <a:pt x="20" y="13131"/>
                    <a:pt x="0" y="13131"/>
                  </a:cubicBezTo>
                  <a:cubicBezTo>
                    <a:pt x="7" y="12267"/>
                    <a:pt x="1019" y="11443"/>
                    <a:pt x="4350" y="11064"/>
                  </a:cubicBezTo>
                  <a:cubicBezTo>
                    <a:pt x="12853" y="10094"/>
                    <a:pt x="6566" y="8409"/>
                    <a:pt x="5791" y="4274"/>
                  </a:cubicBezTo>
                  <a:cubicBezTo>
                    <a:pt x="5016" y="139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062"/>
                </a:gs>
                <a:gs pos="100000">
                  <a:srgbClr val="FFBB57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" name="Shape">
              <a:extLst>
                <a:ext uri="{FF2B5EF4-FFF2-40B4-BE49-F238E27FC236}">
                  <a16:creationId xmlns:a16="http://schemas.microsoft.com/office/drawing/2014/main" id="{4B309E1D-B21E-4AED-AC90-57CB522DD3F1}"/>
                </a:ext>
              </a:extLst>
            </p:cNvPr>
            <p:cNvSpPr/>
            <p:nvPr/>
          </p:nvSpPr>
          <p:spPr>
            <a:xfrm>
              <a:off x="2506423" y="828853"/>
              <a:ext cx="141746" cy="169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18702" y="4574"/>
                  </a:moveTo>
                  <a:cubicBezTo>
                    <a:pt x="15848" y="3815"/>
                    <a:pt x="12004" y="0"/>
                    <a:pt x="12004" y="0"/>
                  </a:cubicBezTo>
                  <a:cubicBezTo>
                    <a:pt x="11487" y="911"/>
                    <a:pt x="9936" y="1443"/>
                    <a:pt x="8835" y="987"/>
                  </a:cubicBezTo>
                  <a:cubicBezTo>
                    <a:pt x="8206" y="740"/>
                    <a:pt x="7621" y="247"/>
                    <a:pt x="6925" y="380"/>
                  </a:cubicBezTo>
                  <a:cubicBezTo>
                    <a:pt x="6655" y="437"/>
                    <a:pt x="6408" y="607"/>
                    <a:pt x="6183" y="721"/>
                  </a:cubicBezTo>
                  <a:cubicBezTo>
                    <a:pt x="5419" y="1063"/>
                    <a:pt x="4430" y="1044"/>
                    <a:pt x="3711" y="645"/>
                  </a:cubicBezTo>
                  <a:cubicBezTo>
                    <a:pt x="3688" y="626"/>
                    <a:pt x="3643" y="607"/>
                    <a:pt x="3621" y="589"/>
                  </a:cubicBezTo>
                  <a:cubicBezTo>
                    <a:pt x="2946" y="721"/>
                    <a:pt x="2609" y="1348"/>
                    <a:pt x="2362" y="1898"/>
                  </a:cubicBezTo>
                  <a:cubicBezTo>
                    <a:pt x="1778" y="3341"/>
                    <a:pt x="1193" y="4783"/>
                    <a:pt x="833" y="6283"/>
                  </a:cubicBezTo>
                  <a:cubicBezTo>
                    <a:pt x="631" y="7156"/>
                    <a:pt x="541" y="8048"/>
                    <a:pt x="519" y="8940"/>
                  </a:cubicBezTo>
                  <a:cubicBezTo>
                    <a:pt x="474" y="10439"/>
                    <a:pt x="204" y="11920"/>
                    <a:pt x="24" y="13419"/>
                  </a:cubicBezTo>
                  <a:cubicBezTo>
                    <a:pt x="-178" y="15109"/>
                    <a:pt x="968" y="19209"/>
                    <a:pt x="968" y="19797"/>
                  </a:cubicBezTo>
                  <a:cubicBezTo>
                    <a:pt x="968" y="20385"/>
                    <a:pt x="609" y="20841"/>
                    <a:pt x="609" y="20841"/>
                  </a:cubicBezTo>
                  <a:lnTo>
                    <a:pt x="1418" y="21088"/>
                  </a:lnTo>
                  <a:cubicBezTo>
                    <a:pt x="1418" y="21088"/>
                    <a:pt x="5351" y="20955"/>
                    <a:pt x="5711" y="21031"/>
                  </a:cubicBezTo>
                  <a:cubicBezTo>
                    <a:pt x="6093" y="21088"/>
                    <a:pt x="6947" y="21600"/>
                    <a:pt x="6947" y="21600"/>
                  </a:cubicBezTo>
                  <a:cubicBezTo>
                    <a:pt x="7621" y="21258"/>
                    <a:pt x="9577" y="21144"/>
                    <a:pt x="10251" y="21201"/>
                  </a:cubicBezTo>
                  <a:cubicBezTo>
                    <a:pt x="10880" y="21258"/>
                    <a:pt x="13308" y="21486"/>
                    <a:pt x="13308" y="21486"/>
                  </a:cubicBezTo>
                  <a:lnTo>
                    <a:pt x="14027" y="21031"/>
                  </a:lnTo>
                  <a:cubicBezTo>
                    <a:pt x="14027" y="21031"/>
                    <a:pt x="18860" y="15222"/>
                    <a:pt x="19219" y="13173"/>
                  </a:cubicBezTo>
                  <a:cubicBezTo>
                    <a:pt x="19579" y="11123"/>
                    <a:pt x="21422" y="5751"/>
                    <a:pt x="21422" y="5751"/>
                  </a:cubicBezTo>
                  <a:cubicBezTo>
                    <a:pt x="21422" y="5675"/>
                    <a:pt x="21309" y="5277"/>
                    <a:pt x="18702" y="457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1084791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0" name="Shape">
              <a:extLst>
                <a:ext uri="{FF2B5EF4-FFF2-40B4-BE49-F238E27FC236}">
                  <a16:creationId xmlns:a16="http://schemas.microsoft.com/office/drawing/2014/main" id="{DAF6A851-E539-491F-832A-6BEAA7965BF8}"/>
                </a:ext>
              </a:extLst>
            </p:cNvPr>
            <p:cNvSpPr/>
            <p:nvPr/>
          </p:nvSpPr>
          <p:spPr>
            <a:xfrm>
              <a:off x="2145507" y="828853"/>
              <a:ext cx="141745" cy="169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21398" y="13419"/>
                  </a:moveTo>
                  <a:cubicBezTo>
                    <a:pt x="21195" y="11920"/>
                    <a:pt x="20948" y="10439"/>
                    <a:pt x="20903" y="8940"/>
                  </a:cubicBezTo>
                  <a:cubicBezTo>
                    <a:pt x="20858" y="8048"/>
                    <a:pt x="20768" y="7156"/>
                    <a:pt x="20589" y="6283"/>
                  </a:cubicBezTo>
                  <a:cubicBezTo>
                    <a:pt x="20229" y="4783"/>
                    <a:pt x="19645" y="3341"/>
                    <a:pt x="19038" y="1898"/>
                  </a:cubicBezTo>
                  <a:cubicBezTo>
                    <a:pt x="18813" y="1348"/>
                    <a:pt x="18476" y="721"/>
                    <a:pt x="17801" y="589"/>
                  </a:cubicBezTo>
                  <a:cubicBezTo>
                    <a:pt x="17082" y="1044"/>
                    <a:pt x="16026" y="1082"/>
                    <a:pt x="15239" y="721"/>
                  </a:cubicBezTo>
                  <a:cubicBezTo>
                    <a:pt x="14992" y="607"/>
                    <a:pt x="14767" y="437"/>
                    <a:pt x="14475" y="380"/>
                  </a:cubicBezTo>
                  <a:cubicBezTo>
                    <a:pt x="13801" y="247"/>
                    <a:pt x="13194" y="740"/>
                    <a:pt x="12587" y="987"/>
                  </a:cubicBezTo>
                  <a:cubicBezTo>
                    <a:pt x="11486" y="1443"/>
                    <a:pt x="9935" y="911"/>
                    <a:pt x="9418" y="0"/>
                  </a:cubicBezTo>
                  <a:cubicBezTo>
                    <a:pt x="9418" y="0"/>
                    <a:pt x="5552" y="3815"/>
                    <a:pt x="2720" y="4574"/>
                  </a:cubicBezTo>
                  <a:cubicBezTo>
                    <a:pt x="112" y="5277"/>
                    <a:pt x="0" y="5675"/>
                    <a:pt x="0" y="5751"/>
                  </a:cubicBezTo>
                  <a:cubicBezTo>
                    <a:pt x="0" y="5751"/>
                    <a:pt x="1641" y="10553"/>
                    <a:pt x="2113" y="12812"/>
                  </a:cubicBezTo>
                  <a:cubicBezTo>
                    <a:pt x="2158" y="12945"/>
                    <a:pt x="2180" y="13059"/>
                    <a:pt x="2203" y="13173"/>
                  </a:cubicBezTo>
                  <a:cubicBezTo>
                    <a:pt x="2562" y="15222"/>
                    <a:pt x="7372" y="21031"/>
                    <a:pt x="7372" y="21031"/>
                  </a:cubicBezTo>
                  <a:lnTo>
                    <a:pt x="8114" y="21486"/>
                  </a:lnTo>
                  <a:cubicBezTo>
                    <a:pt x="8114" y="21486"/>
                    <a:pt x="10519" y="21258"/>
                    <a:pt x="11171" y="21201"/>
                  </a:cubicBezTo>
                  <a:cubicBezTo>
                    <a:pt x="11823" y="21144"/>
                    <a:pt x="13801" y="21258"/>
                    <a:pt x="14453" y="21600"/>
                  </a:cubicBezTo>
                  <a:cubicBezTo>
                    <a:pt x="14453" y="21600"/>
                    <a:pt x="15329" y="21088"/>
                    <a:pt x="15711" y="21031"/>
                  </a:cubicBezTo>
                  <a:cubicBezTo>
                    <a:pt x="16071" y="20955"/>
                    <a:pt x="20004" y="21088"/>
                    <a:pt x="20004" y="21088"/>
                  </a:cubicBezTo>
                  <a:lnTo>
                    <a:pt x="20791" y="20841"/>
                  </a:lnTo>
                  <a:cubicBezTo>
                    <a:pt x="20791" y="20841"/>
                    <a:pt x="20454" y="20385"/>
                    <a:pt x="20454" y="19797"/>
                  </a:cubicBezTo>
                  <a:cubicBezTo>
                    <a:pt x="20454" y="19209"/>
                    <a:pt x="21600" y="15109"/>
                    <a:pt x="21398" y="1341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1084791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1" name="Shape">
              <a:extLst>
                <a:ext uri="{FF2B5EF4-FFF2-40B4-BE49-F238E27FC236}">
                  <a16:creationId xmlns:a16="http://schemas.microsoft.com/office/drawing/2014/main" id="{E9C302DB-648D-4915-B2C7-80688AB92D53}"/>
                </a:ext>
              </a:extLst>
            </p:cNvPr>
            <p:cNvSpPr/>
            <p:nvPr/>
          </p:nvSpPr>
          <p:spPr>
            <a:xfrm>
              <a:off x="2533243" y="115451"/>
              <a:ext cx="412545" cy="641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9" y="21448"/>
                  </a:moveTo>
                  <a:cubicBezTo>
                    <a:pt x="3761" y="21498"/>
                    <a:pt x="3820" y="21551"/>
                    <a:pt x="3884" y="21600"/>
                  </a:cubicBezTo>
                  <a:cubicBezTo>
                    <a:pt x="4867" y="20966"/>
                    <a:pt x="6382" y="20438"/>
                    <a:pt x="8636" y="20097"/>
                  </a:cubicBezTo>
                  <a:cubicBezTo>
                    <a:pt x="20960" y="18235"/>
                    <a:pt x="11848" y="14998"/>
                    <a:pt x="10725" y="7054"/>
                  </a:cubicBezTo>
                  <a:cubicBezTo>
                    <a:pt x="10168" y="3118"/>
                    <a:pt x="15788" y="1068"/>
                    <a:pt x="21600" y="0"/>
                  </a:cubicBezTo>
                  <a:cubicBezTo>
                    <a:pt x="16242" y="371"/>
                    <a:pt x="5976" y="1690"/>
                    <a:pt x="6634" y="6345"/>
                  </a:cubicBezTo>
                  <a:cubicBezTo>
                    <a:pt x="7522" y="12625"/>
                    <a:pt x="14725" y="15184"/>
                    <a:pt x="4984" y="16656"/>
                  </a:cubicBezTo>
                  <a:cubicBezTo>
                    <a:pt x="1168" y="17232"/>
                    <a:pt x="8" y="18484"/>
                    <a:pt x="0" y="19796"/>
                  </a:cubicBezTo>
                  <a:cubicBezTo>
                    <a:pt x="23" y="19796"/>
                    <a:pt x="39" y="19806"/>
                    <a:pt x="62" y="19811"/>
                  </a:cubicBezTo>
                  <a:cubicBezTo>
                    <a:pt x="397" y="19926"/>
                    <a:pt x="732" y="20051"/>
                    <a:pt x="1028" y="20186"/>
                  </a:cubicBezTo>
                  <a:cubicBezTo>
                    <a:pt x="1635" y="20457"/>
                    <a:pt x="2243" y="20732"/>
                    <a:pt x="2850" y="21002"/>
                  </a:cubicBezTo>
                  <a:cubicBezTo>
                    <a:pt x="3154" y="21133"/>
                    <a:pt x="3457" y="21273"/>
                    <a:pt x="3699" y="21448"/>
                  </a:cubicBezTo>
                  <a:close/>
                </a:path>
              </a:pathLst>
            </a:custGeom>
            <a:solidFill>
              <a:schemeClr val="accent4">
                <a:hueOff val="-461056"/>
                <a:satOff val="4338"/>
                <a:lumOff val="-1022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82742907-D333-4FD0-8943-F01662F9B869}"/>
                </a:ext>
              </a:extLst>
            </p:cNvPr>
            <p:cNvSpPr/>
            <p:nvPr/>
          </p:nvSpPr>
          <p:spPr>
            <a:xfrm>
              <a:off x="2609104" y="923871"/>
              <a:ext cx="178152" cy="161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7" h="21600" extrusionOk="0">
                  <a:moveTo>
                    <a:pt x="1874" y="21082"/>
                  </a:moveTo>
                  <a:cubicBezTo>
                    <a:pt x="1663" y="21162"/>
                    <a:pt x="1593" y="21401"/>
                    <a:pt x="1575" y="21600"/>
                  </a:cubicBezTo>
                  <a:cubicBezTo>
                    <a:pt x="8689" y="19136"/>
                    <a:pt x="15271" y="15303"/>
                    <a:pt x="21097" y="10388"/>
                  </a:cubicBezTo>
                  <a:cubicBezTo>
                    <a:pt x="19020" y="7443"/>
                    <a:pt x="11692" y="957"/>
                    <a:pt x="10603" y="0"/>
                  </a:cubicBezTo>
                  <a:cubicBezTo>
                    <a:pt x="9327" y="3122"/>
                    <a:pt x="7475" y="7539"/>
                    <a:pt x="6066" y="9689"/>
                  </a:cubicBezTo>
                  <a:cubicBezTo>
                    <a:pt x="3882" y="12996"/>
                    <a:pt x="3759" y="12458"/>
                    <a:pt x="3019" y="13573"/>
                  </a:cubicBezTo>
                  <a:cubicBezTo>
                    <a:pt x="2280" y="14689"/>
                    <a:pt x="1874" y="15485"/>
                    <a:pt x="677" y="15684"/>
                  </a:cubicBezTo>
                  <a:cubicBezTo>
                    <a:pt x="-503" y="15904"/>
                    <a:pt x="219" y="16143"/>
                    <a:pt x="219" y="16143"/>
                  </a:cubicBezTo>
                  <a:cubicBezTo>
                    <a:pt x="501" y="16163"/>
                    <a:pt x="765" y="16461"/>
                    <a:pt x="871" y="16740"/>
                  </a:cubicBezTo>
                  <a:cubicBezTo>
                    <a:pt x="959" y="16999"/>
                    <a:pt x="994" y="17298"/>
                    <a:pt x="1100" y="17577"/>
                  </a:cubicBezTo>
                  <a:cubicBezTo>
                    <a:pt x="1205" y="17895"/>
                    <a:pt x="1399" y="18194"/>
                    <a:pt x="1487" y="18553"/>
                  </a:cubicBezTo>
                  <a:cubicBezTo>
                    <a:pt x="1575" y="18891"/>
                    <a:pt x="1522" y="19250"/>
                    <a:pt x="1575" y="19588"/>
                  </a:cubicBezTo>
                  <a:cubicBezTo>
                    <a:pt x="1610" y="19927"/>
                    <a:pt x="1734" y="20246"/>
                    <a:pt x="1927" y="20524"/>
                  </a:cubicBezTo>
                  <a:cubicBezTo>
                    <a:pt x="2033" y="20664"/>
                    <a:pt x="2174" y="20903"/>
                    <a:pt x="2016" y="21022"/>
                  </a:cubicBezTo>
                  <a:cubicBezTo>
                    <a:pt x="1980" y="21062"/>
                    <a:pt x="1910" y="21062"/>
                    <a:pt x="1874" y="21082"/>
                  </a:cubicBezTo>
                  <a:close/>
                </a:path>
              </a:pathLst>
            </a:custGeom>
            <a:solidFill>
              <a:schemeClr val="accent4">
                <a:hueOff val="-461056"/>
                <a:satOff val="4338"/>
                <a:lumOff val="-1022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3" name="Shape">
              <a:extLst>
                <a:ext uri="{FF2B5EF4-FFF2-40B4-BE49-F238E27FC236}">
                  <a16:creationId xmlns:a16="http://schemas.microsoft.com/office/drawing/2014/main" id="{D00495BB-26C0-46FD-9676-263B4C0F3837}"/>
                </a:ext>
              </a:extLst>
            </p:cNvPr>
            <p:cNvSpPr/>
            <p:nvPr/>
          </p:nvSpPr>
          <p:spPr>
            <a:xfrm>
              <a:off x="2072711" y="503186"/>
              <a:ext cx="648310" cy="605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592" extrusionOk="0">
                  <a:moveTo>
                    <a:pt x="21517" y="12931"/>
                  </a:moveTo>
                  <a:cubicBezTo>
                    <a:pt x="21477" y="12724"/>
                    <a:pt x="21240" y="12655"/>
                    <a:pt x="20835" y="12035"/>
                  </a:cubicBezTo>
                  <a:cubicBezTo>
                    <a:pt x="20435" y="11415"/>
                    <a:pt x="18421" y="9745"/>
                    <a:pt x="18421" y="9745"/>
                  </a:cubicBezTo>
                  <a:lnTo>
                    <a:pt x="18436" y="9650"/>
                  </a:lnTo>
                  <a:cubicBezTo>
                    <a:pt x="18441" y="9591"/>
                    <a:pt x="18396" y="9544"/>
                    <a:pt x="18352" y="9512"/>
                  </a:cubicBezTo>
                  <a:cubicBezTo>
                    <a:pt x="18307" y="9485"/>
                    <a:pt x="18248" y="9464"/>
                    <a:pt x="18199" y="9438"/>
                  </a:cubicBezTo>
                  <a:cubicBezTo>
                    <a:pt x="18144" y="9395"/>
                    <a:pt x="18100" y="9337"/>
                    <a:pt x="18051" y="9295"/>
                  </a:cubicBezTo>
                  <a:cubicBezTo>
                    <a:pt x="17996" y="9252"/>
                    <a:pt x="17937" y="9220"/>
                    <a:pt x="17878" y="9178"/>
                  </a:cubicBezTo>
                  <a:cubicBezTo>
                    <a:pt x="17769" y="9104"/>
                    <a:pt x="17700" y="8987"/>
                    <a:pt x="17621" y="8881"/>
                  </a:cubicBezTo>
                  <a:cubicBezTo>
                    <a:pt x="17468" y="8696"/>
                    <a:pt x="17276" y="8547"/>
                    <a:pt x="17083" y="8409"/>
                  </a:cubicBezTo>
                  <a:cubicBezTo>
                    <a:pt x="16698" y="8123"/>
                    <a:pt x="16313" y="7832"/>
                    <a:pt x="15928" y="7545"/>
                  </a:cubicBezTo>
                  <a:cubicBezTo>
                    <a:pt x="15740" y="7402"/>
                    <a:pt x="15528" y="7270"/>
                    <a:pt x="15316" y="7148"/>
                  </a:cubicBezTo>
                  <a:cubicBezTo>
                    <a:pt x="15301" y="7143"/>
                    <a:pt x="15291" y="7132"/>
                    <a:pt x="15276" y="7132"/>
                  </a:cubicBezTo>
                  <a:cubicBezTo>
                    <a:pt x="15069" y="7021"/>
                    <a:pt x="14842" y="6962"/>
                    <a:pt x="14605" y="6957"/>
                  </a:cubicBezTo>
                  <a:cubicBezTo>
                    <a:pt x="14486" y="6957"/>
                    <a:pt x="14363" y="6968"/>
                    <a:pt x="14244" y="6936"/>
                  </a:cubicBezTo>
                  <a:cubicBezTo>
                    <a:pt x="14121" y="6904"/>
                    <a:pt x="14012" y="6814"/>
                    <a:pt x="13894" y="6761"/>
                  </a:cubicBezTo>
                  <a:cubicBezTo>
                    <a:pt x="13706" y="6671"/>
                    <a:pt x="13494" y="6665"/>
                    <a:pt x="13306" y="6581"/>
                  </a:cubicBezTo>
                  <a:cubicBezTo>
                    <a:pt x="13193" y="6533"/>
                    <a:pt x="13089" y="6453"/>
                    <a:pt x="12965" y="6416"/>
                  </a:cubicBezTo>
                  <a:cubicBezTo>
                    <a:pt x="12852" y="6385"/>
                    <a:pt x="12733" y="6390"/>
                    <a:pt x="12620" y="6374"/>
                  </a:cubicBezTo>
                  <a:cubicBezTo>
                    <a:pt x="12437" y="6347"/>
                    <a:pt x="12264" y="6279"/>
                    <a:pt x="12101" y="6199"/>
                  </a:cubicBezTo>
                  <a:cubicBezTo>
                    <a:pt x="12097" y="5998"/>
                    <a:pt x="12092" y="5775"/>
                    <a:pt x="12087" y="5574"/>
                  </a:cubicBezTo>
                  <a:cubicBezTo>
                    <a:pt x="12175" y="5563"/>
                    <a:pt x="12230" y="5457"/>
                    <a:pt x="12259" y="5367"/>
                  </a:cubicBezTo>
                  <a:cubicBezTo>
                    <a:pt x="12309" y="5234"/>
                    <a:pt x="12353" y="5096"/>
                    <a:pt x="12373" y="4953"/>
                  </a:cubicBezTo>
                  <a:cubicBezTo>
                    <a:pt x="12403" y="4768"/>
                    <a:pt x="12383" y="4582"/>
                    <a:pt x="12408" y="4402"/>
                  </a:cubicBezTo>
                  <a:cubicBezTo>
                    <a:pt x="12412" y="4397"/>
                    <a:pt x="12412" y="4397"/>
                    <a:pt x="12412" y="4392"/>
                  </a:cubicBezTo>
                  <a:cubicBezTo>
                    <a:pt x="12422" y="4397"/>
                    <a:pt x="12432" y="4397"/>
                    <a:pt x="12442" y="4397"/>
                  </a:cubicBezTo>
                  <a:cubicBezTo>
                    <a:pt x="12526" y="4386"/>
                    <a:pt x="12556" y="4291"/>
                    <a:pt x="12570" y="4217"/>
                  </a:cubicBezTo>
                  <a:cubicBezTo>
                    <a:pt x="12630" y="3936"/>
                    <a:pt x="12679" y="3655"/>
                    <a:pt x="12714" y="3368"/>
                  </a:cubicBezTo>
                  <a:cubicBezTo>
                    <a:pt x="12719" y="3342"/>
                    <a:pt x="12719" y="3315"/>
                    <a:pt x="12714" y="3289"/>
                  </a:cubicBezTo>
                  <a:cubicBezTo>
                    <a:pt x="12704" y="3231"/>
                    <a:pt x="12654" y="3204"/>
                    <a:pt x="12610" y="3204"/>
                  </a:cubicBezTo>
                  <a:cubicBezTo>
                    <a:pt x="12615" y="3183"/>
                    <a:pt x="12615" y="3167"/>
                    <a:pt x="12615" y="3146"/>
                  </a:cubicBezTo>
                  <a:cubicBezTo>
                    <a:pt x="12635" y="2966"/>
                    <a:pt x="12654" y="2780"/>
                    <a:pt x="12679" y="2600"/>
                  </a:cubicBezTo>
                  <a:cubicBezTo>
                    <a:pt x="12694" y="2473"/>
                    <a:pt x="12709" y="2345"/>
                    <a:pt x="12679" y="2224"/>
                  </a:cubicBezTo>
                  <a:cubicBezTo>
                    <a:pt x="12664" y="2181"/>
                    <a:pt x="12654" y="2144"/>
                    <a:pt x="12649" y="2102"/>
                  </a:cubicBezTo>
                  <a:cubicBezTo>
                    <a:pt x="12645" y="2054"/>
                    <a:pt x="12649" y="2006"/>
                    <a:pt x="12649" y="1959"/>
                  </a:cubicBezTo>
                  <a:cubicBezTo>
                    <a:pt x="12664" y="1810"/>
                    <a:pt x="12625" y="1667"/>
                    <a:pt x="12630" y="1519"/>
                  </a:cubicBezTo>
                  <a:cubicBezTo>
                    <a:pt x="12630" y="1434"/>
                    <a:pt x="12630" y="1349"/>
                    <a:pt x="12610" y="1269"/>
                  </a:cubicBezTo>
                  <a:cubicBezTo>
                    <a:pt x="12600" y="1201"/>
                    <a:pt x="12570" y="1137"/>
                    <a:pt x="12536" y="1079"/>
                  </a:cubicBezTo>
                  <a:cubicBezTo>
                    <a:pt x="12467" y="957"/>
                    <a:pt x="12368" y="856"/>
                    <a:pt x="12274" y="755"/>
                  </a:cubicBezTo>
                  <a:cubicBezTo>
                    <a:pt x="12111" y="580"/>
                    <a:pt x="11929" y="395"/>
                    <a:pt x="11697" y="337"/>
                  </a:cubicBezTo>
                  <a:cubicBezTo>
                    <a:pt x="11721" y="342"/>
                    <a:pt x="11746" y="347"/>
                    <a:pt x="11766" y="347"/>
                  </a:cubicBezTo>
                  <a:cubicBezTo>
                    <a:pt x="11662" y="257"/>
                    <a:pt x="11529" y="199"/>
                    <a:pt x="11386" y="193"/>
                  </a:cubicBezTo>
                  <a:cubicBezTo>
                    <a:pt x="11435" y="188"/>
                    <a:pt x="11479" y="178"/>
                    <a:pt x="11534" y="172"/>
                  </a:cubicBezTo>
                  <a:cubicBezTo>
                    <a:pt x="11381" y="125"/>
                    <a:pt x="11228" y="103"/>
                    <a:pt x="11070" y="114"/>
                  </a:cubicBezTo>
                  <a:cubicBezTo>
                    <a:pt x="11149" y="98"/>
                    <a:pt x="11228" y="82"/>
                    <a:pt x="11311" y="66"/>
                  </a:cubicBezTo>
                  <a:cubicBezTo>
                    <a:pt x="11154" y="56"/>
                    <a:pt x="11005" y="61"/>
                    <a:pt x="10847" y="72"/>
                  </a:cubicBezTo>
                  <a:cubicBezTo>
                    <a:pt x="10936" y="40"/>
                    <a:pt x="11030" y="13"/>
                    <a:pt x="11119" y="3"/>
                  </a:cubicBezTo>
                  <a:cubicBezTo>
                    <a:pt x="11000" y="-8"/>
                    <a:pt x="10877" y="13"/>
                    <a:pt x="10759" y="40"/>
                  </a:cubicBezTo>
                  <a:cubicBezTo>
                    <a:pt x="10640" y="13"/>
                    <a:pt x="10522" y="-8"/>
                    <a:pt x="10403" y="3"/>
                  </a:cubicBezTo>
                  <a:cubicBezTo>
                    <a:pt x="10492" y="13"/>
                    <a:pt x="10586" y="40"/>
                    <a:pt x="10675" y="72"/>
                  </a:cubicBezTo>
                  <a:cubicBezTo>
                    <a:pt x="10517" y="61"/>
                    <a:pt x="10368" y="56"/>
                    <a:pt x="10211" y="66"/>
                  </a:cubicBezTo>
                  <a:cubicBezTo>
                    <a:pt x="10294" y="82"/>
                    <a:pt x="10373" y="98"/>
                    <a:pt x="10447" y="114"/>
                  </a:cubicBezTo>
                  <a:cubicBezTo>
                    <a:pt x="10294" y="103"/>
                    <a:pt x="10136" y="125"/>
                    <a:pt x="9988" y="172"/>
                  </a:cubicBezTo>
                  <a:cubicBezTo>
                    <a:pt x="10038" y="178"/>
                    <a:pt x="10087" y="188"/>
                    <a:pt x="10132" y="193"/>
                  </a:cubicBezTo>
                  <a:cubicBezTo>
                    <a:pt x="9993" y="199"/>
                    <a:pt x="9855" y="257"/>
                    <a:pt x="9751" y="347"/>
                  </a:cubicBezTo>
                  <a:cubicBezTo>
                    <a:pt x="9776" y="347"/>
                    <a:pt x="9801" y="342"/>
                    <a:pt x="9825" y="337"/>
                  </a:cubicBezTo>
                  <a:cubicBezTo>
                    <a:pt x="9593" y="395"/>
                    <a:pt x="9411" y="580"/>
                    <a:pt x="9243" y="755"/>
                  </a:cubicBezTo>
                  <a:cubicBezTo>
                    <a:pt x="9149" y="856"/>
                    <a:pt x="9050" y="957"/>
                    <a:pt x="8986" y="1079"/>
                  </a:cubicBezTo>
                  <a:cubicBezTo>
                    <a:pt x="8947" y="1137"/>
                    <a:pt x="8922" y="1201"/>
                    <a:pt x="8912" y="1269"/>
                  </a:cubicBezTo>
                  <a:cubicBezTo>
                    <a:pt x="8892" y="1349"/>
                    <a:pt x="8892" y="1434"/>
                    <a:pt x="8892" y="1519"/>
                  </a:cubicBezTo>
                  <a:cubicBezTo>
                    <a:pt x="8897" y="1667"/>
                    <a:pt x="8853" y="1810"/>
                    <a:pt x="8868" y="1959"/>
                  </a:cubicBezTo>
                  <a:cubicBezTo>
                    <a:pt x="8868" y="2006"/>
                    <a:pt x="8873" y="2054"/>
                    <a:pt x="8868" y="2102"/>
                  </a:cubicBezTo>
                  <a:cubicBezTo>
                    <a:pt x="8863" y="2144"/>
                    <a:pt x="8853" y="2181"/>
                    <a:pt x="8843" y="2224"/>
                  </a:cubicBezTo>
                  <a:cubicBezTo>
                    <a:pt x="8813" y="2345"/>
                    <a:pt x="8828" y="2473"/>
                    <a:pt x="8843" y="2600"/>
                  </a:cubicBezTo>
                  <a:cubicBezTo>
                    <a:pt x="8863" y="2780"/>
                    <a:pt x="8887" y="2966"/>
                    <a:pt x="8907" y="3146"/>
                  </a:cubicBezTo>
                  <a:cubicBezTo>
                    <a:pt x="8907" y="3167"/>
                    <a:pt x="8907" y="3183"/>
                    <a:pt x="8912" y="3204"/>
                  </a:cubicBezTo>
                  <a:cubicBezTo>
                    <a:pt x="8863" y="3204"/>
                    <a:pt x="8818" y="3231"/>
                    <a:pt x="8808" y="3289"/>
                  </a:cubicBezTo>
                  <a:cubicBezTo>
                    <a:pt x="8803" y="3315"/>
                    <a:pt x="8803" y="3342"/>
                    <a:pt x="8808" y="3368"/>
                  </a:cubicBezTo>
                  <a:cubicBezTo>
                    <a:pt x="8843" y="3655"/>
                    <a:pt x="8892" y="3936"/>
                    <a:pt x="8947" y="4217"/>
                  </a:cubicBezTo>
                  <a:cubicBezTo>
                    <a:pt x="8961" y="4291"/>
                    <a:pt x="8996" y="4386"/>
                    <a:pt x="9080" y="4397"/>
                  </a:cubicBezTo>
                  <a:cubicBezTo>
                    <a:pt x="9090" y="4397"/>
                    <a:pt x="9100" y="4397"/>
                    <a:pt x="9110" y="4392"/>
                  </a:cubicBezTo>
                  <a:cubicBezTo>
                    <a:pt x="9110" y="4397"/>
                    <a:pt x="9110" y="4397"/>
                    <a:pt x="9114" y="4402"/>
                  </a:cubicBezTo>
                  <a:cubicBezTo>
                    <a:pt x="9139" y="4582"/>
                    <a:pt x="9119" y="4768"/>
                    <a:pt x="9144" y="4953"/>
                  </a:cubicBezTo>
                  <a:cubicBezTo>
                    <a:pt x="9164" y="5096"/>
                    <a:pt x="9213" y="5234"/>
                    <a:pt x="9258" y="5367"/>
                  </a:cubicBezTo>
                  <a:cubicBezTo>
                    <a:pt x="9292" y="5457"/>
                    <a:pt x="9342" y="5563"/>
                    <a:pt x="9435" y="5574"/>
                  </a:cubicBezTo>
                  <a:cubicBezTo>
                    <a:pt x="9430" y="5775"/>
                    <a:pt x="9425" y="5998"/>
                    <a:pt x="9421" y="6199"/>
                  </a:cubicBezTo>
                  <a:cubicBezTo>
                    <a:pt x="9253" y="6279"/>
                    <a:pt x="9085" y="6347"/>
                    <a:pt x="8902" y="6374"/>
                  </a:cubicBezTo>
                  <a:cubicBezTo>
                    <a:pt x="8789" y="6390"/>
                    <a:pt x="8665" y="6385"/>
                    <a:pt x="8552" y="6416"/>
                  </a:cubicBezTo>
                  <a:cubicBezTo>
                    <a:pt x="8433" y="6453"/>
                    <a:pt x="8329" y="6533"/>
                    <a:pt x="8216" y="6581"/>
                  </a:cubicBezTo>
                  <a:cubicBezTo>
                    <a:pt x="8028" y="6665"/>
                    <a:pt x="7816" y="6671"/>
                    <a:pt x="7628" y="6761"/>
                  </a:cubicBezTo>
                  <a:cubicBezTo>
                    <a:pt x="7510" y="6814"/>
                    <a:pt x="7401" y="6904"/>
                    <a:pt x="7273" y="6936"/>
                  </a:cubicBezTo>
                  <a:cubicBezTo>
                    <a:pt x="7159" y="6968"/>
                    <a:pt x="7036" y="6957"/>
                    <a:pt x="6917" y="6957"/>
                  </a:cubicBezTo>
                  <a:cubicBezTo>
                    <a:pt x="6666" y="6962"/>
                    <a:pt x="6424" y="7026"/>
                    <a:pt x="6202" y="7148"/>
                  </a:cubicBezTo>
                  <a:cubicBezTo>
                    <a:pt x="5989" y="7270"/>
                    <a:pt x="5782" y="7402"/>
                    <a:pt x="5589" y="7545"/>
                  </a:cubicBezTo>
                  <a:cubicBezTo>
                    <a:pt x="5204" y="7832"/>
                    <a:pt x="4819" y="8123"/>
                    <a:pt x="4439" y="8409"/>
                  </a:cubicBezTo>
                  <a:cubicBezTo>
                    <a:pt x="4246" y="8547"/>
                    <a:pt x="4054" y="8696"/>
                    <a:pt x="3901" y="8881"/>
                  </a:cubicBezTo>
                  <a:cubicBezTo>
                    <a:pt x="3817" y="8987"/>
                    <a:pt x="3753" y="9104"/>
                    <a:pt x="3639" y="9178"/>
                  </a:cubicBezTo>
                  <a:cubicBezTo>
                    <a:pt x="3585" y="9220"/>
                    <a:pt x="3521" y="9252"/>
                    <a:pt x="3471" y="9295"/>
                  </a:cubicBezTo>
                  <a:cubicBezTo>
                    <a:pt x="3417" y="9337"/>
                    <a:pt x="3377" y="9395"/>
                    <a:pt x="3318" y="9438"/>
                  </a:cubicBezTo>
                  <a:cubicBezTo>
                    <a:pt x="3274" y="9464"/>
                    <a:pt x="3215" y="9485"/>
                    <a:pt x="3170" y="9512"/>
                  </a:cubicBezTo>
                  <a:cubicBezTo>
                    <a:pt x="3121" y="9544"/>
                    <a:pt x="3081" y="9591"/>
                    <a:pt x="3086" y="9650"/>
                  </a:cubicBezTo>
                  <a:lnTo>
                    <a:pt x="3101" y="9745"/>
                  </a:lnTo>
                  <a:cubicBezTo>
                    <a:pt x="3101" y="9745"/>
                    <a:pt x="1087" y="11415"/>
                    <a:pt x="682" y="12035"/>
                  </a:cubicBezTo>
                  <a:cubicBezTo>
                    <a:pt x="277" y="12655"/>
                    <a:pt x="45" y="12724"/>
                    <a:pt x="5" y="12931"/>
                  </a:cubicBezTo>
                  <a:cubicBezTo>
                    <a:pt x="-39" y="13143"/>
                    <a:pt x="213" y="13816"/>
                    <a:pt x="356" y="14102"/>
                  </a:cubicBezTo>
                  <a:cubicBezTo>
                    <a:pt x="465" y="14298"/>
                    <a:pt x="943" y="15507"/>
                    <a:pt x="1427" y="16509"/>
                  </a:cubicBezTo>
                  <a:cubicBezTo>
                    <a:pt x="1635" y="16927"/>
                    <a:pt x="1837" y="17314"/>
                    <a:pt x="2020" y="17574"/>
                  </a:cubicBezTo>
                  <a:cubicBezTo>
                    <a:pt x="2627" y="18454"/>
                    <a:pt x="2667" y="18311"/>
                    <a:pt x="2874" y="18608"/>
                  </a:cubicBezTo>
                  <a:cubicBezTo>
                    <a:pt x="3081" y="18905"/>
                    <a:pt x="3195" y="19117"/>
                    <a:pt x="3526" y="19170"/>
                  </a:cubicBezTo>
                  <a:cubicBezTo>
                    <a:pt x="3861" y="19228"/>
                    <a:pt x="3659" y="19292"/>
                    <a:pt x="3659" y="19292"/>
                  </a:cubicBezTo>
                  <a:cubicBezTo>
                    <a:pt x="3580" y="19297"/>
                    <a:pt x="3506" y="19376"/>
                    <a:pt x="3476" y="19451"/>
                  </a:cubicBezTo>
                  <a:cubicBezTo>
                    <a:pt x="3452" y="19519"/>
                    <a:pt x="3437" y="19599"/>
                    <a:pt x="3412" y="19673"/>
                  </a:cubicBezTo>
                  <a:cubicBezTo>
                    <a:pt x="3382" y="19758"/>
                    <a:pt x="3323" y="19838"/>
                    <a:pt x="3303" y="19933"/>
                  </a:cubicBezTo>
                  <a:cubicBezTo>
                    <a:pt x="3279" y="20023"/>
                    <a:pt x="3294" y="20118"/>
                    <a:pt x="3279" y="20209"/>
                  </a:cubicBezTo>
                  <a:cubicBezTo>
                    <a:pt x="3269" y="20299"/>
                    <a:pt x="3229" y="20383"/>
                    <a:pt x="3180" y="20458"/>
                  </a:cubicBezTo>
                  <a:cubicBezTo>
                    <a:pt x="3145" y="20495"/>
                    <a:pt x="3111" y="20558"/>
                    <a:pt x="3155" y="20590"/>
                  </a:cubicBezTo>
                  <a:cubicBezTo>
                    <a:pt x="3165" y="20601"/>
                    <a:pt x="3185" y="20601"/>
                    <a:pt x="3195" y="20606"/>
                  </a:cubicBezTo>
                  <a:cubicBezTo>
                    <a:pt x="3254" y="20627"/>
                    <a:pt x="3274" y="20691"/>
                    <a:pt x="3279" y="20744"/>
                  </a:cubicBezTo>
                  <a:cubicBezTo>
                    <a:pt x="3284" y="20802"/>
                    <a:pt x="3279" y="20861"/>
                    <a:pt x="3303" y="20908"/>
                  </a:cubicBezTo>
                  <a:cubicBezTo>
                    <a:pt x="3318" y="20951"/>
                    <a:pt x="3363" y="20982"/>
                    <a:pt x="3373" y="21030"/>
                  </a:cubicBezTo>
                  <a:cubicBezTo>
                    <a:pt x="3382" y="21088"/>
                    <a:pt x="3338" y="21141"/>
                    <a:pt x="3308" y="21189"/>
                  </a:cubicBezTo>
                  <a:cubicBezTo>
                    <a:pt x="3279" y="21242"/>
                    <a:pt x="3269" y="21316"/>
                    <a:pt x="3313" y="21348"/>
                  </a:cubicBezTo>
                  <a:cubicBezTo>
                    <a:pt x="3338" y="21369"/>
                    <a:pt x="3387" y="21369"/>
                    <a:pt x="3397" y="21401"/>
                  </a:cubicBezTo>
                  <a:cubicBezTo>
                    <a:pt x="3402" y="21412"/>
                    <a:pt x="3402" y="21428"/>
                    <a:pt x="3397" y="21438"/>
                  </a:cubicBezTo>
                  <a:cubicBezTo>
                    <a:pt x="3382" y="21486"/>
                    <a:pt x="3373" y="21544"/>
                    <a:pt x="3392" y="21592"/>
                  </a:cubicBezTo>
                  <a:lnTo>
                    <a:pt x="12960" y="21592"/>
                  </a:lnTo>
                  <a:cubicBezTo>
                    <a:pt x="13188" y="21592"/>
                    <a:pt x="13420" y="21587"/>
                    <a:pt x="13647" y="21576"/>
                  </a:cubicBezTo>
                  <a:cubicBezTo>
                    <a:pt x="13785" y="21571"/>
                    <a:pt x="13923" y="21565"/>
                    <a:pt x="14061" y="21555"/>
                  </a:cubicBezTo>
                  <a:cubicBezTo>
                    <a:pt x="14274" y="21544"/>
                    <a:pt x="14491" y="21523"/>
                    <a:pt x="14703" y="21502"/>
                  </a:cubicBezTo>
                  <a:cubicBezTo>
                    <a:pt x="14832" y="21491"/>
                    <a:pt x="14955" y="21475"/>
                    <a:pt x="15083" y="21459"/>
                  </a:cubicBezTo>
                  <a:cubicBezTo>
                    <a:pt x="15276" y="21433"/>
                    <a:pt x="15473" y="21406"/>
                    <a:pt x="15666" y="21375"/>
                  </a:cubicBezTo>
                  <a:cubicBezTo>
                    <a:pt x="15676" y="21375"/>
                    <a:pt x="15686" y="21369"/>
                    <a:pt x="15701" y="21369"/>
                  </a:cubicBezTo>
                  <a:cubicBezTo>
                    <a:pt x="15908" y="21332"/>
                    <a:pt x="16115" y="21295"/>
                    <a:pt x="16323" y="21253"/>
                  </a:cubicBezTo>
                  <a:cubicBezTo>
                    <a:pt x="16540" y="21210"/>
                    <a:pt x="16757" y="21163"/>
                    <a:pt x="16974" y="21110"/>
                  </a:cubicBezTo>
                  <a:cubicBezTo>
                    <a:pt x="17137" y="21067"/>
                    <a:pt x="17300" y="21025"/>
                    <a:pt x="17458" y="20982"/>
                  </a:cubicBezTo>
                  <a:cubicBezTo>
                    <a:pt x="17522" y="20967"/>
                    <a:pt x="17587" y="20945"/>
                    <a:pt x="17651" y="20929"/>
                  </a:cubicBezTo>
                  <a:cubicBezTo>
                    <a:pt x="17848" y="20871"/>
                    <a:pt x="18046" y="20808"/>
                    <a:pt x="18243" y="20744"/>
                  </a:cubicBezTo>
                  <a:cubicBezTo>
                    <a:pt x="18248" y="20691"/>
                    <a:pt x="18268" y="20627"/>
                    <a:pt x="18327" y="20606"/>
                  </a:cubicBezTo>
                  <a:cubicBezTo>
                    <a:pt x="18337" y="20601"/>
                    <a:pt x="18357" y="20601"/>
                    <a:pt x="18367" y="20590"/>
                  </a:cubicBezTo>
                  <a:cubicBezTo>
                    <a:pt x="18411" y="20558"/>
                    <a:pt x="18372" y="20495"/>
                    <a:pt x="18342" y="20458"/>
                  </a:cubicBezTo>
                  <a:cubicBezTo>
                    <a:pt x="18288" y="20383"/>
                    <a:pt x="18253" y="20299"/>
                    <a:pt x="18243" y="20209"/>
                  </a:cubicBezTo>
                  <a:cubicBezTo>
                    <a:pt x="18228" y="20118"/>
                    <a:pt x="18243" y="20023"/>
                    <a:pt x="18219" y="19933"/>
                  </a:cubicBezTo>
                  <a:cubicBezTo>
                    <a:pt x="18194" y="19838"/>
                    <a:pt x="18140" y="19758"/>
                    <a:pt x="18110" y="19673"/>
                  </a:cubicBezTo>
                  <a:cubicBezTo>
                    <a:pt x="18080" y="19599"/>
                    <a:pt x="18070" y="19519"/>
                    <a:pt x="18046" y="19451"/>
                  </a:cubicBezTo>
                  <a:cubicBezTo>
                    <a:pt x="18016" y="19376"/>
                    <a:pt x="17942" y="19297"/>
                    <a:pt x="17863" y="19292"/>
                  </a:cubicBezTo>
                  <a:cubicBezTo>
                    <a:pt x="17863" y="19292"/>
                    <a:pt x="17661" y="19228"/>
                    <a:pt x="17991" y="19170"/>
                  </a:cubicBezTo>
                  <a:cubicBezTo>
                    <a:pt x="18327" y="19117"/>
                    <a:pt x="18441" y="18905"/>
                    <a:pt x="18648" y="18608"/>
                  </a:cubicBezTo>
                  <a:cubicBezTo>
                    <a:pt x="18855" y="18311"/>
                    <a:pt x="18890" y="18454"/>
                    <a:pt x="19502" y="17574"/>
                  </a:cubicBezTo>
                  <a:cubicBezTo>
                    <a:pt x="20109" y="16694"/>
                    <a:pt x="21013" y="14383"/>
                    <a:pt x="21166" y="14102"/>
                  </a:cubicBezTo>
                  <a:cubicBezTo>
                    <a:pt x="21309" y="13816"/>
                    <a:pt x="21561" y="13143"/>
                    <a:pt x="21517" y="1293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4" name="Shape">
              <a:extLst>
                <a:ext uri="{FF2B5EF4-FFF2-40B4-BE49-F238E27FC236}">
                  <a16:creationId xmlns:a16="http://schemas.microsoft.com/office/drawing/2014/main" id="{E1FAD4FB-CAB2-4872-BE2F-618B207EF4C8}"/>
                </a:ext>
              </a:extLst>
            </p:cNvPr>
            <p:cNvSpPr/>
            <p:nvPr/>
          </p:nvSpPr>
          <p:spPr>
            <a:xfrm>
              <a:off x="2145507" y="828853"/>
              <a:ext cx="141744" cy="169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20791" y="20841"/>
                  </a:moveTo>
                  <a:lnTo>
                    <a:pt x="20004" y="21088"/>
                  </a:lnTo>
                  <a:cubicBezTo>
                    <a:pt x="20004" y="21088"/>
                    <a:pt x="16071" y="20955"/>
                    <a:pt x="15711" y="21030"/>
                  </a:cubicBezTo>
                  <a:cubicBezTo>
                    <a:pt x="15329" y="21088"/>
                    <a:pt x="14452" y="21600"/>
                    <a:pt x="14452" y="21600"/>
                  </a:cubicBezTo>
                  <a:cubicBezTo>
                    <a:pt x="13801" y="21258"/>
                    <a:pt x="11823" y="21144"/>
                    <a:pt x="11171" y="21201"/>
                  </a:cubicBezTo>
                  <a:cubicBezTo>
                    <a:pt x="10519" y="21258"/>
                    <a:pt x="8114" y="21486"/>
                    <a:pt x="8114" y="21486"/>
                  </a:cubicBezTo>
                  <a:lnTo>
                    <a:pt x="7372" y="21030"/>
                  </a:lnTo>
                  <a:cubicBezTo>
                    <a:pt x="7372" y="21030"/>
                    <a:pt x="2562" y="15222"/>
                    <a:pt x="2203" y="13173"/>
                  </a:cubicBezTo>
                  <a:cubicBezTo>
                    <a:pt x="2180" y="13059"/>
                    <a:pt x="2158" y="12945"/>
                    <a:pt x="2113" y="12812"/>
                  </a:cubicBezTo>
                  <a:cubicBezTo>
                    <a:pt x="1641" y="10553"/>
                    <a:pt x="0" y="5751"/>
                    <a:pt x="0" y="5751"/>
                  </a:cubicBezTo>
                  <a:cubicBezTo>
                    <a:pt x="0" y="5675"/>
                    <a:pt x="112" y="5277"/>
                    <a:pt x="2719" y="4574"/>
                  </a:cubicBezTo>
                  <a:cubicBezTo>
                    <a:pt x="5552" y="3815"/>
                    <a:pt x="9418" y="0"/>
                    <a:pt x="9418" y="0"/>
                  </a:cubicBezTo>
                  <a:cubicBezTo>
                    <a:pt x="9935" y="911"/>
                    <a:pt x="11485" y="1443"/>
                    <a:pt x="12587" y="987"/>
                  </a:cubicBezTo>
                  <a:cubicBezTo>
                    <a:pt x="13194" y="740"/>
                    <a:pt x="13801" y="247"/>
                    <a:pt x="14475" y="380"/>
                  </a:cubicBezTo>
                  <a:cubicBezTo>
                    <a:pt x="14767" y="437"/>
                    <a:pt x="14992" y="607"/>
                    <a:pt x="15239" y="721"/>
                  </a:cubicBezTo>
                  <a:cubicBezTo>
                    <a:pt x="16026" y="1082"/>
                    <a:pt x="17082" y="1044"/>
                    <a:pt x="17802" y="588"/>
                  </a:cubicBezTo>
                  <a:cubicBezTo>
                    <a:pt x="18476" y="721"/>
                    <a:pt x="18813" y="1348"/>
                    <a:pt x="19038" y="1898"/>
                  </a:cubicBezTo>
                  <a:cubicBezTo>
                    <a:pt x="19645" y="3341"/>
                    <a:pt x="20229" y="4783"/>
                    <a:pt x="20589" y="6283"/>
                  </a:cubicBezTo>
                  <a:cubicBezTo>
                    <a:pt x="20768" y="7156"/>
                    <a:pt x="20858" y="8048"/>
                    <a:pt x="20903" y="8940"/>
                  </a:cubicBezTo>
                  <a:cubicBezTo>
                    <a:pt x="20948" y="10439"/>
                    <a:pt x="21196" y="11920"/>
                    <a:pt x="21398" y="13419"/>
                  </a:cubicBezTo>
                  <a:cubicBezTo>
                    <a:pt x="21600" y="15108"/>
                    <a:pt x="20454" y="19208"/>
                    <a:pt x="20454" y="19797"/>
                  </a:cubicBezTo>
                  <a:cubicBezTo>
                    <a:pt x="20454" y="20385"/>
                    <a:pt x="20791" y="20841"/>
                    <a:pt x="20791" y="20841"/>
                  </a:cubicBezTo>
                  <a:close/>
                </a:path>
              </a:pathLst>
            </a:custGeom>
            <a:solidFill>
              <a:srgbClr val="51C47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">
              <a:extLst>
                <a:ext uri="{FF2B5EF4-FFF2-40B4-BE49-F238E27FC236}">
                  <a16:creationId xmlns:a16="http://schemas.microsoft.com/office/drawing/2014/main" id="{F0AF9785-B094-4A22-B8CB-E0A986593799}"/>
                </a:ext>
              </a:extLst>
            </p:cNvPr>
            <p:cNvSpPr/>
            <p:nvPr/>
          </p:nvSpPr>
          <p:spPr>
            <a:xfrm>
              <a:off x="2506423" y="828853"/>
              <a:ext cx="141746" cy="169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19219" y="13173"/>
                  </a:moveTo>
                  <a:cubicBezTo>
                    <a:pt x="18860" y="15222"/>
                    <a:pt x="14027" y="21030"/>
                    <a:pt x="14027" y="21030"/>
                  </a:cubicBezTo>
                  <a:lnTo>
                    <a:pt x="13308" y="21486"/>
                  </a:lnTo>
                  <a:cubicBezTo>
                    <a:pt x="13308" y="21486"/>
                    <a:pt x="10881" y="21258"/>
                    <a:pt x="10251" y="21201"/>
                  </a:cubicBezTo>
                  <a:cubicBezTo>
                    <a:pt x="9577" y="21144"/>
                    <a:pt x="7622" y="21258"/>
                    <a:pt x="6947" y="21600"/>
                  </a:cubicBezTo>
                  <a:cubicBezTo>
                    <a:pt x="6947" y="21600"/>
                    <a:pt x="6093" y="21088"/>
                    <a:pt x="5711" y="21030"/>
                  </a:cubicBezTo>
                  <a:cubicBezTo>
                    <a:pt x="5351" y="20955"/>
                    <a:pt x="1418" y="21088"/>
                    <a:pt x="1418" y="21088"/>
                  </a:cubicBezTo>
                  <a:lnTo>
                    <a:pt x="609" y="20841"/>
                  </a:lnTo>
                  <a:cubicBezTo>
                    <a:pt x="609" y="20841"/>
                    <a:pt x="968" y="20385"/>
                    <a:pt x="968" y="19797"/>
                  </a:cubicBezTo>
                  <a:cubicBezTo>
                    <a:pt x="968" y="19208"/>
                    <a:pt x="-178" y="15108"/>
                    <a:pt x="24" y="13419"/>
                  </a:cubicBezTo>
                  <a:cubicBezTo>
                    <a:pt x="204" y="11920"/>
                    <a:pt x="474" y="10439"/>
                    <a:pt x="519" y="8940"/>
                  </a:cubicBezTo>
                  <a:cubicBezTo>
                    <a:pt x="541" y="8048"/>
                    <a:pt x="631" y="7156"/>
                    <a:pt x="833" y="6283"/>
                  </a:cubicBezTo>
                  <a:cubicBezTo>
                    <a:pt x="1193" y="4783"/>
                    <a:pt x="1778" y="3341"/>
                    <a:pt x="2362" y="1898"/>
                  </a:cubicBezTo>
                  <a:cubicBezTo>
                    <a:pt x="2609" y="1348"/>
                    <a:pt x="2946" y="721"/>
                    <a:pt x="3621" y="588"/>
                  </a:cubicBezTo>
                  <a:cubicBezTo>
                    <a:pt x="3643" y="607"/>
                    <a:pt x="3688" y="626"/>
                    <a:pt x="3711" y="645"/>
                  </a:cubicBezTo>
                  <a:cubicBezTo>
                    <a:pt x="4430" y="1044"/>
                    <a:pt x="5419" y="1063"/>
                    <a:pt x="6183" y="721"/>
                  </a:cubicBezTo>
                  <a:cubicBezTo>
                    <a:pt x="6408" y="607"/>
                    <a:pt x="6655" y="437"/>
                    <a:pt x="6925" y="380"/>
                  </a:cubicBezTo>
                  <a:cubicBezTo>
                    <a:pt x="7622" y="247"/>
                    <a:pt x="8206" y="740"/>
                    <a:pt x="8835" y="987"/>
                  </a:cubicBezTo>
                  <a:cubicBezTo>
                    <a:pt x="9937" y="1443"/>
                    <a:pt x="11487" y="911"/>
                    <a:pt x="12004" y="0"/>
                  </a:cubicBezTo>
                  <a:cubicBezTo>
                    <a:pt x="12004" y="0"/>
                    <a:pt x="15848" y="3815"/>
                    <a:pt x="18702" y="4574"/>
                  </a:cubicBezTo>
                  <a:cubicBezTo>
                    <a:pt x="21309" y="5277"/>
                    <a:pt x="21422" y="5675"/>
                    <a:pt x="21422" y="5751"/>
                  </a:cubicBezTo>
                  <a:cubicBezTo>
                    <a:pt x="21422" y="5751"/>
                    <a:pt x="19579" y="11123"/>
                    <a:pt x="19219" y="13173"/>
                  </a:cubicBezTo>
                  <a:close/>
                </a:path>
              </a:pathLst>
            </a:custGeom>
            <a:solidFill>
              <a:srgbClr val="51C47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6" name="Shape">
              <a:extLst>
                <a:ext uri="{FF2B5EF4-FFF2-40B4-BE49-F238E27FC236}">
                  <a16:creationId xmlns:a16="http://schemas.microsoft.com/office/drawing/2014/main" id="{71D96513-799A-4253-BCE0-D13E69093294}"/>
                </a:ext>
              </a:extLst>
            </p:cNvPr>
            <p:cNvSpPr/>
            <p:nvPr/>
          </p:nvSpPr>
          <p:spPr>
            <a:xfrm>
              <a:off x="2023670" y="110853"/>
              <a:ext cx="981859" cy="589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578" y="0"/>
                  </a:lnTo>
                  <a:cubicBezTo>
                    <a:pt x="5985" y="0"/>
                    <a:pt x="1292" y="6410"/>
                    <a:pt x="0" y="15061"/>
                  </a:cubicBezTo>
                  <a:cubicBezTo>
                    <a:pt x="2476" y="15186"/>
                    <a:pt x="4805" y="15885"/>
                    <a:pt x="6963" y="17353"/>
                  </a:cubicBezTo>
                  <a:cubicBezTo>
                    <a:pt x="6954" y="17249"/>
                    <a:pt x="6946" y="17145"/>
                    <a:pt x="6939" y="17042"/>
                  </a:cubicBezTo>
                  <a:cubicBezTo>
                    <a:pt x="6929" y="16912"/>
                    <a:pt x="6919" y="16781"/>
                    <a:pt x="6939" y="16655"/>
                  </a:cubicBezTo>
                  <a:cubicBezTo>
                    <a:pt x="6946" y="16612"/>
                    <a:pt x="6952" y="16574"/>
                    <a:pt x="6955" y="16530"/>
                  </a:cubicBezTo>
                  <a:cubicBezTo>
                    <a:pt x="6959" y="16481"/>
                    <a:pt x="6955" y="16432"/>
                    <a:pt x="6955" y="16383"/>
                  </a:cubicBezTo>
                  <a:cubicBezTo>
                    <a:pt x="6946" y="16230"/>
                    <a:pt x="6975" y="16083"/>
                    <a:pt x="6972" y="15931"/>
                  </a:cubicBezTo>
                  <a:cubicBezTo>
                    <a:pt x="6972" y="15843"/>
                    <a:pt x="6972" y="15756"/>
                    <a:pt x="6985" y="15674"/>
                  </a:cubicBezTo>
                  <a:cubicBezTo>
                    <a:pt x="6991" y="15604"/>
                    <a:pt x="7008" y="15538"/>
                    <a:pt x="7034" y="15478"/>
                  </a:cubicBezTo>
                  <a:cubicBezTo>
                    <a:pt x="7076" y="15353"/>
                    <a:pt x="7142" y="15249"/>
                    <a:pt x="7204" y="15146"/>
                  </a:cubicBezTo>
                  <a:cubicBezTo>
                    <a:pt x="7315" y="14966"/>
                    <a:pt x="7436" y="14775"/>
                    <a:pt x="7590" y="14715"/>
                  </a:cubicBezTo>
                  <a:cubicBezTo>
                    <a:pt x="7574" y="14721"/>
                    <a:pt x="7557" y="14726"/>
                    <a:pt x="7541" y="14726"/>
                  </a:cubicBezTo>
                  <a:cubicBezTo>
                    <a:pt x="7610" y="14633"/>
                    <a:pt x="7701" y="14574"/>
                    <a:pt x="7793" y="14568"/>
                  </a:cubicBezTo>
                  <a:cubicBezTo>
                    <a:pt x="7763" y="14563"/>
                    <a:pt x="7731" y="14552"/>
                    <a:pt x="7698" y="14546"/>
                  </a:cubicBezTo>
                  <a:cubicBezTo>
                    <a:pt x="7796" y="14497"/>
                    <a:pt x="7901" y="14475"/>
                    <a:pt x="8002" y="14486"/>
                  </a:cubicBezTo>
                  <a:cubicBezTo>
                    <a:pt x="7953" y="14470"/>
                    <a:pt x="7901" y="14454"/>
                    <a:pt x="7845" y="14437"/>
                  </a:cubicBezTo>
                  <a:cubicBezTo>
                    <a:pt x="7950" y="14426"/>
                    <a:pt x="8048" y="14432"/>
                    <a:pt x="8153" y="14443"/>
                  </a:cubicBezTo>
                  <a:cubicBezTo>
                    <a:pt x="8094" y="14410"/>
                    <a:pt x="8032" y="14383"/>
                    <a:pt x="7973" y="14372"/>
                  </a:cubicBezTo>
                  <a:cubicBezTo>
                    <a:pt x="8051" y="14361"/>
                    <a:pt x="8130" y="14383"/>
                    <a:pt x="8208" y="14410"/>
                  </a:cubicBezTo>
                  <a:cubicBezTo>
                    <a:pt x="8287" y="14383"/>
                    <a:pt x="8369" y="14361"/>
                    <a:pt x="8447" y="14372"/>
                  </a:cubicBezTo>
                  <a:cubicBezTo>
                    <a:pt x="8388" y="14383"/>
                    <a:pt x="8326" y="14410"/>
                    <a:pt x="8267" y="14443"/>
                  </a:cubicBezTo>
                  <a:cubicBezTo>
                    <a:pt x="8372" y="14432"/>
                    <a:pt x="8470" y="14426"/>
                    <a:pt x="8575" y="14437"/>
                  </a:cubicBezTo>
                  <a:cubicBezTo>
                    <a:pt x="8519" y="14454"/>
                    <a:pt x="8467" y="14470"/>
                    <a:pt x="8415" y="14486"/>
                  </a:cubicBezTo>
                  <a:cubicBezTo>
                    <a:pt x="8519" y="14475"/>
                    <a:pt x="8621" y="14497"/>
                    <a:pt x="8722" y="14546"/>
                  </a:cubicBezTo>
                  <a:cubicBezTo>
                    <a:pt x="8686" y="14552"/>
                    <a:pt x="8657" y="14563"/>
                    <a:pt x="8624" y="14568"/>
                  </a:cubicBezTo>
                  <a:cubicBezTo>
                    <a:pt x="8719" y="14574"/>
                    <a:pt x="8807" y="14633"/>
                    <a:pt x="8876" y="14726"/>
                  </a:cubicBezTo>
                  <a:cubicBezTo>
                    <a:pt x="8863" y="14726"/>
                    <a:pt x="8846" y="14721"/>
                    <a:pt x="8830" y="14715"/>
                  </a:cubicBezTo>
                  <a:cubicBezTo>
                    <a:pt x="8984" y="14775"/>
                    <a:pt x="9105" y="14966"/>
                    <a:pt x="9213" y="15146"/>
                  </a:cubicBezTo>
                  <a:cubicBezTo>
                    <a:pt x="9275" y="15249"/>
                    <a:pt x="9340" y="15353"/>
                    <a:pt x="9386" y="15478"/>
                  </a:cubicBezTo>
                  <a:cubicBezTo>
                    <a:pt x="9409" y="15538"/>
                    <a:pt x="9429" y="15604"/>
                    <a:pt x="9435" y="15674"/>
                  </a:cubicBezTo>
                  <a:cubicBezTo>
                    <a:pt x="9448" y="15756"/>
                    <a:pt x="9448" y="15843"/>
                    <a:pt x="9448" y="15931"/>
                  </a:cubicBezTo>
                  <a:cubicBezTo>
                    <a:pt x="9445" y="16083"/>
                    <a:pt x="9471" y="16230"/>
                    <a:pt x="9462" y="16383"/>
                  </a:cubicBezTo>
                  <a:cubicBezTo>
                    <a:pt x="9462" y="16432"/>
                    <a:pt x="9458" y="16481"/>
                    <a:pt x="9462" y="16530"/>
                  </a:cubicBezTo>
                  <a:cubicBezTo>
                    <a:pt x="9465" y="16574"/>
                    <a:pt x="9471" y="16612"/>
                    <a:pt x="9481" y="16655"/>
                  </a:cubicBezTo>
                  <a:cubicBezTo>
                    <a:pt x="9501" y="16781"/>
                    <a:pt x="9491" y="16912"/>
                    <a:pt x="9481" y="17042"/>
                  </a:cubicBezTo>
                  <a:cubicBezTo>
                    <a:pt x="9465" y="17228"/>
                    <a:pt x="9452" y="17418"/>
                    <a:pt x="9439" y="17604"/>
                  </a:cubicBezTo>
                  <a:cubicBezTo>
                    <a:pt x="9439" y="17626"/>
                    <a:pt x="9439" y="17642"/>
                    <a:pt x="9435" y="17664"/>
                  </a:cubicBezTo>
                  <a:cubicBezTo>
                    <a:pt x="9465" y="17664"/>
                    <a:pt x="9498" y="17691"/>
                    <a:pt x="9504" y="17751"/>
                  </a:cubicBezTo>
                  <a:cubicBezTo>
                    <a:pt x="9507" y="17778"/>
                    <a:pt x="9507" y="17805"/>
                    <a:pt x="9504" y="17833"/>
                  </a:cubicBezTo>
                  <a:cubicBezTo>
                    <a:pt x="9481" y="18127"/>
                    <a:pt x="9448" y="18416"/>
                    <a:pt x="9409" y="18705"/>
                  </a:cubicBezTo>
                  <a:cubicBezTo>
                    <a:pt x="9399" y="18781"/>
                    <a:pt x="9380" y="18879"/>
                    <a:pt x="9324" y="18890"/>
                  </a:cubicBezTo>
                  <a:cubicBezTo>
                    <a:pt x="9318" y="18890"/>
                    <a:pt x="9311" y="18890"/>
                    <a:pt x="9304" y="18885"/>
                  </a:cubicBezTo>
                  <a:cubicBezTo>
                    <a:pt x="9304" y="18890"/>
                    <a:pt x="9304" y="18890"/>
                    <a:pt x="9301" y="18895"/>
                  </a:cubicBezTo>
                  <a:cubicBezTo>
                    <a:pt x="9289" y="19031"/>
                    <a:pt x="9290" y="19170"/>
                    <a:pt x="9285" y="19309"/>
                  </a:cubicBezTo>
                  <a:cubicBezTo>
                    <a:pt x="9944" y="19981"/>
                    <a:pt x="10584" y="20743"/>
                    <a:pt x="11205" y="21600"/>
                  </a:cubicBezTo>
                  <a:cubicBezTo>
                    <a:pt x="11231" y="20210"/>
                    <a:pt x="11731" y="18897"/>
                    <a:pt x="13296" y="18285"/>
                  </a:cubicBezTo>
                  <a:cubicBezTo>
                    <a:pt x="17389" y="16683"/>
                    <a:pt x="14363" y="13898"/>
                    <a:pt x="13990" y="7063"/>
                  </a:cubicBezTo>
                  <a:cubicBezTo>
                    <a:pt x="13617" y="229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3">
                <a:alpha val="37117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380415375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BF81479-987A-45F2-88D8-282EF5E1C264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5600D92-68C0-494E-AACE-9CC3CF504F1C}"/>
              </a:ext>
            </a:extLst>
          </p:cNvPr>
          <p:cNvSpPr txBox="1"/>
          <p:nvPr/>
        </p:nvSpPr>
        <p:spPr>
          <a:xfrm>
            <a:off x="903604" y="1564066"/>
            <a:ext cx="3242875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200" b="1" i="0" u="none" strike="noStrike" cap="none" spc="0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THANK YOU!</a:t>
            </a:r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00B3B4EE-2E33-4B2C-98B2-BDD90FEEA975}"/>
              </a:ext>
            </a:extLst>
          </p:cNvPr>
          <p:cNvSpPr/>
          <p:nvPr/>
        </p:nvSpPr>
        <p:spPr>
          <a:xfrm>
            <a:off x="4104640" y="2789554"/>
            <a:ext cx="924559" cy="1096645"/>
          </a:xfrm>
          <a:custGeom>
            <a:avLst/>
            <a:gdLst>
              <a:gd name="connsiteX0" fmla="*/ 880999 w 924559"/>
              <a:gd name="connsiteY0" fmla="*/ 0 h 1096645"/>
              <a:gd name="connsiteX1" fmla="*/ 431927 w 924559"/>
              <a:gd name="connsiteY1" fmla="*/ 0 h 1096645"/>
              <a:gd name="connsiteX2" fmla="*/ 431927 w 924559"/>
              <a:gd name="connsiteY2" fmla="*/ 13462 h 1096645"/>
              <a:gd name="connsiteX3" fmla="*/ 565912 w 924559"/>
              <a:gd name="connsiteY3" fmla="*/ 98933 h 1096645"/>
              <a:gd name="connsiteX4" fmla="*/ 580517 w 924559"/>
              <a:gd name="connsiteY4" fmla="*/ 207899 h 1096645"/>
              <a:gd name="connsiteX5" fmla="*/ 580517 w 924559"/>
              <a:gd name="connsiteY5" fmla="*/ 564261 h 1096645"/>
              <a:gd name="connsiteX6" fmla="*/ 302260 w 924559"/>
              <a:gd name="connsiteY6" fmla="*/ 354330 h 1096645"/>
              <a:gd name="connsiteX7" fmla="*/ 192532 w 924559"/>
              <a:gd name="connsiteY7" fmla="*/ 20955 h 1096645"/>
              <a:gd name="connsiteX8" fmla="*/ 162814 w 924559"/>
              <a:gd name="connsiteY8" fmla="*/ 0 h 1096645"/>
              <a:gd name="connsiteX9" fmla="*/ 0 w 924559"/>
              <a:gd name="connsiteY9" fmla="*/ 0 h 1096645"/>
              <a:gd name="connsiteX10" fmla="*/ 0 w 924559"/>
              <a:gd name="connsiteY10" fmla="*/ 3429 h 1096645"/>
              <a:gd name="connsiteX11" fmla="*/ 86614 w 924559"/>
              <a:gd name="connsiteY11" fmla="*/ 69088 h 1096645"/>
              <a:gd name="connsiteX12" fmla="*/ 164211 w 924559"/>
              <a:gd name="connsiteY12" fmla="*/ 376682 h 1096645"/>
              <a:gd name="connsiteX13" fmla="*/ 580390 w 924559"/>
              <a:gd name="connsiteY13" fmla="*/ 615950 h 1096645"/>
              <a:gd name="connsiteX14" fmla="*/ 580390 w 924559"/>
              <a:gd name="connsiteY14" fmla="*/ 944626 h 1096645"/>
              <a:gd name="connsiteX15" fmla="*/ 565785 w 924559"/>
              <a:gd name="connsiteY15" fmla="*/ 1053719 h 1096645"/>
              <a:gd name="connsiteX16" fmla="*/ 536702 w 924559"/>
              <a:gd name="connsiteY16" fmla="*/ 1096645 h 1096645"/>
              <a:gd name="connsiteX17" fmla="*/ 775970 w 924559"/>
              <a:gd name="connsiteY17" fmla="*/ 1096645 h 1096645"/>
              <a:gd name="connsiteX18" fmla="*/ 747903 w 924559"/>
              <a:gd name="connsiteY18" fmla="*/ 1055624 h 1096645"/>
              <a:gd name="connsiteX19" fmla="*/ 734060 w 924559"/>
              <a:gd name="connsiteY19" fmla="*/ 944245 h 1096645"/>
              <a:gd name="connsiteX20" fmla="*/ 733298 w 924559"/>
              <a:gd name="connsiteY20" fmla="*/ 614045 h 1096645"/>
              <a:gd name="connsiteX21" fmla="*/ 924560 w 924559"/>
              <a:gd name="connsiteY21" fmla="*/ 591566 h 1096645"/>
              <a:gd name="connsiteX22" fmla="*/ 924560 w 924559"/>
              <a:gd name="connsiteY22" fmla="*/ 481711 h 1096645"/>
              <a:gd name="connsiteX23" fmla="*/ 732282 w 924559"/>
              <a:gd name="connsiteY23" fmla="*/ 564134 h 1096645"/>
              <a:gd name="connsiteX24" fmla="*/ 732282 w 924559"/>
              <a:gd name="connsiteY24" fmla="*/ 207772 h 1096645"/>
              <a:gd name="connsiteX25" fmla="*/ 747522 w 924559"/>
              <a:gd name="connsiteY25" fmla="*/ 97028 h 1096645"/>
              <a:gd name="connsiteX26" fmla="*/ 880618 w 924559"/>
              <a:gd name="connsiteY26" fmla="*/ 13716 h 109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24559" h="1096645">
                <a:moveTo>
                  <a:pt x="880999" y="0"/>
                </a:moveTo>
                <a:lnTo>
                  <a:pt x="431927" y="0"/>
                </a:lnTo>
                <a:lnTo>
                  <a:pt x="431927" y="13462"/>
                </a:lnTo>
                <a:cubicBezTo>
                  <a:pt x="489746" y="12297"/>
                  <a:pt x="542596" y="46010"/>
                  <a:pt x="565912" y="98933"/>
                </a:cubicBezTo>
                <a:cubicBezTo>
                  <a:pt x="580263" y="132969"/>
                  <a:pt x="580517" y="171069"/>
                  <a:pt x="580517" y="207899"/>
                </a:cubicBezTo>
                <a:lnTo>
                  <a:pt x="580517" y="564261"/>
                </a:lnTo>
                <a:cubicBezTo>
                  <a:pt x="454722" y="554640"/>
                  <a:pt x="346047" y="472649"/>
                  <a:pt x="302260" y="354330"/>
                </a:cubicBezTo>
                <a:cubicBezTo>
                  <a:pt x="262763" y="241935"/>
                  <a:pt x="281940" y="99695"/>
                  <a:pt x="192532" y="20955"/>
                </a:cubicBezTo>
                <a:cubicBezTo>
                  <a:pt x="183371" y="12969"/>
                  <a:pt x="173413" y="5947"/>
                  <a:pt x="162814" y="0"/>
                </a:cubicBezTo>
                <a:lnTo>
                  <a:pt x="0" y="0"/>
                </a:lnTo>
                <a:lnTo>
                  <a:pt x="0" y="3429"/>
                </a:lnTo>
                <a:cubicBezTo>
                  <a:pt x="38100" y="-9271"/>
                  <a:pt x="72009" y="31623"/>
                  <a:pt x="86614" y="69088"/>
                </a:cubicBezTo>
                <a:cubicBezTo>
                  <a:pt x="124714" y="167894"/>
                  <a:pt x="124714" y="278638"/>
                  <a:pt x="164211" y="376682"/>
                </a:cubicBezTo>
                <a:cubicBezTo>
                  <a:pt x="229489" y="536194"/>
                  <a:pt x="409702" y="639826"/>
                  <a:pt x="580390" y="615950"/>
                </a:cubicBezTo>
                <a:cubicBezTo>
                  <a:pt x="580390" y="725551"/>
                  <a:pt x="581152" y="834390"/>
                  <a:pt x="580390" y="944626"/>
                </a:cubicBezTo>
                <a:cubicBezTo>
                  <a:pt x="580390" y="981583"/>
                  <a:pt x="580390" y="1019683"/>
                  <a:pt x="565785" y="1053719"/>
                </a:cubicBezTo>
                <a:cubicBezTo>
                  <a:pt x="558891" y="1069738"/>
                  <a:pt x="549023" y="1084304"/>
                  <a:pt x="536702" y="1096645"/>
                </a:cubicBezTo>
                <a:lnTo>
                  <a:pt x="775970" y="1096645"/>
                </a:lnTo>
                <a:cubicBezTo>
                  <a:pt x="764137" y="1084842"/>
                  <a:pt x="754618" y="1070928"/>
                  <a:pt x="747903" y="1055624"/>
                </a:cubicBezTo>
                <a:cubicBezTo>
                  <a:pt x="734060" y="1021080"/>
                  <a:pt x="734060" y="982345"/>
                  <a:pt x="734060" y="944245"/>
                </a:cubicBezTo>
                <a:lnTo>
                  <a:pt x="733298" y="614045"/>
                </a:lnTo>
                <a:cubicBezTo>
                  <a:pt x="797925" y="623054"/>
                  <a:pt x="863783" y="615314"/>
                  <a:pt x="924560" y="591566"/>
                </a:cubicBezTo>
                <a:lnTo>
                  <a:pt x="924560" y="481711"/>
                </a:lnTo>
                <a:cubicBezTo>
                  <a:pt x="871619" y="530118"/>
                  <a:pt x="803846" y="559170"/>
                  <a:pt x="732282" y="564134"/>
                </a:cubicBezTo>
                <a:cubicBezTo>
                  <a:pt x="732282" y="445601"/>
                  <a:pt x="732282" y="326813"/>
                  <a:pt x="732282" y="207772"/>
                </a:cubicBezTo>
                <a:cubicBezTo>
                  <a:pt x="732282" y="169672"/>
                  <a:pt x="732282" y="131572"/>
                  <a:pt x="747522" y="97028"/>
                </a:cubicBezTo>
                <a:cubicBezTo>
                  <a:pt x="771072" y="44997"/>
                  <a:pt x="823527" y="12163"/>
                  <a:pt x="880618" y="13716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85000">
                <a:srgbClr val="5D24B5"/>
              </a:gs>
            </a:gsLst>
            <a:lin ang="2700000" scaled="1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547AE46E-616C-4394-80E5-ED2697863547}"/>
              </a:ext>
            </a:extLst>
          </p:cNvPr>
          <p:cNvSpPr/>
          <p:nvPr/>
        </p:nvSpPr>
        <p:spPr>
          <a:xfrm>
            <a:off x="4104640" y="2789554"/>
            <a:ext cx="658875" cy="1096645"/>
          </a:xfrm>
          <a:custGeom>
            <a:avLst/>
            <a:gdLst>
              <a:gd name="connsiteX0" fmla="*/ 658876 w 658875"/>
              <a:gd name="connsiteY0" fmla="*/ 0 h 1096645"/>
              <a:gd name="connsiteX1" fmla="*/ 431927 w 658875"/>
              <a:gd name="connsiteY1" fmla="*/ 0 h 1096645"/>
              <a:gd name="connsiteX2" fmla="*/ 431927 w 658875"/>
              <a:gd name="connsiteY2" fmla="*/ 13462 h 1096645"/>
              <a:gd name="connsiteX3" fmla="*/ 565912 w 658875"/>
              <a:gd name="connsiteY3" fmla="*/ 98933 h 1096645"/>
              <a:gd name="connsiteX4" fmla="*/ 580517 w 658875"/>
              <a:gd name="connsiteY4" fmla="*/ 207899 h 1096645"/>
              <a:gd name="connsiteX5" fmla="*/ 580517 w 658875"/>
              <a:gd name="connsiteY5" fmla="*/ 564261 h 1096645"/>
              <a:gd name="connsiteX6" fmla="*/ 302260 w 658875"/>
              <a:gd name="connsiteY6" fmla="*/ 354330 h 1096645"/>
              <a:gd name="connsiteX7" fmla="*/ 192532 w 658875"/>
              <a:gd name="connsiteY7" fmla="*/ 20955 h 1096645"/>
              <a:gd name="connsiteX8" fmla="*/ 162814 w 658875"/>
              <a:gd name="connsiteY8" fmla="*/ 0 h 1096645"/>
              <a:gd name="connsiteX9" fmla="*/ 0 w 658875"/>
              <a:gd name="connsiteY9" fmla="*/ 0 h 1096645"/>
              <a:gd name="connsiteX10" fmla="*/ 0 w 658875"/>
              <a:gd name="connsiteY10" fmla="*/ 3429 h 1096645"/>
              <a:gd name="connsiteX11" fmla="*/ 86614 w 658875"/>
              <a:gd name="connsiteY11" fmla="*/ 69088 h 1096645"/>
              <a:gd name="connsiteX12" fmla="*/ 164211 w 658875"/>
              <a:gd name="connsiteY12" fmla="*/ 376682 h 1096645"/>
              <a:gd name="connsiteX13" fmla="*/ 580390 w 658875"/>
              <a:gd name="connsiteY13" fmla="*/ 615950 h 1096645"/>
              <a:gd name="connsiteX14" fmla="*/ 580390 w 658875"/>
              <a:gd name="connsiteY14" fmla="*/ 944626 h 1096645"/>
              <a:gd name="connsiteX15" fmla="*/ 565785 w 658875"/>
              <a:gd name="connsiteY15" fmla="*/ 1053719 h 1096645"/>
              <a:gd name="connsiteX16" fmla="*/ 536702 w 658875"/>
              <a:gd name="connsiteY16" fmla="*/ 1096645 h 1096645"/>
              <a:gd name="connsiteX17" fmla="*/ 658114 w 658875"/>
              <a:gd name="connsiteY17" fmla="*/ 1096645 h 109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58875" h="1096645">
                <a:moveTo>
                  <a:pt x="658876" y="0"/>
                </a:moveTo>
                <a:lnTo>
                  <a:pt x="431927" y="0"/>
                </a:lnTo>
                <a:lnTo>
                  <a:pt x="431927" y="13462"/>
                </a:lnTo>
                <a:cubicBezTo>
                  <a:pt x="489746" y="12297"/>
                  <a:pt x="542596" y="46010"/>
                  <a:pt x="565912" y="98933"/>
                </a:cubicBezTo>
                <a:cubicBezTo>
                  <a:pt x="580263" y="132969"/>
                  <a:pt x="580517" y="171069"/>
                  <a:pt x="580517" y="207899"/>
                </a:cubicBezTo>
                <a:lnTo>
                  <a:pt x="580517" y="564261"/>
                </a:lnTo>
                <a:cubicBezTo>
                  <a:pt x="454722" y="554640"/>
                  <a:pt x="346047" y="472649"/>
                  <a:pt x="302260" y="354330"/>
                </a:cubicBezTo>
                <a:cubicBezTo>
                  <a:pt x="262763" y="241935"/>
                  <a:pt x="281940" y="99695"/>
                  <a:pt x="192532" y="20955"/>
                </a:cubicBezTo>
                <a:cubicBezTo>
                  <a:pt x="183371" y="12969"/>
                  <a:pt x="173413" y="5947"/>
                  <a:pt x="162814" y="0"/>
                </a:cubicBezTo>
                <a:lnTo>
                  <a:pt x="0" y="0"/>
                </a:lnTo>
                <a:lnTo>
                  <a:pt x="0" y="3429"/>
                </a:lnTo>
                <a:cubicBezTo>
                  <a:pt x="38100" y="-9271"/>
                  <a:pt x="72009" y="31623"/>
                  <a:pt x="86614" y="69088"/>
                </a:cubicBezTo>
                <a:cubicBezTo>
                  <a:pt x="124714" y="167894"/>
                  <a:pt x="124714" y="278638"/>
                  <a:pt x="164211" y="376682"/>
                </a:cubicBezTo>
                <a:cubicBezTo>
                  <a:pt x="229489" y="536194"/>
                  <a:pt x="409702" y="639826"/>
                  <a:pt x="580390" y="615950"/>
                </a:cubicBezTo>
                <a:cubicBezTo>
                  <a:pt x="580390" y="725551"/>
                  <a:pt x="581152" y="834390"/>
                  <a:pt x="580390" y="944626"/>
                </a:cubicBezTo>
                <a:cubicBezTo>
                  <a:pt x="580390" y="981583"/>
                  <a:pt x="580390" y="1019683"/>
                  <a:pt x="565785" y="1053719"/>
                </a:cubicBezTo>
                <a:cubicBezTo>
                  <a:pt x="558891" y="1069738"/>
                  <a:pt x="549023" y="1084304"/>
                  <a:pt x="536702" y="1096645"/>
                </a:cubicBezTo>
                <a:lnTo>
                  <a:pt x="658114" y="1096645"/>
                </a:lnTo>
                <a:close/>
              </a:path>
            </a:pathLst>
          </a:custGeom>
          <a:gradFill>
            <a:gsLst>
              <a:gs pos="0">
                <a:srgbClr val="FB97FE"/>
              </a:gs>
              <a:gs pos="85000">
                <a:srgbClr val="5D24B5"/>
              </a:gs>
            </a:gsLst>
            <a:lin ang="2700000" scaled="1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87133C12-F834-436F-8D39-DC51998C3624}"/>
              </a:ext>
            </a:extLst>
          </p:cNvPr>
          <p:cNvSpPr/>
          <p:nvPr/>
        </p:nvSpPr>
        <p:spPr>
          <a:xfrm>
            <a:off x="2040635" y="3289017"/>
            <a:ext cx="2988564" cy="597182"/>
          </a:xfrm>
          <a:custGeom>
            <a:avLst/>
            <a:gdLst>
              <a:gd name="connsiteX0" fmla="*/ 2988564 w 2988564"/>
              <a:gd name="connsiteY0" fmla="*/ 147856 h 597182"/>
              <a:gd name="connsiteX1" fmla="*/ 2844038 w 2988564"/>
              <a:gd name="connsiteY1" fmla="*/ 222660 h 597182"/>
              <a:gd name="connsiteX2" fmla="*/ 2006981 w 2988564"/>
              <a:gd name="connsiteY2" fmla="*/ 423573 h 597182"/>
              <a:gd name="connsiteX3" fmla="*/ 821944 w 2988564"/>
              <a:gd name="connsiteY3" fmla="*/ 1806 h 597182"/>
              <a:gd name="connsiteX4" fmla="*/ 0 w 2988564"/>
              <a:gd name="connsiteY4" fmla="*/ 597183 h 597182"/>
              <a:gd name="connsiteX5" fmla="*/ 2988564 w 2988564"/>
              <a:gd name="connsiteY5" fmla="*/ 597183 h 59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8564" h="597182">
                <a:moveTo>
                  <a:pt x="2988564" y="147856"/>
                </a:moveTo>
                <a:cubicBezTo>
                  <a:pt x="2945257" y="173256"/>
                  <a:pt x="2897505" y="197767"/>
                  <a:pt x="2844038" y="222660"/>
                </a:cubicBezTo>
                <a:cubicBezTo>
                  <a:pt x="2673731" y="302161"/>
                  <a:pt x="2372614" y="442623"/>
                  <a:pt x="2006981" y="423573"/>
                </a:cubicBezTo>
                <a:cubicBezTo>
                  <a:pt x="1410081" y="392459"/>
                  <a:pt x="1292479" y="-30959"/>
                  <a:pt x="821944" y="1806"/>
                </a:cubicBezTo>
                <a:cubicBezTo>
                  <a:pt x="406527" y="30636"/>
                  <a:pt x="25019" y="393983"/>
                  <a:pt x="0" y="597183"/>
                </a:cubicBezTo>
                <a:lnTo>
                  <a:pt x="2988564" y="597183"/>
                </a:lnTo>
                <a:close/>
              </a:path>
            </a:pathLst>
          </a:custGeom>
          <a:gradFill flip="none" rotWithShape="1">
            <a:gsLst>
              <a:gs pos="0">
                <a:srgbClr val="FB97FE"/>
              </a:gs>
              <a:gs pos="85000">
                <a:srgbClr val="5D24B5"/>
              </a:gs>
            </a:gsLst>
            <a:lin ang="270000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25" name="Image">
            <a:extLst>
              <a:ext uri="{FF2B5EF4-FFF2-40B4-BE49-F238E27FC236}">
                <a16:creationId xmlns:a16="http://schemas.microsoft.com/office/drawing/2014/main" id="{994449E4-88AD-40F1-8951-98E4F9BE6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6" name="Group 125">
            <a:extLst>
              <a:ext uri="{FF2B5EF4-FFF2-40B4-BE49-F238E27FC236}">
                <a16:creationId xmlns:a16="http://schemas.microsoft.com/office/drawing/2014/main" id="{B532757C-3A81-4692-8AA0-51B54E25FDF8}"/>
              </a:ext>
            </a:extLst>
          </p:cNvPr>
          <p:cNvGrpSpPr/>
          <p:nvPr/>
        </p:nvGrpSpPr>
        <p:grpSpPr>
          <a:xfrm>
            <a:off x="786909" y="3087853"/>
            <a:ext cx="1481897" cy="493670"/>
            <a:chOff x="791732" y="3087853"/>
            <a:chExt cx="1481897" cy="493670"/>
          </a:xfrm>
        </p:grpSpPr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5FBE73B1-A4AF-4DC0-84A4-07C3B24DFECA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gradFill>
              <a:gsLst>
                <a:gs pos="0">
                  <a:srgbClr val="FB97FE"/>
                </a:gs>
                <a:gs pos="85000">
                  <a:srgbClr val="5D24B5"/>
                </a:gs>
              </a:gsLst>
              <a:lin ang="5400000" scaled="0"/>
            </a:gra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EDEE331-D174-478B-AE19-05E4C0C1A965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+123 456 789">
              <a:extLst>
                <a:ext uri="{FF2B5EF4-FFF2-40B4-BE49-F238E27FC236}">
                  <a16:creationId xmlns:a16="http://schemas.microsoft.com/office/drawing/2014/main" id="{E3BA508C-C414-4EE2-81D8-D72CAB3C003B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30" name="www.yourwebsite.com">
              <a:extLst>
                <a:ext uri="{FF2B5EF4-FFF2-40B4-BE49-F238E27FC236}">
                  <a16:creationId xmlns:a16="http://schemas.microsoft.com/office/drawing/2014/main" id="{95AAB33C-27D9-45F0-B8D7-84D73A9BD633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31" name="CONTACT US">
              <a:extLst>
                <a:ext uri="{FF2B5EF4-FFF2-40B4-BE49-F238E27FC236}">
                  <a16:creationId xmlns:a16="http://schemas.microsoft.com/office/drawing/2014/main" id="{A1E3A1CC-8A12-4EFF-8C37-D49EF8EA3D2E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132" name="TextBox 131">
            <a:extLst>
              <a:ext uri="{FF2B5EF4-FFF2-40B4-BE49-F238E27FC236}">
                <a16:creationId xmlns:a16="http://schemas.microsoft.com/office/drawing/2014/main" id="{EF86BCED-6C5E-432A-A684-BD6781EA02B9}"/>
              </a:ext>
            </a:extLst>
          </p:cNvPr>
          <p:cNvSpPr txBox="1"/>
          <p:nvPr/>
        </p:nvSpPr>
        <p:spPr>
          <a:xfrm>
            <a:off x="2041297" y="1055676"/>
            <a:ext cx="946606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spc="141" normalizeH="0" baseline="0" dirty="0">
                <a:ln>
                  <a:noFill/>
                </a:ln>
                <a:solidFill>
                  <a:srgbClr val="414042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BRANDNAME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5D39891-F8CE-4605-BB02-9D420F54CA63}"/>
              </a:ext>
            </a:extLst>
          </p:cNvPr>
          <p:cNvSpPr txBox="1"/>
          <p:nvPr/>
        </p:nvSpPr>
        <p:spPr>
          <a:xfrm>
            <a:off x="2192236" y="1190269"/>
            <a:ext cx="644728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144" normalizeH="0" baseline="0" dirty="0">
                <a:ln>
                  <a:noFill/>
                </a:ln>
                <a:solidFill>
                  <a:srgbClr val="414042"/>
                </a:solidFill>
                <a:effectLst/>
                <a:uFillTx/>
                <a:latin typeface="NexaBold"/>
                <a:ea typeface="+mn-ea"/>
                <a:cs typeface="+mn-cs"/>
                <a:sym typeface="NexaBold"/>
                <a:rtl val="0"/>
              </a:rPr>
              <a:t>PSYCHOLOGY</a:t>
            </a:r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25043F83-0CDD-4ACD-8451-E6AD7E2AC43D}"/>
              </a:ext>
            </a:extLst>
          </p:cNvPr>
          <p:cNvGrpSpPr/>
          <p:nvPr/>
        </p:nvGrpSpPr>
        <p:grpSpPr>
          <a:xfrm>
            <a:off x="2270824" y="586479"/>
            <a:ext cx="487553" cy="485536"/>
            <a:chOff x="2075913" y="198271"/>
            <a:chExt cx="877373" cy="873744"/>
          </a:xfrm>
        </p:grpSpPr>
        <p:sp>
          <p:nvSpPr>
            <p:cNvPr id="134" name="Shape">
              <a:extLst>
                <a:ext uri="{FF2B5EF4-FFF2-40B4-BE49-F238E27FC236}">
                  <a16:creationId xmlns:a16="http://schemas.microsoft.com/office/drawing/2014/main" id="{E82BDC31-83E9-4406-B68D-AA6DEACA6D35}"/>
                </a:ext>
              </a:extLst>
            </p:cNvPr>
            <p:cNvSpPr/>
            <p:nvPr/>
          </p:nvSpPr>
          <p:spPr>
            <a:xfrm>
              <a:off x="2580563" y="198271"/>
              <a:ext cx="172502" cy="172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81" y="12169"/>
                  </a:moveTo>
                  <a:lnTo>
                    <a:pt x="12169" y="12169"/>
                  </a:lnTo>
                  <a:lnTo>
                    <a:pt x="12169" y="16381"/>
                  </a:lnTo>
                  <a:lnTo>
                    <a:pt x="9431" y="16381"/>
                  </a:lnTo>
                  <a:lnTo>
                    <a:pt x="9431" y="12169"/>
                  </a:lnTo>
                  <a:lnTo>
                    <a:pt x="5219" y="12169"/>
                  </a:lnTo>
                  <a:lnTo>
                    <a:pt x="5219" y="9431"/>
                  </a:lnTo>
                  <a:lnTo>
                    <a:pt x="9431" y="9431"/>
                  </a:lnTo>
                  <a:lnTo>
                    <a:pt x="9431" y="5219"/>
                  </a:lnTo>
                  <a:lnTo>
                    <a:pt x="12169" y="5219"/>
                  </a:lnTo>
                  <a:lnTo>
                    <a:pt x="12169" y="9431"/>
                  </a:lnTo>
                  <a:lnTo>
                    <a:pt x="16381" y="9431"/>
                  </a:lnTo>
                  <a:cubicBezTo>
                    <a:pt x="16381" y="9431"/>
                    <a:pt x="16381" y="12169"/>
                    <a:pt x="16381" y="12169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">
              <a:extLst>
                <a:ext uri="{FF2B5EF4-FFF2-40B4-BE49-F238E27FC236}">
                  <a16:creationId xmlns:a16="http://schemas.microsoft.com/office/drawing/2014/main" id="{1395E58D-E9DB-44F0-BC2E-67AFC383F5DB}"/>
                </a:ext>
              </a:extLst>
            </p:cNvPr>
            <p:cNvSpPr/>
            <p:nvPr/>
          </p:nvSpPr>
          <p:spPr>
            <a:xfrm>
              <a:off x="2227687" y="283644"/>
              <a:ext cx="237659" cy="237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4" y="13057"/>
                  </a:moveTo>
                  <a:lnTo>
                    <a:pt x="17185" y="15883"/>
                  </a:lnTo>
                  <a:lnTo>
                    <a:pt x="12522" y="13902"/>
                  </a:lnTo>
                  <a:cubicBezTo>
                    <a:pt x="11969" y="13974"/>
                    <a:pt x="11393" y="14013"/>
                    <a:pt x="10800" y="14013"/>
                  </a:cubicBezTo>
                  <a:cubicBezTo>
                    <a:pt x="6645" y="14013"/>
                    <a:pt x="3277" y="12156"/>
                    <a:pt x="3277" y="9865"/>
                  </a:cubicBezTo>
                  <a:cubicBezTo>
                    <a:pt x="3277" y="7574"/>
                    <a:pt x="6645" y="5717"/>
                    <a:pt x="10800" y="5717"/>
                  </a:cubicBezTo>
                  <a:cubicBezTo>
                    <a:pt x="14955" y="5717"/>
                    <a:pt x="18323" y="7574"/>
                    <a:pt x="18323" y="9865"/>
                  </a:cubicBezTo>
                  <a:cubicBezTo>
                    <a:pt x="18323" y="11149"/>
                    <a:pt x="17265" y="12296"/>
                    <a:pt x="15604" y="13057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6" name="Shape">
              <a:extLst>
                <a:ext uri="{FF2B5EF4-FFF2-40B4-BE49-F238E27FC236}">
                  <a16:creationId xmlns:a16="http://schemas.microsoft.com/office/drawing/2014/main" id="{59805519-04C1-4461-889D-2097AE31FE92}"/>
                </a:ext>
              </a:extLst>
            </p:cNvPr>
            <p:cNvSpPr/>
            <p:nvPr/>
          </p:nvSpPr>
          <p:spPr>
            <a:xfrm>
              <a:off x="2495190" y="406961"/>
              <a:ext cx="330731" cy="330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82" y="9652"/>
                  </a:moveTo>
                  <a:cubicBezTo>
                    <a:pt x="16392" y="11379"/>
                    <a:pt x="15370" y="12725"/>
                    <a:pt x="14103" y="13906"/>
                  </a:cubicBezTo>
                  <a:cubicBezTo>
                    <a:pt x="13192" y="14754"/>
                    <a:pt x="12157" y="15429"/>
                    <a:pt x="11075" y="16038"/>
                  </a:cubicBezTo>
                  <a:cubicBezTo>
                    <a:pt x="10867" y="16155"/>
                    <a:pt x="10715" y="16140"/>
                    <a:pt x="10512" y="16029"/>
                  </a:cubicBezTo>
                  <a:cubicBezTo>
                    <a:pt x="8804" y="15088"/>
                    <a:pt x="7259" y="13952"/>
                    <a:pt x="6098" y="12360"/>
                  </a:cubicBezTo>
                  <a:cubicBezTo>
                    <a:pt x="5404" y="11409"/>
                    <a:pt x="4861" y="10384"/>
                    <a:pt x="4738" y="9185"/>
                  </a:cubicBezTo>
                  <a:cubicBezTo>
                    <a:pt x="4563" y="7478"/>
                    <a:pt x="5807" y="5839"/>
                    <a:pt x="7503" y="5548"/>
                  </a:cubicBezTo>
                  <a:cubicBezTo>
                    <a:pt x="8734" y="5338"/>
                    <a:pt x="9785" y="5690"/>
                    <a:pt x="10658" y="6579"/>
                  </a:cubicBezTo>
                  <a:cubicBezTo>
                    <a:pt x="10687" y="6609"/>
                    <a:pt x="10714" y="6640"/>
                    <a:pt x="10745" y="6667"/>
                  </a:cubicBezTo>
                  <a:cubicBezTo>
                    <a:pt x="10759" y="6679"/>
                    <a:pt x="10781" y="6682"/>
                    <a:pt x="10818" y="6695"/>
                  </a:cubicBezTo>
                  <a:cubicBezTo>
                    <a:pt x="11274" y="6200"/>
                    <a:pt x="11814" y="5810"/>
                    <a:pt x="12478" y="5628"/>
                  </a:cubicBezTo>
                  <a:cubicBezTo>
                    <a:pt x="13745" y="5280"/>
                    <a:pt x="14887" y="5545"/>
                    <a:pt x="15828" y="6452"/>
                  </a:cubicBezTo>
                  <a:cubicBezTo>
                    <a:pt x="16732" y="7323"/>
                    <a:pt x="17061" y="8419"/>
                    <a:pt x="16782" y="9652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7" name="Shape">
              <a:extLst>
                <a:ext uri="{FF2B5EF4-FFF2-40B4-BE49-F238E27FC236}">
                  <a16:creationId xmlns:a16="http://schemas.microsoft.com/office/drawing/2014/main" id="{C9B0B625-B66D-44F8-9F52-DA8F5AC2F5FA}"/>
                </a:ext>
              </a:extLst>
            </p:cNvPr>
            <p:cNvSpPr/>
            <p:nvPr/>
          </p:nvSpPr>
          <p:spPr>
            <a:xfrm>
              <a:off x="2075913" y="399372"/>
              <a:ext cx="877373" cy="672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2" h="21420" extrusionOk="0">
                  <a:moveTo>
                    <a:pt x="14178" y="11724"/>
                  </a:moveTo>
                  <a:cubicBezTo>
                    <a:pt x="9568" y="11474"/>
                    <a:pt x="10256" y="6455"/>
                    <a:pt x="8139" y="5381"/>
                  </a:cubicBezTo>
                  <a:cubicBezTo>
                    <a:pt x="4698" y="3635"/>
                    <a:pt x="2800" y="5190"/>
                    <a:pt x="2792" y="0"/>
                  </a:cubicBezTo>
                  <a:cubicBezTo>
                    <a:pt x="2402" y="1636"/>
                    <a:pt x="2280" y="3410"/>
                    <a:pt x="1852" y="5040"/>
                  </a:cubicBezTo>
                  <a:cubicBezTo>
                    <a:pt x="1560" y="6152"/>
                    <a:pt x="1108" y="6975"/>
                    <a:pt x="549" y="7871"/>
                  </a:cubicBezTo>
                  <a:cubicBezTo>
                    <a:pt x="184" y="8457"/>
                    <a:pt x="-418" y="9514"/>
                    <a:pt x="433" y="9914"/>
                  </a:cubicBezTo>
                  <a:cubicBezTo>
                    <a:pt x="725" y="10051"/>
                    <a:pt x="1046" y="10013"/>
                    <a:pt x="1353" y="10068"/>
                  </a:cubicBezTo>
                  <a:cubicBezTo>
                    <a:pt x="1353" y="10068"/>
                    <a:pt x="1354" y="10068"/>
                    <a:pt x="1354" y="10068"/>
                  </a:cubicBezTo>
                  <a:cubicBezTo>
                    <a:pt x="1860" y="10159"/>
                    <a:pt x="2130" y="10606"/>
                    <a:pt x="1945" y="11297"/>
                  </a:cubicBezTo>
                  <a:cubicBezTo>
                    <a:pt x="1812" y="11792"/>
                    <a:pt x="1018" y="13242"/>
                    <a:pt x="1779" y="13455"/>
                  </a:cubicBezTo>
                  <a:cubicBezTo>
                    <a:pt x="2058" y="13532"/>
                    <a:pt x="2351" y="13577"/>
                    <a:pt x="2605" y="13732"/>
                  </a:cubicBezTo>
                  <a:cubicBezTo>
                    <a:pt x="2304" y="13720"/>
                    <a:pt x="1983" y="13802"/>
                    <a:pt x="1753" y="14088"/>
                  </a:cubicBezTo>
                  <a:cubicBezTo>
                    <a:pt x="1067" y="14941"/>
                    <a:pt x="1708" y="15441"/>
                    <a:pt x="2120" y="16148"/>
                  </a:cubicBezTo>
                  <a:cubicBezTo>
                    <a:pt x="2619" y="17005"/>
                    <a:pt x="2337" y="18136"/>
                    <a:pt x="2569" y="19102"/>
                  </a:cubicBezTo>
                  <a:cubicBezTo>
                    <a:pt x="3012" y="20948"/>
                    <a:pt x="4628" y="20461"/>
                    <a:pt x="5693" y="20016"/>
                  </a:cubicBezTo>
                  <a:cubicBezTo>
                    <a:pt x="6363" y="19736"/>
                    <a:pt x="7031" y="19404"/>
                    <a:pt x="7732" y="19326"/>
                  </a:cubicBezTo>
                  <a:cubicBezTo>
                    <a:pt x="8688" y="19220"/>
                    <a:pt x="9557" y="19872"/>
                    <a:pt x="10109" y="20882"/>
                  </a:cubicBezTo>
                  <a:cubicBezTo>
                    <a:pt x="10110" y="20885"/>
                    <a:pt x="10112" y="20887"/>
                    <a:pt x="10113" y="20889"/>
                  </a:cubicBezTo>
                  <a:cubicBezTo>
                    <a:pt x="10431" y="21482"/>
                    <a:pt x="11060" y="21600"/>
                    <a:pt x="11481" y="21133"/>
                  </a:cubicBezTo>
                  <a:cubicBezTo>
                    <a:pt x="11649" y="20946"/>
                    <a:pt x="11808" y="20739"/>
                    <a:pt x="11956" y="20507"/>
                  </a:cubicBezTo>
                  <a:cubicBezTo>
                    <a:pt x="12787" y="19206"/>
                    <a:pt x="12796" y="17375"/>
                    <a:pt x="13567" y="16044"/>
                  </a:cubicBezTo>
                  <a:cubicBezTo>
                    <a:pt x="14516" y="14407"/>
                    <a:pt x="16023" y="15164"/>
                    <a:pt x="17340" y="15860"/>
                  </a:cubicBezTo>
                  <a:cubicBezTo>
                    <a:pt x="17821" y="16113"/>
                    <a:pt x="18369" y="15858"/>
                    <a:pt x="18622" y="15261"/>
                  </a:cubicBezTo>
                  <a:cubicBezTo>
                    <a:pt x="19307" y="13645"/>
                    <a:pt x="20728" y="10421"/>
                    <a:pt x="21182" y="6935"/>
                  </a:cubicBezTo>
                  <a:cubicBezTo>
                    <a:pt x="18969" y="5381"/>
                    <a:pt x="17733" y="11916"/>
                    <a:pt x="14178" y="1172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38" name="Circle">
              <a:extLst>
                <a:ext uri="{FF2B5EF4-FFF2-40B4-BE49-F238E27FC236}">
                  <a16:creationId xmlns:a16="http://schemas.microsoft.com/office/drawing/2014/main" id="{04A1F414-C86C-4FCB-9DF0-3CFE7E389BA0}"/>
                </a:ext>
              </a:extLst>
            </p:cNvPr>
            <p:cNvSpPr/>
            <p:nvPr/>
          </p:nvSpPr>
          <p:spPr>
            <a:xfrm>
              <a:off x="2307369" y="384195"/>
              <a:ext cx="18765" cy="18765"/>
            </a:xfrm>
            <a:prstGeom prst="ellipse">
              <a:avLst/>
            </a:pr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" name="Circle">
              <a:extLst>
                <a:ext uri="{FF2B5EF4-FFF2-40B4-BE49-F238E27FC236}">
                  <a16:creationId xmlns:a16="http://schemas.microsoft.com/office/drawing/2014/main" id="{B7BA0A25-8F41-4EF3-BA44-421EDF1CBF8B}"/>
                </a:ext>
              </a:extLst>
            </p:cNvPr>
            <p:cNvSpPr/>
            <p:nvPr/>
          </p:nvSpPr>
          <p:spPr>
            <a:xfrm>
              <a:off x="2335827" y="384195"/>
              <a:ext cx="18765" cy="18765"/>
            </a:xfrm>
            <a:prstGeom prst="ellipse">
              <a:avLst/>
            </a:pr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0" name="Circle">
              <a:extLst>
                <a:ext uri="{FF2B5EF4-FFF2-40B4-BE49-F238E27FC236}">
                  <a16:creationId xmlns:a16="http://schemas.microsoft.com/office/drawing/2014/main" id="{056E421F-E28B-4C58-825C-BDC39B657184}"/>
                </a:ext>
              </a:extLst>
            </p:cNvPr>
            <p:cNvSpPr/>
            <p:nvPr/>
          </p:nvSpPr>
          <p:spPr>
            <a:xfrm>
              <a:off x="2364284" y="384195"/>
              <a:ext cx="18765" cy="18765"/>
            </a:xfrm>
            <a:prstGeom prst="ellipse">
              <a:avLst/>
            </a:pr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" name="Shape">
              <a:extLst>
                <a:ext uri="{FF2B5EF4-FFF2-40B4-BE49-F238E27FC236}">
                  <a16:creationId xmlns:a16="http://schemas.microsoft.com/office/drawing/2014/main" id="{71E61ED9-CFB7-4B9F-B943-24832FF68D6E}"/>
                </a:ext>
              </a:extLst>
            </p:cNvPr>
            <p:cNvSpPr/>
            <p:nvPr/>
          </p:nvSpPr>
          <p:spPr>
            <a:xfrm>
              <a:off x="2121445" y="399372"/>
              <a:ext cx="351240" cy="247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57" extrusionOk="0">
                  <a:moveTo>
                    <a:pt x="21600" y="19132"/>
                  </a:moveTo>
                  <a:cubicBezTo>
                    <a:pt x="20650" y="16846"/>
                    <a:pt x="19652" y="14864"/>
                    <a:pt x="17902" y="13960"/>
                  </a:cubicBezTo>
                  <a:cubicBezTo>
                    <a:pt x="9138" y="9432"/>
                    <a:pt x="4305" y="13466"/>
                    <a:pt x="4284" y="0"/>
                  </a:cubicBezTo>
                  <a:cubicBezTo>
                    <a:pt x="3289" y="4244"/>
                    <a:pt x="2979" y="8847"/>
                    <a:pt x="1890" y="13076"/>
                  </a:cubicBezTo>
                  <a:cubicBezTo>
                    <a:pt x="1415" y="14918"/>
                    <a:pt x="772" y="16455"/>
                    <a:pt x="0" y="17931"/>
                  </a:cubicBezTo>
                  <a:cubicBezTo>
                    <a:pt x="5692" y="20283"/>
                    <a:pt x="13076" y="21600"/>
                    <a:pt x="21600" y="19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F5F5">
                    <a:alpha val="41000"/>
                  </a:srgbClr>
                </a:gs>
                <a:gs pos="100000">
                  <a:srgbClr val="F4F5F5">
                    <a:alpha val="41000"/>
                  </a:srgbClr>
                </a:gs>
              </a:gsLst>
              <a:lin ang="766566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" name="Shape">
              <a:extLst>
                <a:ext uri="{FF2B5EF4-FFF2-40B4-BE49-F238E27FC236}">
                  <a16:creationId xmlns:a16="http://schemas.microsoft.com/office/drawing/2014/main" id="{7899209E-6454-4D51-A6B5-769F3082E7B0}"/>
                </a:ext>
              </a:extLst>
            </p:cNvPr>
            <p:cNvSpPr/>
            <p:nvPr/>
          </p:nvSpPr>
          <p:spPr>
            <a:xfrm>
              <a:off x="2265631" y="905919"/>
              <a:ext cx="340920" cy="166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39" extrusionOk="0">
                  <a:moveTo>
                    <a:pt x="21600" y="7664"/>
                  </a:moveTo>
                  <a:cubicBezTo>
                    <a:pt x="20278" y="1946"/>
                    <a:pt x="18154" y="-1397"/>
                    <a:pt x="13590" y="563"/>
                  </a:cubicBezTo>
                  <a:cubicBezTo>
                    <a:pt x="8433" y="2779"/>
                    <a:pt x="6441" y="10365"/>
                    <a:pt x="0" y="15682"/>
                  </a:cubicBezTo>
                  <a:cubicBezTo>
                    <a:pt x="1027" y="15408"/>
                    <a:pt x="2053" y="14875"/>
                    <a:pt x="2934" y="14357"/>
                  </a:cubicBezTo>
                  <a:cubicBezTo>
                    <a:pt x="4694" y="13323"/>
                    <a:pt x="6446" y="12098"/>
                    <a:pt x="8285" y="11811"/>
                  </a:cubicBezTo>
                  <a:cubicBezTo>
                    <a:pt x="10796" y="11418"/>
                    <a:pt x="13076" y="13824"/>
                    <a:pt x="14524" y="17554"/>
                  </a:cubicBezTo>
                  <a:cubicBezTo>
                    <a:pt x="14528" y="17563"/>
                    <a:pt x="14531" y="17571"/>
                    <a:pt x="14534" y="17580"/>
                  </a:cubicBezTo>
                  <a:cubicBezTo>
                    <a:pt x="15368" y="19767"/>
                    <a:pt x="17019" y="20203"/>
                    <a:pt x="18124" y="18479"/>
                  </a:cubicBezTo>
                  <a:cubicBezTo>
                    <a:pt x="18565" y="17791"/>
                    <a:pt x="18983" y="17025"/>
                    <a:pt x="19372" y="16167"/>
                  </a:cubicBezTo>
                  <a:cubicBezTo>
                    <a:pt x="20500" y="13682"/>
                    <a:pt x="21050" y="10671"/>
                    <a:pt x="21600" y="766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3" name="Shape">
              <a:extLst>
                <a:ext uri="{FF2B5EF4-FFF2-40B4-BE49-F238E27FC236}">
                  <a16:creationId xmlns:a16="http://schemas.microsoft.com/office/drawing/2014/main" id="{2FC376BC-114A-4A7B-920C-5B0C27AD2D76}"/>
                </a:ext>
              </a:extLst>
            </p:cNvPr>
            <p:cNvSpPr/>
            <p:nvPr/>
          </p:nvSpPr>
          <p:spPr>
            <a:xfrm>
              <a:off x="2261837" y="416447"/>
              <a:ext cx="201144" cy="104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8" extrusionOk="0">
                  <a:moveTo>
                    <a:pt x="9084" y="21518"/>
                  </a:moveTo>
                  <a:cubicBezTo>
                    <a:pt x="15280" y="21518"/>
                    <a:pt x="20443" y="13039"/>
                    <a:pt x="21600" y="1796"/>
                  </a:cubicBezTo>
                  <a:cubicBezTo>
                    <a:pt x="20186" y="555"/>
                    <a:pt x="18524" y="-82"/>
                    <a:pt x="16545" y="9"/>
                  </a:cubicBezTo>
                  <a:cubicBezTo>
                    <a:pt x="16053" y="811"/>
                    <a:pt x="15452" y="1531"/>
                    <a:pt x="14759" y="2140"/>
                  </a:cubicBezTo>
                  <a:lnTo>
                    <a:pt x="16627" y="8551"/>
                  </a:lnTo>
                  <a:lnTo>
                    <a:pt x="11118" y="4057"/>
                  </a:lnTo>
                  <a:cubicBezTo>
                    <a:pt x="10464" y="4219"/>
                    <a:pt x="9784" y="4308"/>
                    <a:pt x="9084" y="4308"/>
                  </a:cubicBezTo>
                  <a:cubicBezTo>
                    <a:pt x="8635" y="4308"/>
                    <a:pt x="8194" y="4272"/>
                    <a:pt x="7763" y="4204"/>
                  </a:cubicBezTo>
                  <a:cubicBezTo>
                    <a:pt x="4955" y="6801"/>
                    <a:pt x="2565" y="10346"/>
                    <a:pt x="0" y="14221"/>
                  </a:cubicBezTo>
                  <a:cubicBezTo>
                    <a:pt x="2314" y="18724"/>
                    <a:pt x="5528" y="21518"/>
                    <a:pt x="9084" y="2151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" name="Shape">
              <a:extLst>
                <a:ext uri="{FF2B5EF4-FFF2-40B4-BE49-F238E27FC236}">
                  <a16:creationId xmlns:a16="http://schemas.microsoft.com/office/drawing/2014/main" id="{C8B64A79-7B7C-4C72-898D-FBF4B15487A3}"/>
                </a:ext>
              </a:extLst>
            </p:cNvPr>
            <p:cNvSpPr/>
            <p:nvPr/>
          </p:nvSpPr>
          <p:spPr>
            <a:xfrm>
              <a:off x="2595740" y="276055"/>
              <a:ext cx="156153" cy="93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4" extrusionOk="0">
                  <a:moveTo>
                    <a:pt x="21600" y="1751"/>
                  </a:moveTo>
                  <a:cubicBezTo>
                    <a:pt x="21600" y="1208"/>
                    <a:pt x="21583" y="672"/>
                    <a:pt x="21557" y="140"/>
                  </a:cubicBezTo>
                  <a:cubicBezTo>
                    <a:pt x="20904" y="35"/>
                    <a:pt x="20225" y="-16"/>
                    <a:pt x="19510" y="4"/>
                  </a:cubicBezTo>
                  <a:cubicBezTo>
                    <a:pt x="19424" y="7"/>
                    <a:pt x="19340" y="71"/>
                    <a:pt x="19290" y="187"/>
                  </a:cubicBezTo>
                  <a:cubicBezTo>
                    <a:pt x="19284" y="201"/>
                    <a:pt x="19278" y="215"/>
                    <a:pt x="19272" y="229"/>
                  </a:cubicBezTo>
                  <a:cubicBezTo>
                    <a:pt x="17750" y="3984"/>
                    <a:pt x="15040" y="5873"/>
                    <a:pt x="12436" y="4545"/>
                  </a:cubicBezTo>
                  <a:lnTo>
                    <a:pt x="12396" y="4524"/>
                  </a:lnTo>
                  <a:cubicBezTo>
                    <a:pt x="11998" y="4610"/>
                    <a:pt x="11593" y="4675"/>
                    <a:pt x="11181" y="4722"/>
                  </a:cubicBezTo>
                  <a:lnTo>
                    <a:pt x="11181" y="11999"/>
                  </a:lnTo>
                  <a:lnTo>
                    <a:pt x="8157" y="11999"/>
                  </a:lnTo>
                  <a:lnTo>
                    <a:pt x="8157" y="4696"/>
                  </a:lnTo>
                  <a:cubicBezTo>
                    <a:pt x="8136" y="4674"/>
                    <a:pt x="8137" y="4676"/>
                    <a:pt x="8116" y="4654"/>
                  </a:cubicBezTo>
                  <a:cubicBezTo>
                    <a:pt x="5192" y="6987"/>
                    <a:pt x="2621" y="10011"/>
                    <a:pt x="0" y="13363"/>
                  </a:cubicBezTo>
                  <a:cubicBezTo>
                    <a:pt x="2167" y="18342"/>
                    <a:pt x="5690" y="21584"/>
                    <a:pt x="9669" y="21584"/>
                  </a:cubicBezTo>
                  <a:cubicBezTo>
                    <a:pt x="16258" y="21584"/>
                    <a:pt x="21600" y="12705"/>
                    <a:pt x="21600" y="17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5" name="Shape">
              <a:extLst>
                <a:ext uri="{FF2B5EF4-FFF2-40B4-BE49-F238E27FC236}">
                  <a16:creationId xmlns:a16="http://schemas.microsoft.com/office/drawing/2014/main" id="{0CEF32D8-EEDE-407A-8233-5DB2E0C4DCF2}"/>
                </a:ext>
              </a:extLst>
            </p:cNvPr>
            <p:cNvSpPr/>
            <p:nvPr/>
          </p:nvSpPr>
          <p:spPr>
            <a:xfrm>
              <a:off x="2641273" y="718098"/>
              <a:ext cx="282860" cy="182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34" extrusionOk="0">
                  <a:moveTo>
                    <a:pt x="20135" y="3944"/>
                  </a:moveTo>
                  <a:cubicBezTo>
                    <a:pt x="16998" y="11318"/>
                    <a:pt x="11436" y="14855"/>
                    <a:pt x="5741" y="14586"/>
                  </a:cubicBezTo>
                  <a:cubicBezTo>
                    <a:pt x="5728" y="14585"/>
                    <a:pt x="5715" y="14585"/>
                    <a:pt x="5702" y="14584"/>
                  </a:cubicBezTo>
                  <a:cubicBezTo>
                    <a:pt x="3016" y="14423"/>
                    <a:pt x="707" y="17049"/>
                    <a:pt x="0" y="20717"/>
                  </a:cubicBezTo>
                  <a:cubicBezTo>
                    <a:pt x="3013" y="15621"/>
                    <a:pt x="7579" y="18253"/>
                    <a:pt x="11589" y="20680"/>
                  </a:cubicBezTo>
                  <a:cubicBezTo>
                    <a:pt x="13108" y="21600"/>
                    <a:pt x="14844" y="20673"/>
                    <a:pt x="15643" y="18512"/>
                  </a:cubicBezTo>
                  <a:cubicBezTo>
                    <a:pt x="17116" y="14527"/>
                    <a:pt x="19667" y="7843"/>
                    <a:pt x="21600" y="0"/>
                  </a:cubicBezTo>
                  <a:cubicBezTo>
                    <a:pt x="21158" y="1351"/>
                    <a:pt x="20676" y="2671"/>
                    <a:pt x="20135" y="39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6" name="Shape">
              <a:extLst>
                <a:ext uri="{FF2B5EF4-FFF2-40B4-BE49-F238E27FC236}">
                  <a16:creationId xmlns:a16="http://schemas.microsoft.com/office/drawing/2014/main" id="{1F40AE1C-1F95-40B3-BFAC-7DFBD875B9C8}"/>
                </a:ext>
              </a:extLst>
            </p:cNvPr>
            <p:cNvSpPr/>
            <p:nvPr/>
          </p:nvSpPr>
          <p:spPr>
            <a:xfrm>
              <a:off x="2508470" y="535969"/>
              <a:ext cx="317059" cy="202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4" y="21600"/>
                  </a:moveTo>
                  <a:cubicBezTo>
                    <a:pt x="16556" y="21600"/>
                    <a:pt x="21600" y="13684"/>
                    <a:pt x="21600" y="3918"/>
                  </a:cubicBezTo>
                  <a:cubicBezTo>
                    <a:pt x="21600" y="2572"/>
                    <a:pt x="21504" y="1260"/>
                    <a:pt x="21322" y="0"/>
                  </a:cubicBezTo>
                  <a:cubicBezTo>
                    <a:pt x="19607" y="1814"/>
                    <a:pt x="17803" y="3405"/>
                    <a:pt x="15927" y="4774"/>
                  </a:cubicBezTo>
                  <a:cubicBezTo>
                    <a:pt x="15394" y="6364"/>
                    <a:pt x="14642" y="7742"/>
                    <a:pt x="13780" y="9003"/>
                  </a:cubicBezTo>
                  <a:cubicBezTo>
                    <a:pt x="12830" y="10392"/>
                    <a:pt x="11750" y="11497"/>
                    <a:pt x="10621" y="12495"/>
                  </a:cubicBezTo>
                  <a:cubicBezTo>
                    <a:pt x="10404" y="12686"/>
                    <a:pt x="10245" y="12662"/>
                    <a:pt x="10034" y="12479"/>
                  </a:cubicBezTo>
                  <a:cubicBezTo>
                    <a:pt x="9004" y="11588"/>
                    <a:pt x="8031" y="10590"/>
                    <a:pt x="7160" y="9403"/>
                  </a:cubicBezTo>
                  <a:cubicBezTo>
                    <a:pt x="4819" y="10214"/>
                    <a:pt x="2423" y="10735"/>
                    <a:pt x="0" y="10966"/>
                  </a:cubicBezTo>
                  <a:cubicBezTo>
                    <a:pt x="1735" y="17224"/>
                    <a:pt x="5709" y="21600"/>
                    <a:pt x="10334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57526968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BDB65F3-42AB-485E-8C66-CABCFF31317D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93DAD233-F545-4DB4-BFB0-9CF953699036}"/>
              </a:ext>
            </a:extLst>
          </p:cNvPr>
          <p:cNvSpPr/>
          <p:nvPr/>
        </p:nvSpPr>
        <p:spPr>
          <a:xfrm>
            <a:off x="0" y="2669158"/>
            <a:ext cx="2298700" cy="1217041"/>
          </a:xfrm>
          <a:custGeom>
            <a:avLst/>
            <a:gdLst>
              <a:gd name="connsiteX0" fmla="*/ 2279650 w 2298700"/>
              <a:gd name="connsiteY0" fmla="*/ 1217041 h 1217041"/>
              <a:gd name="connsiteX1" fmla="*/ 2298700 w 2298700"/>
              <a:gd name="connsiteY1" fmla="*/ 1217041 h 1217041"/>
              <a:gd name="connsiteX2" fmla="*/ 2298700 w 2298700"/>
              <a:gd name="connsiteY2" fmla="*/ 1203325 h 1217041"/>
              <a:gd name="connsiteX3" fmla="*/ 1424940 w 2298700"/>
              <a:gd name="connsiteY3" fmla="*/ 496697 h 1217041"/>
              <a:gd name="connsiteX4" fmla="*/ 1424051 w 2298700"/>
              <a:gd name="connsiteY4" fmla="*/ 496062 h 1217041"/>
              <a:gd name="connsiteX5" fmla="*/ 818769 w 2298700"/>
              <a:gd name="connsiteY5" fmla="*/ 0 h 1217041"/>
              <a:gd name="connsiteX6" fmla="*/ 0 w 2298700"/>
              <a:gd name="connsiteY6" fmla="*/ 625221 h 1217041"/>
              <a:gd name="connsiteX7" fmla="*/ 0 w 2298700"/>
              <a:gd name="connsiteY7" fmla="*/ 806069 h 1217041"/>
              <a:gd name="connsiteX8" fmla="*/ 890143 w 2298700"/>
              <a:gd name="connsiteY8" fmla="*/ 120269 h 1217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8700" h="1217041">
                <a:moveTo>
                  <a:pt x="2279650" y="1217041"/>
                </a:moveTo>
                <a:lnTo>
                  <a:pt x="2298700" y="1217041"/>
                </a:lnTo>
                <a:lnTo>
                  <a:pt x="2298700" y="1203325"/>
                </a:lnTo>
                <a:lnTo>
                  <a:pt x="1424940" y="496697"/>
                </a:lnTo>
                <a:cubicBezTo>
                  <a:pt x="1424940" y="496697"/>
                  <a:pt x="1424940" y="496697"/>
                  <a:pt x="1424051" y="496062"/>
                </a:cubicBezTo>
                <a:lnTo>
                  <a:pt x="818769" y="0"/>
                </a:lnTo>
                <a:lnTo>
                  <a:pt x="0" y="625221"/>
                </a:lnTo>
                <a:lnTo>
                  <a:pt x="0" y="806069"/>
                </a:lnTo>
                <a:lnTo>
                  <a:pt x="890143" y="120269"/>
                </a:lnTo>
                <a:close/>
              </a:path>
            </a:pathLst>
          </a:custGeom>
          <a:gradFill>
            <a:gsLst>
              <a:gs pos="5300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9A905643-30BD-4CB5-8F44-57C2701C5EA8}"/>
              </a:ext>
            </a:extLst>
          </p:cNvPr>
          <p:cNvSpPr txBox="1"/>
          <p:nvPr/>
        </p:nvSpPr>
        <p:spPr>
          <a:xfrm>
            <a:off x="903604" y="1564066"/>
            <a:ext cx="3242875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THANK YOU!</a:t>
            </a:r>
          </a:p>
        </p:txBody>
      </p:sp>
      <p:pic>
        <p:nvPicPr>
          <p:cNvPr id="138" name="Image">
            <a:extLst>
              <a:ext uri="{FF2B5EF4-FFF2-40B4-BE49-F238E27FC236}">
                <a16:creationId xmlns:a16="http://schemas.microsoft.com/office/drawing/2014/main" id="{58924047-43DF-47F5-9FC2-F9FBA6CCCE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E9E5E8BE-F41F-4E5F-8951-E611585C69CA}"/>
              </a:ext>
            </a:extLst>
          </p:cNvPr>
          <p:cNvSpPr txBox="1"/>
          <p:nvPr/>
        </p:nvSpPr>
        <p:spPr>
          <a:xfrm>
            <a:off x="2059347" y="871956"/>
            <a:ext cx="910506" cy="2641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5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BRAND </a:t>
            </a:r>
            <a:r>
              <a:rPr kumimoji="0" lang="en-US" sz="105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BRAND</a:t>
            </a:r>
            <a:endParaRPr kumimoji="0" lang="en-US" sz="105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BDFF4088-8D5C-4E75-9739-55A0E1BEACB5}"/>
              </a:ext>
            </a:extLst>
          </p:cNvPr>
          <p:cNvSpPr txBox="1"/>
          <p:nvPr/>
        </p:nvSpPr>
        <p:spPr>
          <a:xfrm>
            <a:off x="2332659" y="1027536"/>
            <a:ext cx="363882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00" b="1" dirty="0">
                <a:latin typeface="Oswald" pitchFamily="2" charset="0"/>
                <a:sym typeface="Orbitron"/>
                <a:rtl val="0"/>
              </a:rPr>
              <a:t>REAL ESTATE</a:t>
            </a:r>
            <a:endParaRPr kumimoji="0" lang="en-US" sz="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B78A5ADF-9A97-400B-B7BC-A2B82D10F361}"/>
              </a:ext>
            </a:extLst>
          </p:cNvPr>
          <p:cNvGrpSpPr/>
          <p:nvPr/>
        </p:nvGrpSpPr>
        <p:grpSpPr>
          <a:xfrm>
            <a:off x="2261615" y="451993"/>
            <a:ext cx="505971" cy="440324"/>
            <a:chOff x="2150273" y="311346"/>
            <a:chExt cx="879652" cy="765522"/>
          </a:xfrm>
        </p:grpSpPr>
        <p:sp>
          <p:nvSpPr>
            <p:cNvPr id="141" name="Shape">
              <a:extLst>
                <a:ext uri="{FF2B5EF4-FFF2-40B4-BE49-F238E27FC236}">
                  <a16:creationId xmlns:a16="http://schemas.microsoft.com/office/drawing/2014/main" id="{EAC81D05-1C0D-4AB6-AD00-D638861764A1}"/>
                </a:ext>
              </a:extLst>
            </p:cNvPr>
            <p:cNvSpPr/>
            <p:nvPr/>
          </p:nvSpPr>
          <p:spPr>
            <a:xfrm>
              <a:off x="2150273" y="311346"/>
              <a:ext cx="439410" cy="190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150"/>
                  </a:moveTo>
                  <a:lnTo>
                    <a:pt x="0" y="21600"/>
                  </a:lnTo>
                  <a:lnTo>
                    <a:pt x="0" y="14450"/>
                  </a:lnTo>
                  <a:lnTo>
                    <a:pt x="21600" y="0"/>
                  </a:lnTo>
                  <a:cubicBezTo>
                    <a:pt x="21600" y="0"/>
                    <a:pt x="21600" y="7150"/>
                    <a:pt x="21600" y="7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" name="Shape">
              <a:extLst>
                <a:ext uri="{FF2B5EF4-FFF2-40B4-BE49-F238E27FC236}">
                  <a16:creationId xmlns:a16="http://schemas.microsoft.com/office/drawing/2014/main" id="{B03B7191-F6D0-4BB5-A001-2A48AE3F9811}"/>
                </a:ext>
              </a:extLst>
            </p:cNvPr>
            <p:cNvSpPr/>
            <p:nvPr/>
          </p:nvSpPr>
          <p:spPr>
            <a:xfrm>
              <a:off x="2150273" y="407139"/>
              <a:ext cx="439410" cy="190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150"/>
                  </a:moveTo>
                  <a:lnTo>
                    <a:pt x="0" y="21600"/>
                  </a:lnTo>
                  <a:lnTo>
                    <a:pt x="0" y="14450"/>
                  </a:lnTo>
                  <a:lnTo>
                    <a:pt x="21600" y="0"/>
                  </a:lnTo>
                  <a:cubicBezTo>
                    <a:pt x="21600" y="0"/>
                    <a:pt x="21600" y="7150"/>
                    <a:pt x="21600" y="7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3" name="Shape">
              <a:extLst>
                <a:ext uri="{FF2B5EF4-FFF2-40B4-BE49-F238E27FC236}">
                  <a16:creationId xmlns:a16="http://schemas.microsoft.com/office/drawing/2014/main" id="{1B24E482-2217-4BE3-B668-89F92E68C27D}"/>
                </a:ext>
              </a:extLst>
            </p:cNvPr>
            <p:cNvSpPr/>
            <p:nvPr/>
          </p:nvSpPr>
          <p:spPr>
            <a:xfrm>
              <a:off x="2150273" y="504971"/>
              <a:ext cx="439410" cy="190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150"/>
                  </a:moveTo>
                  <a:lnTo>
                    <a:pt x="0" y="21600"/>
                  </a:lnTo>
                  <a:lnTo>
                    <a:pt x="0" y="14450"/>
                  </a:lnTo>
                  <a:lnTo>
                    <a:pt x="21600" y="0"/>
                  </a:lnTo>
                  <a:cubicBezTo>
                    <a:pt x="21600" y="0"/>
                    <a:pt x="21600" y="7150"/>
                    <a:pt x="21600" y="7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" name="Shape">
              <a:extLst>
                <a:ext uri="{FF2B5EF4-FFF2-40B4-BE49-F238E27FC236}">
                  <a16:creationId xmlns:a16="http://schemas.microsoft.com/office/drawing/2014/main" id="{E4327278-8521-4C04-A11A-507740E02697}"/>
                </a:ext>
              </a:extLst>
            </p:cNvPr>
            <p:cNvSpPr/>
            <p:nvPr/>
          </p:nvSpPr>
          <p:spPr>
            <a:xfrm>
              <a:off x="2590515" y="545734"/>
              <a:ext cx="439410" cy="149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15"/>
                  </a:moveTo>
                  <a:lnTo>
                    <a:pt x="21600" y="21600"/>
                  </a:lnTo>
                  <a:lnTo>
                    <a:pt x="21600" y="18385"/>
                  </a:lnTo>
                  <a:lnTo>
                    <a:pt x="0" y="0"/>
                  </a:lnTo>
                  <a:cubicBezTo>
                    <a:pt x="0" y="0"/>
                    <a:pt x="0" y="3215"/>
                    <a:pt x="0" y="3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5" name="Shape">
              <a:extLst>
                <a:ext uri="{FF2B5EF4-FFF2-40B4-BE49-F238E27FC236}">
                  <a16:creationId xmlns:a16="http://schemas.microsoft.com/office/drawing/2014/main" id="{328A30DC-F4C8-4579-8AC5-5F03E7E35EFB}"/>
                </a:ext>
              </a:extLst>
            </p:cNvPr>
            <p:cNvSpPr/>
            <p:nvPr/>
          </p:nvSpPr>
          <p:spPr>
            <a:xfrm>
              <a:off x="2590515" y="449941"/>
              <a:ext cx="439410" cy="149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15"/>
                  </a:moveTo>
                  <a:lnTo>
                    <a:pt x="21600" y="21600"/>
                  </a:lnTo>
                  <a:lnTo>
                    <a:pt x="21600" y="18385"/>
                  </a:lnTo>
                  <a:lnTo>
                    <a:pt x="0" y="0"/>
                  </a:lnTo>
                  <a:cubicBezTo>
                    <a:pt x="0" y="0"/>
                    <a:pt x="0" y="3215"/>
                    <a:pt x="0" y="3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6" name="Shape">
              <a:extLst>
                <a:ext uri="{FF2B5EF4-FFF2-40B4-BE49-F238E27FC236}">
                  <a16:creationId xmlns:a16="http://schemas.microsoft.com/office/drawing/2014/main" id="{D88AFB24-D11D-4991-AD9F-83F300107D51}"/>
                </a:ext>
              </a:extLst>
            </p:cNvPr>
            <p:cNvSpPr/>
            <p:nvPr/>
          </p:nvSpPr>
          <p:spPr>
            <a:xfrm>
              <a:off x="2590515" y="354147"/>
              <a:ext cx="439410" cy="149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15"/>
                  </a:moveTo>
                  <a:lnTo>
                    <a:pt x="21600" y="21600"/>
                  </a:lnTo>
                  <a:lnTo>
                    <a:pt x="21600" y="18385"/>
                  </a:lnTo>
                  <a:lnTo>
                    <a:pt x="0" y="0"/>
                  </a:lnTo>
                  <a:cubicBezTo>
                    <a:pt x="0" y="0"/>
                    <a:pt x="0" y="3215"/>
                    <a:pt x="0" y="3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7" name="Shape">
              <a:extLst>
                <a:ext uri="{FF2B5EF4-FFF2-40B4-BE49-F238E27FC236}">
                  <a16:creationId xmlns:a16="http://schemas.microsoft.com/office/drawing/2014/main" id="{80629CF2-866A-4ABE-B321-B1A1EA22AF93}"/>
                </a:ext>
              </a:extLst>
            </p:cNvPr>
            <p:cNvSpPr/>
            <p:nvPr/>
          </p:nvSpPr>
          <p:spPr>
            <a:xfrm>
              <a:off x="2590515" y="886106"/>
              <a:ext cx="439410" cy="190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50"/>
                  </a:moveTo>
                  <a:lnTo>
                    <a:pt x="21600" y="0"/>
                  </a:lnTo>
                  <a:lnTo>
                    <a:pt x="21600" y="7150"/>
                  </a:lnTo>
                  <a:lnTo>
                    <a:pt x="0" y="21600"/>
                  </a:lnTo>
                  <a:cubicBezTo>
                    <a:pt x="0" y="21600"/>
                    <a:pt x="0" y="14450"/>
                    <a:pt x="0" y="144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48" name="Shape">
              <a:extLst>
                <a:ext uri="{FF2B5EF4-FFF2-40B4-BE49-F238E27FC236}">
                  <a16:creationId xmlns:a16="http://schemas.microsoft.com/office/drawing/2014/main" id="{FF4F34D3-AA98-4D36-99BF-160DF08174B7}"/>
                </a:ext>
              </a:extLst>
            </p:cNvPr>
            <p:cNvSpPr/>
            <p:nvPr/>
          </p:nvSpPr>
          <p:spPr>
            <a:xfrm>
              <a:off x="2590515" y="790313"/>
              <a:ext cx="439410" cy="190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50"/>
                  </a:moveTo>
                  <a:lnTo>
                    <a:pt x="21600" y="0"/>
                  </a:lnTo>
                  <a:lnTo>
                    <a:pt x="21600" y="7150"/>
                  </a:lnTo>
                  <a:lnTo>
                    <a:pt x="0" y="21600"/>
                  </a:lnTo>
                  <a:cubicBezTo>
                    <a:pt x="0" y="21600"/>
                    <a:pt x="0" y="14450"/>
                    <a:pt x="0" y="144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9" name="Shape">
              <a:extLst>
                <a:ext uri="{FF2B5EF4-FFF2-40B4-BE49-F238E27FC236}">
                  <a16:creationId xmlns:a16="http://schemas.microsoft.com/office/drawing/2014/main" id="{90EBF8FF-E522-4CD7-8344-F6E67465923E}"/>
                </a:ext>
              </a:extLst>
            </p:cNvPr>
            <p:cNvSpPr/>
            <p:nvPr/>
          </p:nvSpPr>
          <p:spPr>
            <a:xfrm>
              <a:off x="2590515" y="694519"/>
              <a:ext cx="439410" cy="190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50"/>
                  </a:moveTo>
                  <a:lnTo>
                    <a:pt x="21600" y="0"/>
                  </a:lnTo>
                  <a:lnTo>
                    <a:pt x="21600" y="7150"/>
                  </a:lnTo>
                  <a:lnTo>
                    <a:pt x="0" y="21600"/>
                  </a:lnTo>
                  <a:cubicBezTo>
                    <a:pt x="0" y="21600"/>
                    <a:pt x="0" y="14450"/>
                    <a:pt x="0" y="144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0" name="Shape">
              <a:extLst>
                <a:ext uri="{FF2B5EF4-FFF2-40B4-BE49-F238E27FC236}">
                  <a16:creationId xmlns:a16="http://schemas.microsoft.com/office/drawing/2014/main" id="{F99110E9-EA3B-473E-9335-CACD627857EF}"/>
                </a:ext>
              </a:extLst>
            </p:cNvPr>
            <p:cNvSpPr/>
            <p:nvPr/>
          </p:nvSpPr>
          <p:spPr>
            <a:xfrm>
              <a:off x="2150273" y="694519"/>
              <a:ext cx="439410" cy="149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385"/>
                  </a:moveTo>
                  <a:lnTo>
                    <a:pt x="0" y="0"/>
                  </a:lnTo>
                  <a:lnTo>
                    <a:pt x="0" y="3215"/>
                  </a:lnTo>
                  <a:lnTo>
                    <a:pt x="21600" y="21600"/>
                  </a:lnTo>
                  <a:cubicBezTo>
                    <a:pt x="21600" y="21600"/>
                    <a:pt x="21600" y="18385"/>
                    <a:pt x="21600" y="183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1" name="Shape">
              <a:extLst>
                <a:ext uri="{FF2B5EF4-FFF2-40B4-BE49-F238E27FC236}">
                  <a16:creationId xmlns:a16="http://schemas.microsoft.com/office/drawing/2014/main" id="{69F565C5-F9EE-4CF2-A93F-E1ABDBA33C1F}"/>
                </a:ext>
              </a:extLst>
            </p:cNvPr>
            <p:cNvSpPr/>
            <p:nvPr/>
          </p:nvSpPr>
          <p:spPr>
            <a:xfrm>
              <a:off x="2150273" y="790313"/>
              <a:ext cx="439410" cy="149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385"/>
                  </a:moveTo>
                  <a:lnTo>
                    <a:pt x="0" y="0"/>
                  </a:lnTo>
                  <a:lnTo>
                    <a:pt x="0" y="3215"/>
                  </a:lnTo>
                  <a:lnTo>
                    <a:pt x="21600" y="21600"/>
                  </a:lnTo>
                  <a:cubicBezTo>
                    <a:pt x="21600" y="21600"/>
                    <a:pt x="21600" y="18385"/>
                    <a:pt x="21600" y="183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2" name="Shape">
              <a:extLst>
                <a:ext uri="{FF2B5EF4-FFF2-40B4-BE49-F238E27FC236}">
                  <a16:creationId xmlns:a16="http://schemas.microsoft.com/office/drawing/2014/main" id="{811FAF8F-48A1-4140-B711-C1E77E3FC755}"/>
                </a:ext>
              </a:extLst>
            </p:cNvPr>
            <p:cNvSpPr/>
            <p:nvPr/>
          </p:nvSpPr>
          <p:spPr>
            <a:xfrm>
              <a:off x="2150273" y="886106"/>
              <a:ext cx="439410" cy="149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385"/>
                  </a:moveTo>
                  <a:lnTo>
                    <a:pt x="0" y="0"/>
                  </a:lnTo>
                  <a:lnTo>
                    <a:pt x="0" y="3215"/>
                  </a:lnTo>
                  <a:lnTo>
                    <a:pt x="21600" y="21600"/>
                  </a:lnTo>
                  <a:cubicBezTo>
                    <a:pt x="21600" y="21600"/>
                    <a:pt x="21600" y="18385"/>
                    <a:pt x="21600" y="183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6D298F5E-8932-4F0E-895C-9122D87A05C7}"/>
              </a:ext>
            </a:extLst>
          </p:cNvPr>
          <p:cNvSpPr/>
          <p:nvPr/>
        </p:nvSpPr>
        <p:spPr>
          <a:xfrm rot="16750833">
            <a:off x="2820889" y="3280310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>
            <a:gsLst>
              <a:gs pos="5300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C6A33AC9-4729-4C99-B52C-63F8D13360A4}"/>
              </a:ext>
            </a:extLst>
          </p:cNvPr>
          <p:cNvSpPr/>
          <p:nvPr/>
        </p:nvSpPr>
        <p:spPr>
          <a:xfrm>
            <a:off x="2867848" y="3327575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6" name="+123 456 789">
            <a:extLst>
              <a:ext uri="{FF2B5EF4-FFF2-40B4-BE49-F238E27FC236}">
                <a16:creationId xmlns:a16="http://schemas.microsoft.com/office/drawing/2014/main" id="{02B33116-55DB-4D68-BF81-211AFD49F662}"/>
              </a:ext>
            </a:extLst>
          </p:cNvPr>
          <p:cNvSpPr/>
          <p:nvPr/>
        </p:nvSpPr>
        <p:spPr>
          <a:xfrm>
            <a:off x="3088180" y="3251224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57" name="www.yourwebsite.com">
            <a:extLst>
              <a:ext uri="{FF2B5EF4-FFF2-40B4-BE49-F238E27FC236}">
                <a16:creationId xmlns:a16="http://schemas.microsoft.com/office/drawing/2014/main" id="{547A4CDA-E2D7-42F1-970B-AB681ACED5E1}"/>
              </a:ext>
            </a:extLst>
          </p:cNvPr>
          <p:cNvSpPr/>
          <p:nvPr/>
        </p:nvSpPr>
        <p:spPr>
          <a:xfrm>
            <a:off x="3088180" y="3441017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58" name="CONTACT US">
            <a:extLst>
              <a:ext uri="{FF2B5EF4-FFF2-40B4-BE49-F238E27FC236}">
                <a16:creationId xmlns:a16="http://schemas.microsoft.com/office/drawing/2014/main" id="{7F2EE4D9-8230-43C5-A229-A906BABFC066}"/>
              </a:ext>
            </a:extLst>
          </p:cNvPr>
          <p:cNvSpPr/>
          <p:nvPr/>
        </p:nvSpPr>
        <p:spPr>
          <a:xfrm>
            <a:off x="3088180" y="3137848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2728409318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278B4F-897C-4039-B2E7-E5F4BF2D39FC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B4793D8-91E4-4122-B45A-1293DFB99C4B}"/>
              </a:ext>
            </a:extLst>
          </p:cNvPr>
          <p:cNvSpPr txBox="1"/>
          <p:nvPr/>
        </p:nvSpPr>
        <p:spPr>
          <a:xfrm>
            <a:off x="929894" y="1591437"/>
            <a:ext cx="2075180" cy="637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rPr>
              <a:t>THANK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0E07A03-BDAB-4148-BEB8-E660B7874630}"/>
              </a:ext>
            </a:extLst>
          </p:cNvPr>
          <p:cNvSpPr txBox="1"/>
          <p:nvPr/>
        </p:nvSpPr>
        <p:spPr>
          <a:xfrm>
            <a:off x="2740279" y="1591437"/>
            <a:ext cx="513080" cy="637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spc="-108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rPr>
              <a:t>Y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2EB75D5-2AE3-4277-B57E-3F8367CB5DAE}"/>
              </a:ext>
            </a:extLst>
          </p:cNvPr>
          <p:cNvSpPr txBox="1"/>
          <p:nvPr/>
        </p:nvSpPr>
        <p:spPr>
          <a:xfrm>
            <a:off x="3037586" y="1591437"/>
            <a:ext cx="1109980" cy="637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rPr>
              <a:t>OU!</a:t>
            </a: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135472E9-BC35-4ED6-9693-FD5274A1975C}"/>
              </a:ext>
            </a:extLst>
          </p:cNvPr>
          <p:cNvSpPr/>
          <p:nvPr/>
        </p:nvSpPr>
        <p:spPr>
          <a:xfrm>
            <a:off x="759457" y="327659"/>
            <a:ext cx="3510155" cy="135763"/>
          </a:xfrm>
          <a:custGeom>
            <a:avLst/>
            <a:gdLst>
              <a:gd name="connsiteX0" fmla="*/ 3469643 w 3510155"/>
              <a:gd name="connsiteY0" fmla="*/ 119380 h 135763"/>
              <a:gd name="connsiteX1" fmla="*/ 3450847 w 3510155"/>
              <a:gd name="connsiteY1" fmla="*/ 135763 h 135763"/>
              <a:gd name="connsiteX2" fmla="*/ 58931 w 3510155"/>
              <a:gd name="connsiteY2" fmla="*/ 135763 h 135763"/>
              <a:gd name="connsiteX3" fmla="*/ 40643 w 3510155"/>
              <a:gd name="connsiteY3" fmla="*/ 119380 h 135763"/>
              <a:gd name="connsiteX4" fmla="*/ 3500377 w 3510155"/>
              <a:gd name="connsiteY4" fmla="*/ 79629 h 135763"/>
              <a:gd name="connsiteX5" fmla="*/ 3490344 w 3510155"/>
              <a:gd name="connsiteY5" fmla="*/ 95885 h 135763"/>
              <a:gd name="connsiteX6" fmla="*/ 19561 w 3510155"/>
              <a:gd name="connsiteY6" fmla="*/ 95885 h 135763"/>
              <a:gd name="connsiteX7" fmla="*/ 9655 w 3510155"/>
              <a:gd name="connsiteY7" fmla="*/ 79629 h 135763"/>
              <a:gd name="connsiteX8" fmla="*/ 3510156 w 3510155"/>
              <a:gd name="connsiteY8" fmla="*/ 39751 h 135763"/>
              <a:gd name="connsiteX9" fmla="*/ 3508632 w 3510155"/>
              <a:gd name="connsiteY9" fmla="*/ 56134 h 135763"/>
              <a:gd name="connsiteX10" fmla="*/ 1400 w 3510155"/>
              <a:gd name="connsiteY10" fmla="*/ 56134 h 135763"/>
              <a:gd name="connsiteX11" fmla="*/ 3 w 3510155"/>
              <a:gd name="connsiteY11" fmla="*/ 39751 h 135763"/>
              <a:gd name="connsiteX12" fmla="*/ 3499488 w 3510155"/>
              <a:gd name="connsiteY12" fmla="*/ 0 h 135763"/>
              <a:gd name="connsiteX13" fmla="*/ 3506346 w 3510155"/>
              <a:gd name="connsiteY13" fmla="*/ 16256 h 135763"/>
              <a:gd name="connsiteX14" fmla="*/ 4067 w 3510155"/>
              <a:gd name="connsiteY14" fmla="*/ 16256 h 135763"/>
              <a:gd name="connsiteX15" fmla="*/ 10925 w 3510155"/>
              <a:gd name="connsiteY15" fmla="*/ 0 h 135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510155" h="135763">
                <a:moveTo>
                  <a:pt x="3469643" y="119380"/>
                </a:moveTo>
                <a:cubicBezTo>
                  <a:pt x="3463660" y="125157"/>
                  <a:pt x="3457386" y="130625"/>
                  <a:pt x="3450847" y="135763"/>
                </a:cubicBezTo>
                <a:lnTo>
                  <a:pt x="58931" y="135763"/>
                </a:lnTo>
                <a:cubicBezTo>
                  <a:pt x="52565" y="130610"/>
                  <a:pt x="46461" y="125143"/>
                  <a:pt x="40643" y="119380"/>
                </a:cubicBezTo>
                <a:close/>
                <a:moveTo>
                  <a:pt x="3500377" y="79629"/>
                </a:moveTo>
                <a:cubicBezTo>
                  <a:pt x="3497480" y="85312"/>
                  <a:pt x="3494125" y="90748"/>
                  <a:pt x="3490344" y="95885"/>
                </a:cubicBezTo>
                <a:lnTo>
                  <a:pt x="19561" y="95885"/>
                </a:lnTo>
                <a:cubicBezTo>
                  <a:pt x="15819" y="90747"/>
                  <a:pt x="12506" y="85310"/>
                  <a:pt x="9655" y="79629"/>
                </a:cubicBezTo>
                <a:close/>
                <a:moveTo>
                  <a:pt x="3510156" y="39751"/>
                </a:moveTo>
                <a:cubicBezTo>
                  <a:pt x="3510155" y="45247"/>
                  <a:pt x="3509645" y="50732"/>
                  <a:pt x="3508632" y="56134"/>
                </a:cubicBezTo>
                <a:lnTo>
                  <a:pt x="1400" y="56134"/>
                </a:lnTo>
                <a:cubicBezTo>
                  <a:pt x="429" y="50728"/>
                  <a:pt x="-39" y="45243"/>
                  <a:pt x="3" y="39751"/>
                </a:cubicBezTo>
                <a:close/>
                <a:moveTo>
                  <a:pt x="3499488" y="0"/>
                </a:moveTo>
                <a:cubicBezTo>
                  <a:pt x="3502179" y="5238"/>
                  <a:pt x="3504472" y="10673"/>
                  <a:pt x="3506346" y="16256"/>
                </a:cubicBezTo>
                <a:lnTo>
                  <a:pt x="4067" y="16256"/>
                </a:lnTo>
                <a:cubicBezTo>
                  <a:pt x="5831" y="10632"/>
                  <a:pt x="8127" y="5188"/>
                  <a:pt x="10925" y="0"/>
                </a:cubicBezTo>
                <a:close/>
              </a:path>
            </a:pathLst>
          </a:custGeom>
          <a:solidFill>
            <a:srgbClr val="ECC07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439A0D95-89B2-4A09-B877-F407E266134D}"/>
              </a:ext>
            </a:extLst>
          </p:cNvPr>
          <p:cNvSpPr/>
          <p:nvPr/>
        </p:nvSpPr>
        <p:spPr>
          <a:xfrm>
            <a:off x="3644513" y="2698495"/>
            <a:ext cx="940638" cy="747784"/>
          </a:xfrm>
          <a:custGeom>
            <a:avLst/>
            <a:gdLst>
              <a:gd name="connsiteX0" fmla="*/ 186695 w 940638"/>
              <a:gd name="connsiteY0" fmla="*/ 747776 h 747784"/>
              <a:gd name="connsiteX1" fmla="*/ 8895 w 940638"/>
              <a:gd name="connsiteY1" fmla="*/ 373508 h 747784"/>
              <a:gd name="connsiteX2" fmla="*/ 234955 w 940638"/>
              <a:gd name="connsiteY2" fmla="*/ 384811 h 747784"/>
              <a:gd name="connsiteX3" fmla="*/ 318140 w 940638"/>
              <a:gd name="connsiteY3" fmla="*/ 49912 h 747784"/>
              <a:gd name="connsiteX4" fmla="*/ 639323 w 940638"/>
              <a:gd name="connsiteY4" fmla="*/ 176023 h 747784"/>
              <a:gd name="connsiteX5" fmla="*/ 738764 w 940638"/>
              <a:gd name="connsiteY5" fmla="*/ 1779 h 747784"/>
              <a:gd name="connsiteX6" fmla="*/ 938662 w 940638"/>
              <a:gd name="connsiteY6" fmla="*/ 349505 h 747784"/>
              <a:gd name="connsiteX7" fmla="*/ 186695 w 940638"/>
              <a:gd name="connsiteY7" fmla="*/ 747776 h 74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0638" h="747784">
                <a:moveTo>
                  <a:pt x="186695" y="747776"/>
                </a:moveTo>
                <a:cubicBezTo>
                  <a:pt x="122306" y="749682"/>
                  <a:pt x="-39492" y="418974"/>
                  <a:pt x="8895" y="373508"/>
                </a:cubicBezTo>
                <a:cubicBezTo>
                  <a:pt x="57282" y="328042"/>
                  <a:pt x="188473" y="403734"/>
                  <a:pt x="234955" y="384811"/>
                </a:cubicBezTo>
                <a:cubicBezTo>
                  <a:pt x="281437" y="365888"/>
                  <a:pt x="241432" y="99823"/>
                  <a:pt x="318140" y="49912"/>
                </a:cubicBezTo>
                <a:cubicBezTo>
                  <a:pt x="394848" y="1"/>
                  <a:pt x="590809" y="201042"/>
                  <a:pt x="639323" y="176023"/>
                </a:cubicBezTo>
                <a:cubicBezTo>
                  <a:pt x="687837" y="151004"/>
                  <a:pt x="682249" y="30989"/>
                  <a:pt x="738764" y="1779"/>
                </a:cubicBezTo>
                <a:cubicBezTo>
                  <a:pt x="795279" y="-27431"/>
                  <a:pt x="960506" y="312294"/>
                  <a:pt x="938662" y="349505"/>
                </a:cubicBezTo>
                <a:cubicBezTo>
                  <a:pt x="916818" y="386716"/>
                  <a:pt x="312806" y="744094"/>
                  <a:pt x="186695" y="747776"/>
                </a:cubicBezTo>
                <a:close/>
              </a:path>
            </a:pathLst>
          </a:custGeom>
          <a:solidFill>
            <a:srgbClr val="FCBA2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8BE6A24C-AFEC-4FB0-B442-4357C90AF84B}"/>
              </a:ext>
            </a:extLst>
          </p:cNvPr>
          <p:cNvGrpSpPr/>
          <p:nvPr/>
        </p:nvGrpSpPr>
        <p:grpSpPr>
          <a:xfrm>
            <a:off x="2274682" y="778100"/>
            <a:ext cx="479836" cy="479970"/>
            <a:chOff x="2274413" y="778100"/>
            <a:chExt cx="479836" cy="479970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9369515-B98B-44DE-BDAA-F2E8EA641494}"/>
                </a:ext>
              </a:extLst>
            </p:cNvPr>
            <p:cNvSpPr/>
            <p:nvPr/>
          </p:nvSpPr>
          <p:spPr>
            <a:xfrm>
              <a:off x="2274413" y="778100"/>
              <a:ext cx="479836" cy="479970"/>
            </a:xfrm>
            <a:custGeom>
              <a:avLst/>
              <a:gdLst>
                <a:gd name="connsiteX0" fmla="*/ 138587 w 479836"/>
                <a:gd name="connsiteY0" fmla="*/ 22634 h 479970"/>
                <a:gd name="connsiteX1" fmla="*/ 322102 w 479836"/>
                <a:gd name="connsiteY1" fmla="*/ 14633 h 479970"/>
                <a:gd name="connsiteX2" fmla="*/ 465238 w 479836"/>
                <a:gd name="connsiteY2" fmla="*/ 322235 h 479970"/>
                <a:gd name="connsiteX3" fmla="*/ 157635 w 479836"/>
                <a:gd name="connsiteY3" fmla="*/ 465371 h 479970"/>
                <a:gd name="connsiteX4" fmla="*/ 22509 w 479836"/>
                <a:gd name="connsiteY4" fmla="*/ 341531 h 479970"/>
                <a:gd name="connsiteX5" fmla="*/ 14508 w 479836"/>
                <a:gd name="connsiteY5" fmla="*/ 158016 h 479970"/>
                <a:gd name="connsiteX6" fmla="*/ 138587 w 479836"/>
                <a:gd name="connsiteY6" fmla="*/ 22634 h 479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836" h="479970">
                  <a:moveTo>
                    <a:pt x="138587" y="22634"/>
                  </a:moveTo>
                  <a:cubicBezTo>
                    <a:pt x="196227" y="-4469"/>
                    <a:pt x="262322" y="-7351"/>
                    <a:pt x="322102" y="14633"/>
                  </a:cubicBezTo>
                  <a:cubicBezTo>
                    <a:pt x="446570" y="60049"/>
                    <a:pt x="510654" y="197767"/>
                    <a:pt x="465238" y="322235"/>
                  </a:cubicBezTo>
                  <a:cubicBezTo>
                    <a:pt x="419822" y="446703"/>
                    <a:pt x="282103" y="510787"/>
                    <a:pt x="157635" y="465371"/>
                  </a:cubicBezTo>
                  <a:cubicBezTo>
                    <a:pt x="97978" y="443603"/>
                    <a:pt x="49385" y="399069"/>
                    <a:pt x="22509" y="341531"/>
                  </a:cubicBezTo>
                  <a:cubicBezTo>
                    <a:pt x="-4427" y="283850"/>
                    <a:pt x="-7305" y="217822"/>
                    <a:pt x="14508" y="158016"/>
                  </a:cubicBezTo>
                  <a:cubicBezTo>
                    <a:pt x="36202" y="98174"/>
                    <a:pt x="80858" y="49450"/>
                    <a:pt x="138587" y="22634"/>
                  </a:cubicBezTo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B81FF7A-38D7-4CE3-8B7C-E8FDE20E774C}"/>
                </a:ext>
              </a:extLst>
            </p:cNvPr>
            <p:cNvSpPr/>
            <p:nvPr/>
          </p:nvSpPr>
          <p:spPr>
            <a:xfrm>
              <a:off x="2291505" y="795067"/>
              <a:ext cx="446088" cy="446130"/>
            </a:xfrm>
            <a:custGeom>
              <a:avLst/>
              <a:gdLst>
                <a:gd name="connsiteX0" fmla="*/ 128861 w 446088"/>
                <a:gd name="connsiteY0" fmla="*/ 20907 h 446130"/>
                <a:gd name="connsiteX1" fmla="*/ 425181 w 446088"/>
                <a:gd name="connsiteY1" fmla="*/ 128903 h 446130"/>
                <a:gd name="connsiteX2" fmla="*/ 317186 w 446088"/>
                <a:gd name="connsiteY2" fmla="*/ 425223 h 446130"/>
                <a:gd name="connsiteX3" fmla="*/ 20911 w 446088"/>
                <a:gd name="connsiteY3" fmla="*/ 317325 h 446130"/>
                <a:gd name="connsiteX4" fmla="*/ 128861 w 446088"/>
                <a:gd name="connsiteY4" fmla="*/ 20907 h 44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088" h="446130">
                  <a:moveTo>
                    <a:pt x="128861" y="20907"/>
                  </a:moveTo>
                  <a:cubicBezTo>
                    <a:pt x="240510" y="-31097"/>
                    <a:pt x="373177" y="17254"/>
                    <a:pt x="425181" y="128903"/>
                  </a:cubicBezTo>
                  <a:cubicBezTo>
                    <a:pt x="477186" y="240552"/>
                    <a:pt x="428834" y="373219"/>
                    <a:pt x="317186" y="425223"/>
                  </a:cubicBezTo>
                  <a:cubicBezTo>
                    <a:pt x="205575" y="477210"/>
                    <a:pt x="72952" y="428911"/>
                    <a:pt x="20911" y="317325"/>
                  </a:cubicBezTo>
                  <a:cubicBezTo>
                    <a:pt x="-31089" y="205660"/>
                    <a:pt x="17230" y="72981"/>
                    <a:pt x="128861" y="20907"/>
                  </a:cubicBezTo>
                </a:path>
              </a:pathLst>
            </a:custGeom>
            <a:solidFill>
              <a:srgbClr val="E39555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FC747E9F-916C-42F7-913B-1AD261743BF1}"/>
                </a:ext>
              </a:extLst>
            </p:cNvPr>
            <p:cNvSpPr/>
            <p:nvPr/>
          </p:nvSpPr>
          <p:spPr>
            <a:xfrm>
              <a:off x="2296671" y="799972"/>
              <a:ext cx="434697" cy="434646"/>
            </a:xfrm>
            <a:custGeom>
              <a:avLst/>
              <a:gdLst>
                <a:gd name="connsiteX0" fmla="*/ 125600 w 434697"/>
                <a:gd name="connsiteY0" fmla="*/ 20321 h 434646"/>
                <a:gd name="connsiteX1" fmla="*/ 20372 w 434697"/>
                <a:gd name="connsiteY1" fmla="*/ 309047 h 434646"/>
                <a:gd name="connsiteX2" fmla="*/ 309098 w 434697"/>
                <a:gd name="connsiteY2" fmla="*/ 414275 h 434646"/>
                <a:gd name="connsiteX3" fmla="*/ 414326 w 434697"/>
                <a:gd name="connsiteY3" fmla="*/ 125548 h 434646"/>
                <a:gd name="connsiteX4" fmla="*/ 209928 w 434697"/>
                <a:gd name="connsiteY4" fmla="*/ 128 h 434646"/>
                <a:gd name="connsiteX5" fmla="*/ 125600 w 434697"/>
                <a:gd name="connsiteY5" fmla="*/ 20574 h 43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4697" h="434646">
                  <a:moveTo>
                    <a:pt x="125600" y="20321"/>
                  </a:moveTo>
                  <a:cubicBezTo>
                    <a:pt x="16812" y="70992"/>
                    <a:pt x="-30300" y="200260"/>
                    <a:pt x="20372" y="309047"/>
                  </a:cubicBezTo>
                  <a:cubicBezTo>
                    <a:pt x="71043" y="417835"/>
                    <a:pt x="200311" y="464947"/>
                    <a:pt x="309098" y="414275"/>
                  </a:cubicBezTo>
                  <a:cubicBezTo>
                    <a:pt x="417886" y="363603"/>
                    <a:pt x="464998" y="234336"/>
                    <a:pt x="414326" y="125548"/>
                  </a:cubicBezTo>
                  <a:cubicBezTo>
                    <a:pt x="377519" y="46527"/>
                    <a:pt x="297050" y="-2850"/>
                    <a:pt x="209928" y="128"/>
                  </a:cubicBezTo>
                  <a:cubicBezTo>
                    <a:pt x="180730" y="1211"/>
                    <a:pt x="152051" y="8165"/>
                    <a:pt x="125600" y="20574"/>
                  </a:cubicBezTo>
                </a:path>
              </a:pathLst>
            </a:custGeom>
            <a:solidFill>
              <a:srgbClr val="642E19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7B2794C-3818-40D1-B759-6B130FC560F6}"/>
                </a:ext>
              </a:extLst>
            </p:cNvPr>
            <p:cNvSpPr/>
            <p:nvPr/>
          </p:nvSpPr>
          <p:spPr>
            <a:xfrm>
              <a:off x="2291969" y="993394"/>
              <a:ext cx="445770" cy="82041"/>
            </a:xfrm>
            <a:custGeom>
              <a:avLst/>
              <a:gdLst>
                <a:gd name="connsiteX0" fmla="*/ 440563 w 445770"/>
                <a:gd name="connsiteY0" fmla="*/ 72263 h 82041"/>
                <a:gd name="connsiteX1" fmla="*/ 438150 w 445770"/>
                <a:gd name="connsiteY1" fmla="*/ 82042 h 82041"/>
                <a:gd name="connsiteX2" fmla="*/ 6731 w 445770"/>
                <a:gd name="connsiteY2" fmla="*/ 82042 h 82041"/>
                <a:gd name="connsiteX3" fmla="*/ 4445 w 445770"/>
                <a:gd name="connsiteY3" fmla="*/ 72263 h 82041"/>
                <a:gd name="connsiteX4" fmla="*/ 444500 w 445770"/>
                <a:gd name="connsiteY4" fmla="*/ 48133 h 82041"/>
                <a:gd name="connsiteX5" fmla="*/ 443230 w 445770"/>
                <a:gd name="connsiteY5" fmla="*/ 58039 h 82041"/>
                <a:gd name="connsiteX6" fmla="*/ 2032 w 445770"/>
                <a:gd name="connsiteY6" fmla="*/ 58039 h 82041"/>
                <a:gd name="connsiteX7" fmla="*/ 762 w 445770"/>
                <a:gd name="connsiteY7" fmla="*/ 48133 h 82041"/>
                <a:gd name="connsiteX8" fmla="*/ 445770 w 445770"/>
                <a:gd name="connsiteY8" fmla="*/ 24130 h 82041"/>
                <a:gd name="connsiteX9" fmla="*/ 445770 w 445770"/>
                <a:gd name="connsiteY9" fmla="*/ 33909 h 82041"/>
                <a:gd name="connsiteX10" fmla="*/ 0 w 445770"/>
                <a:gd name="connsiteY10" fmla="*/ 33909 h 82041"/>
                <a:gd name="connsiteX11" fmla="*/ 0 w 445770"/>
                <a:gd name="connsiteY11" fmla="*/ 24130 h 82041"/>
                <a:gd name="connsiteX12" fmla="*/ 444373 w 445770"/>
                <a:gd name="connsiteY12" fmla="*/ 0 h 82041"/>
                <a:gd name="connsiteX13" fmla="*/ 445262 w 445770"/>
                <a:gd name="connsiteY13" fmla="*/ 9906 h 82041"/>
                <a:gd name="connsiteX14" fmla="*/ 0 w 445770"/>
                <a:gd name="connsiteY14" fmla="*/ 9906 h 82041"/>
                <a:gd name="connsiteX15" fmla="*/ 889 w 445770"/>
                <a:gd name="connsiteY15" fmla="*/ 0 h 8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5770" h="82041">
                  <a:moveTo>
                    <a:pt x="440563" y="72263"/>
                  </a:moveTo>
                  <a:cubicBezTo>
                    <a:pt x="439801" y="75565"/>
                    <a:pt x="439039" y="78867"/>
                    <a:pt x="438150" y="82042"/>
                  </a:cubicBezTo>
                  <a:lnTo>
                    <a:pt x="6731" y="82042"/>
                  </a:lnTo>
                  <a:cubicBezTo>
                    <a:pt x="5969" y="78867"/>
                    <a:pt x="5080" y="75565"/>
                    <a:pt x="4445" y="72263"/>
                  </a:cubicBezTo>
                  <a:close/>
                  <a:moveTo>
                    <a:pt x="444500" y="48133"/>
                  </a:moveTo>
                  <a:cubicBezTo>
                    <a:pt x="444500" y="51435"/>
                    <a:pt x="443738" y="54737"/>
                    <a:pt x="443230" y="58039"/>
                  </a:cubicBezTo>
                  <a:lnTo>
                    <a:pt x="2032" y="58039"/>
                  </a:lnTo>
                  <a:cubicBezTo>
                    <a:pt x="2032" y="54737"/>
                    <a:pt x="1143" y="51435"/>
                    <a:pt x="762" y="48133"/>
                  </a:cubicBezTo>
                  <a:close/>
                  <a:moveTo>
                    <a:pt x="445770" y="24130"/>
                  </a:moveTo>
                  <a:cubicBezTo>
                    <a:pt x="445770" y="27432"/>
                    <a:pt x="445770" y="30734"/>
                    <a:pt x="445770" y="33909"/>
                  </a:cubicBezTo>
                  <a:lnTo>
                    <a:pt x="0" y="33909"/>
                  </a:lnTo>
                  <a:cubicBezTo>
                    <a:pt x="0" y="30734"/>
                    <a:pt x="0" y="27432"/>
                    <a:pt x="0" y="24130"/>
                  </a:cubicBezTo>
                  <a:close/>
                  <a:moveTo>
                    <a:pt x="444373" y="0"/>
                  </a:moveTo>
                  <a:cubicBezTo>
                    <a:pt x="444373" y="3302"/>
                    <a:pt x="444373" y="6604"/>
                    <a:pt x="445262" y="9906"/>
                  </a:cubicBezTo>
                  <a:lnTo>
                    <a:pt x="0" y="9906"/>
                  </a:lnTo>
                  <a:cubicBezTo>
                    <a:pt x="0" y="6604"/>
                    <a:pt x="635" y="3302"/>
                    <a:pt x="889" y="0"/>
                  </a:cubicBezTo>
                  <a:close/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BC6BD7D-E0EC-4671-B4EB-422D761F1E7A}"/>
                </a:ext>
              </a:extLst>
            </p:cNvPr>
            <p:cNvSpPr/>
            <p:nvPr/>
          </p:nvSpPr>
          <p:spPr>
            <a:xfrm>
              <a:off x="2360041" y="863600"/>
              <a:ext cx="309117" cy="309117"/>
            </a:xfrm>
            <a:custGeom>
              <a:avLst/>
              <a:gdLst>
                <a:gd name="connsiteX0" fmla="*/ 154559 w 309117"/>
                <a:gd name="connsiteY0" fmla="*/ 0 h 309117"/>
                <a:gd name="connsiteX1" fmla="*/ 309118 w 309117"/>
                <a:gd name="connsiteY1" fmla="*/ 154559 h 309117"/>
                <a:gd name="connsiteX2" fmla="*/ 154559 w 309117"/>
                <a:gd name="connsiteY2" fmla="*/ 309118 h 309117"/>
                <a:gd name="connsiteX3" fmla="*/ 0 w 309117"/>
                <a:gd name="connsiteY3" fmla="*/ 154559 h 309117"/>
                <a:gd name="connsiteX4" fmla="*/ 154559 w 309117"/>
                <a:gd name="connsiteY4" fmla="*/ 0 h 30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117" h="309117">
                  <a:moveTo>
                    <a:pt x="154559" y="0"/>
                  </a:moveTo>
                  <a:cubicBezTo>
                    <a:pt x="239919" y="0"/>
                    <a:pt x="309118" y="69198"/>
                    <a:pt x="309118" y="154559"/>
                  </a:cubicBezTo>
                  <a:cubicBezTo>
                    <a:pt x="309118" y="239920"/>
                    <a:pt x="239919" y="309118"/>
                    <a:pt x="154559" y="309118"/>
                  </a:cubicBezTo>
                  <a:cubicBezTo>
                    <a:pt x="69198" y="309118"/>
                    <a:pt x="0" y="239920"/>
                    <a:pt x="0" y="154559"/>
                  </a:cubicBezTo>
                  <a:cubicBezTo>
                    <a:pt x="0" y="69198"/>
                    <a:pt x="69198" y="0"/>
                    <a:pt x="154559" y="0"/>
                  </a:cubicBezTo>
                </a:path>
              </a:pathLst>
            </a:custGeom>
            <a:solidFill>
              <a:srgbClr val="7FD13C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64147A27-547A-4546-88CC-8C04BCD9B271}"/>
                </a:ext>
              </a:extLst>
            </p:cNvPr>
            <p:cNvSpPr/>
            <p:nvPr/>
          </p:nvSpPr>
          <p:spPr>
            <a:xfrm>
              <a:off x="2396668" y="916443"/>
              <a:ext cx="245866" cy="203569"/>
            </a:xfrm>
            <a:custGeom>
              <a:avLst/>
              <a:gdLst>
                <a:gd name="connsiteX0" fmla="*/ 239471 w 245866"/>
                <a:gd name="connsiteY0" fmla="*/ 101080 h 203569"/>
                <a:gd name="connsiteX1" fmla="*/ 239471 w 245866"/>
                <a:gd name="connsiteY1" fmla="*/ 94349 h 203569"/>
                <a:gd name="connsiteX2" fmla="*/ 239471 w 245866"/>
                <a:gd name="connsiteY2" fmla="*/ 94349 h 203569"/>
                <a:gd name="connsiteX3" fmla="*/ 239471 w 245866"/>
                <a:gd name="connsiteY3" fmla="*/ 89142 h 203569"/>
                <a:gd name="connsiteX4" fmla="*/ 221310 w 245866"/>
                <a:gd name="connsiteY4" fmla="*/ 38342 h 203569"/>
                <a:gd name="connsiteX5" fmla="*/ 218515 w 245866"/>
                <a:gd name="connsiteY5" fmla="*/ 34532 h 203569"/>
                <a:gd name="connsiteX6" fmla="*/ 215721 w 245866"/>
                <a:gd name="connsiteY6" fmla="*/ 31230 h 203569"/>
                <a:gd name="connsiteX7" fmla="*/ 192353 w 245866"/>
                <a:gd name="connsiteY7" fmla="*/ 13323 h 203569"/>
                <a:gd name="connsiteX8" fmla="*/ 192353 w 245866"/>
                <a:gd name="connsiteY8" fmla="*/ 13323 h 203569"/>
                <a:gd name="connsiteX9" fmla="*/ 181939 w 245866"/>
                <a:gd name="connsiteY9" fmla="*/ 8751 h 203569"/>
                <a:gd name="connsiteX10" fmla="*/ 159714 w 245866"/>
                <a:gd name="connsiteY10" fmla="*/ 2782 h 203569"/>
                <a:gd name="connsiteX11" fmla="*/ 144601 w 245866"/>
                <a:gd name="connsiteY11" fmla="*/ 750 h 203569"/>
                <a:gd name="connsiteX12" fmla="*/ 140537 w 245866"/>
                <a:gd name="connsiteY12" fmla="*/ 750 h 203569"/>
                <a:gd name="connsiteX13" fmla="*/ 85038 w 245866"/>
                <a:gd name="connsiteY13" fmla="*/ 2274 h 203569"/>
                <a:gd name="connsiteX14" fmla="*/ 52272 w 245866"/>
                <a:gd name="connsiteY14" fmla="*/ 11164 h 203569"/>
                <a:gd name="connsiteX15" fmla="*/ 26872 w 245866"/>
                <a:gd name="connsiteY15" fmla="*/ 28817 h 203569"/>
                <a:gd name="connsiteX16" fmla="*/ 21030 w 245866"/>
                <a:gd name="connsiteY16" fmla="*/ 35040 h 203569"/>
                <a:gd name="connsiteX17" fmla="*/ 202 w 245866"/>
                <a:gd name="connsiteY17" fmla="*/ 89142 h 203569"/>
                <a:gd name="connsiteX18" fmla="*/ 202 w 245866"/>
                <a:gd name="connsiteY18" fmla="*/ 94349 h 203569"/>
                <a:gd name="connsiteX19" fmla="*/ 202 w 245866"/>
                <a:gd name="connsiteY19" fmla="*/ 94349 h 203569"/>
                <a:gd name="connsiteX20" fmla="*/ 202 w 245866"/>
                <a:gd name="connsiteY20" fmla="*/ 107811 h 203569"/>
                <a:gd name="connsiteX21" fmla="*/ 202 w 245866"/>
                <a:gd name="connsiteY21" fmla="*/ 107811 h 203569"/>
                <a:gd name="connsiteX22" fmla="*/ 202 w 245866"/>
                <a:gd name="connsiteY22" fmla="*/ 113653 h 203569"/>
                <a:gd name="connsiteX23" fmla="*/ 202 w 245866"/>
                <a:gd name="connsiteY23" fmla="*/ 114542 h 203569"/>
                <a:gd name="connsiteX24" fmla="*/ 202 w 245866"/>
                <a:gd name="connsiteY24" fmla="*/ 114542 h 203569"/>
                <a:gd name="connsiteX25" fmla="*/ 202 w 245866"/>
                <a:gd name="connsiteY25" fmla="*/ 123813 h 203569"/>
                <a:gd name="connsiteX26" fmla="*/ 202 w 245866"/>
                <a:gd name="connsiteY26" fmla="*/ 129401 h 203569"/>
                <a:gd name="connsiteX27" fmla="*/ 202 w 245866"/>
                <a:gd name="connsiteY27" fmla="*/ 129401 h 203569"/>
                <a:gd name="connsiteX28" fmla="*/ 14680 w 245866"/>
                <a:gd name="connsiteY28" fmla="*/ 180963 h 203569"/>
                <a:gd name="connsiteX29" fmla="*/ 118947 w 245866"/>
                <a:gd name="connsiteY29" fmla="*/ 203569 h 203569"/>
                <a:gd name="connsiteX30" fmla="*/ 120344 w 245866"/>
                <a:gd name="connsiteY30" fmla="*/ 203569 h 203569"/>
                <a:gd name="connsiteX31" fmla="*/ 224738 w 245866"/>
                <a:gd name="connsiteY31" fmla="*/ 180963 h 203569"/>
                <a:gd name="connsiteX32" fmla="*/ 238835 w 245866"/>
                <a:gd name="connsiteY32" fmla="*/ 137783 h 203569"/>
                <a:gd name="connsiteX33" fmla="*/ 238835 w 245866"/>
                <a:gd name="connsiteY33" fmla="*/ 123813 h 203569"/>
                <a:gd name="connsiteX34" fmla="*/ 238835 w 245866"/>
                <a:gd name="connsiteY34" fmla="*/ 123813 h 203569"/>
                <a:gd name="connsiteX35" fmla="*/ 238835 w 245866"/>
                <a:gd name="connsiteY35" fmla="*/ 113780 h 203569"/>
                <a:gd name="connsiteX36" fmla="*/ 238835 w 245866"/>
                <a:gd name="connsiteY36" fmla="*/ 107938 h 203569"/>
                <a:gd name="connsiteX37" fmla="*/ 238835 w 245866"/>
                <a:gd name="connsiteY37" fmla="*/ 107938 h 203569"/>
                <a:gd name="connsiteX38" fmla="*/ 11632 w 245866"/>
                <a:gd name="connsiteY38" fmla="*/ 80506 h 203569"/>
                <a:gd name="connsiteX39" fmla="*/ 11632 w 245866"/>
                <a:gd name="connsiteY39" fmla="*/ 79744 h 203569"/>
                <a:gd name="connsiteX40" fmla="*/ 11632 w 245866"/>
                <a:gd name="connsiteY40" fmla="*/ 79744 h 203569"/>
                <a:gd name="connsiteX41" fmla="*/ 11632 w 245866"/>
                <a:gd name="connsiteY41" fmla="*/ 78347 h 203569"/>
                <a:gd name="connsiteX42" fmla="*/ 11632 w 245866"/>
                <a:gd name="connsiteY42" fmla="*/ 77077 h 203569"/>
                <a:gd name="connsiteX43" fmla="*/ 11632 w 245866"/>
                <a:gd name="connsiteY43" fmla="*/ 77077 h 203569"/>
                <a:gd name="connsiteX44" fmla="*/ 11632 w 245866"/>
                <a:gd name="connsiteY44" fmla="*/ 74664 h 203569"/>
                <a:gd name="connsiteX45" fmla="*/ 11632 w 245866"/>
                <a:gd name="connsiteY45" fmla="*/ 74664 h 203569"/>
                <a:gd name="connsiteX46" fmla="*/ 11632 w 245866"/>
                <a:gd name="connsiteY46" fmla="*/ 73394 h 203569"/>
                <a:gd name="connsiteX47" fmla="*/ 11632 w 245866"/>
                <a:gd name="connsiteY47" fmla="*/ 72124 h 203569"/>
                <a:gd name="connsiteX48" fmla="*/ 11632 w 245866"/>
                <a:gd name="connsiteY48" fmla="*/ 72124 h 203569"/>
                <a:gd name="connsiteX49" fmla="*/ 11632 w 245866"/>
                <a:gd name="connsiteY49" fmla="*/ 70854 h 203569"/>
                <a:gd name="connsiteX50" fmla="*/ 11632 w 245866"/>
                <a:gd name="connsiteY50" fmla="*/ 69584 h 203569"/>
                <a:gd name="connsiteX51" fmla="*/ 11632 w 245866"/>
                <a:gd name="connsiteY51" fmla="*/ 69584 h 203569"/>
                <a:gd name="connsiteX52" fmla="*/ 11632 w 245866"/>
                <a:gd name="connsiteY52" fmla="*/ 69584 h 203569"/>
                <a:gd name="connsiteX53" fmla="*/ 12522 w 245866"/>
                <a:gd name="connsiteY53" fmla="*/ 67171 h 203569"/>
                <a:gd name="connsiteX54" fmla="*/ 12521 w 245866"/>
                <a:gd name="connsiteY54" fmla="*/ 67171 h 203569"/>
                <a:gd name="connsiteX55" fmla="*/ 12521 w 245866"/>
                <a:gd name="connsiteY55" fmla="*/ 65901 h 203569"/>
                <a:gd name="connsiteX56" fmla="*/ 12521 w 245866"/>
                <a:gd name="connsiteY56" fmla="*/ 64758 h 203569"/>
                <a:gd name="connsiteX57" fmla="*/ 13537 w 245866"/>
                <a:gd name="connsiteY57" fmla="*/ 62218 h 203569"/>
                <a:gd name="connsiteX58" fmla="*/ 13537 w 245866"/>
                <a:gd name="connsiteY58" fmla="*/ 62218 h 203569"/>
                <a:gd name="connsiteX59" fmla="*/ 14680 w 245866"/>
                <a:gd name="connsiteY59" fmla="*/ 59805 h 203569"/>
                <a:gd name="connsiteX60" fmla="*/ 14680 w 245866"/>
                <a:gd name="connsiteY60" fmla="*/ 59805 h 203569"/>
                <a:gd name="connsiteX61" fmla="*/ 15950 w 245866"/>
                <a:gd name="connsiteY61" fmla="*/ 57519 h 203569"/>
                <a:gd name="connsiteX62" fmla="*/ 15950 w 245866"/>
                <a:gd name="connsiteY62" fmla="*/ 57519 h 203569"/>
                <a:gd name="connsiteX63" fmla="*/ 17347 w 245866"/>
                <a:gd name="connsiteY63" fmla="*/ 55233 h 203569"/>
                <a:gd name="connsiteX64" fmla="*/ 17347 w 245866"/>
                <a:gd name="connsiteY64" fmla="*/ 55233 h 203569"/>
                <a:gd name="connsiteX65" fmla="*/ 18109 w 245866"/>
                <a:gd name="connsiteY65" fmla="*/ 54090 h 203569"/>
                <a:gd name="connsiteX66" fmla="*/ 18109 w 245866"/>
                <a:gd name="connsiteY66" fmla="*/ 52947 h 203569"/>
                <a:gd name="connsiteX67" fmla="*/ 18109 w 245866"/>
                <a:gd name="connsiteY67" fmla="*/ 52947 h 203569"/>
                <a:gd name="connsiteX68" fmla="*/ 18871 w 245866"/>
                <a:gd name="connsiteY68" fmla="*/ 51804 h 203569"/>
                <a:gd name="connsiteX69" fmla="*/ 20776 w 245866"/>
                <a:gd name="connsiteY69" fmla="*/ 49264 h 203569"/>
                <a:gd name="connsiteX70" fmla="*/ 21538 w 245866"/>
                <a:gd name="connsiteY70" fmla="*/ 48121 h 203569"/>
                <a:gd name="connsiteX71" fmla="*/ 21538 w 245866"/>
                <a:gd name="connsiteY71" fmla="*/ 48121 h 203569"/>
                <a:gd name="connsiteX72" fmla="*/ 23316 w 245866"/>
                <a:gd name="connsiteY72" fmla="*/ 45962 h 203569"/>
                <a:gd name="connsiteX73" fmla="*/ 23316 w 245866"/>
                <a:gd name="connsiteY73" fmla="*/ 45962 h 203569"/>
                <a:gd name="connsiteX74" fmla="*/ 24967 w 245866"/>
                <a:gd name="connsiteY74" fmla="*/ 44057 h 203569"/>
                <a:gd name="connsiteX75" fmla="*/ 24967 w 245866"/>
                <a:gd name="connsiteY75" fmla="*/ 44057 h 203569"/>
                <a:gd name="connsiteX76" fmla="*/ 25983 w 245866"/>
                <a:gd name="connsiteY76" fmla="*/ 43041 h 203569"/>
                <a:gd name="connsiteX77" fmla="*/ 26872 w 245866"/>
                <a:gd name="connsiteY77" fmla="*/ 42025 h 203569"/>
                <a:gd name="connsiteX78" fmla="*/ 28650 w 245866"/>
                <a:gd name="connsiteY78" fmla="*/ 40374 h 203569"/>
                <a:gd name="connsiteX79" fmla="*/ 30301 w 245866"/>
                <a:gd name="connsiteY79" fmla="*/ 38850 h 203569"/>
                <a:gd name="connsiteX80" fmla="*/ 30301 w 245866"/>
                <a:gd name="connsiteY80" fmla="*/ 38850 h 203569"/>
                <a:gd name="connsiteX81" fmla="*/ 30301 w 245866"/>
                <a:gd name="connsiteY81" fmla="*/ 38850 h 203569"/>
                <a:gd name="connsiteX82" fmla="*/ 34112 w 245866"/>
                <a:gd name="connsiteY82" fmla="*/ 35802 h 203569"/>
                <a:gd name="connsiteX83" fmla="*/ 34111 w 245866"/>
                <a:gd name="connsiteY83" fmla="*/ 35802 h 203569"/>
                <a:gd name="connsiteX84" fmla="*/ 35000 w 245866"/>
                <a:gd name="connsiteY84" fmla="*/ 35802 h 203569"/>
                <a:gd name="connsiteX85" fmla="*/ 35000 w 245866"/>
                <a:gd name="connsiteY85" fmla="*/ 35802 h 203569"/>
                <a:gd name="connsiteX86" fmla="*/ 36016 w 245866"/>
                <a:gd name="connsiteY86" fmla="*/ 35802 h 203569"/>
                <a:gd name="connsiteX87" fmla="*/ 37032 w 245866"/>
                <a:gd name="connsiteY87" fmla="*/ 35802 h 203569"/>
                <a:gd name="connsiteX88" fmla="*/ 38048 w 245866"/>
                <a:gd name="connsiteY88" fmla="*/ 35802 h 203569"/>
                <a:gd name="connsiteX89" fmla="*/ 39572 w 245866"/>
                <a:gd name="connsiteY89" fmla="*/ 34786 h 203569"/>
                <a:gd name="connsiteX90" fmla="*/ 40334 w 245866"/>
                <a:gd name="connsiteY90" fmla="*/ 34786 h 203569"/>
                <a:gd name="connsiteX91" fmla="*/ 41731 w 245866"/>
                <a:gd name="connsiteY91" fmla="*/ 33897 h 203569"/>
                <a:gd name="connsiteX92" fmla="*/ 42493 w 245866"/>
                <a:gd name="connsiteY92" fmla="*/ 33897 h 203569"/>
                <a:gd name="connsiteX93" fmla="*/ 44779 w 245866"/>
                <a:gd name="connsiteY93" fmla="*/ 32754 h 203569"/>
                <a:gd name="connsiteX94" fmla="*/ 45541 w 245866"/>
                <a:gd name="connsiteY94" fmla="*/ 32754 h 203569"/>
                <a:gd name="connsiteX95" fmla="*/ 46303 w 245866"/>
                <a:gd name="connsiteY95" fmla="*/ 32754 h 203569"/>
                <a:gd name="connsiteX96" fmla="*/ 47065 w 245866"/>
                <a:gd name="connsiteY96" fmla="*/ 32754 h 203569"/>
                <a:gd name="connsiteX97" fmla="*/ 52146 w 245866"/>
                <a:gd name="connsiteY97" fmla="*/ 30595 h 203569"/>
                <a:gd name="connsiteX98" fmla="*/ 53161 w 245866"/>
                <a:gd name="connsiteY98" fmla="*/ 30595 h 203569"/>
                <a:gd name="connsiteX99" fmla="*/ 55066 w 245866"/>
                <a:gd name="connsiteY99" fmla="*/ 30595 h 203569"/>
                <a:gd name="connsiteX100" fmla="*/ 56590 w 245866"/>
                <a:gd name="connsiteY100" fmla="*/ 30595 h 203569"/>
                <a:gd name="connsiteX101" fmla="*/ 56590 w 245866"/>
                <a:gd name="connsiteY101" fmla="*/ 30595 h 203569"/>
                <a:gd name="connsiteX102" fmla="*/ 57606 w 245866"/>
                <a:gd name="connsiteY102" fmla="*/ 30595 h 203569"/>
                <a:gd name="connsiteX103" fmla="*/ 58622 w 245866"/>
                <a:gd name="connsiteY103" fmla="*/ 30595 h 203569"/>
                <a:gd name="connsiteX104" fmla="*/ 58622 w 245866"/>
                <a:gd name="connsiteY104" fmla="*/ 30595 h 203569"/>
                <a:gd name="connsiteX105" fmla="*/ 58622 w 245866"/>
                <a:gd name="connsiteY105" fmla="*/ 30595 h 203569"/>
                <a:gd name="connsiteX106" fmla="*/ 59638 w 245866"/>
                <a:gd name="connsiteY106" fmla="*/ 30595 h 203569"/>
                <a:gd name="connsiteX107" fmla="*/ 59638 w 245866"/>
                <a:gd name="connsiteY107" fmla="*/ 30595 h 203569"/>
                <a:gd name="connsiteX108" fmla="*/ 60654 w 245866"/>
                <a:gd name="connsiteY108" fmla="*/ 30595 h 203569"/>
                <a:gd name="connsiteX109" fmla="*/ 61416 w 245866"/>
                <a:gd name="connsiteY109" fmla="*/ 30595 h 203569"/>
                <a:gd name="connsiteX110" fmla="*/ 62305 w 245866"/>
                <a:gd name="connsiteY110" fmla="*/ 30595 h 203569"/>
                <a:gd name="connsiteX111" fmla="*/ 64464 w 245866"/>
                <a:gd name="connsiteY111" fmla="*/ 30595 h 203569"/>
                <a:gd name="connsiteX112" fmla="*/ 64464 w 245866"/>
                <a:gd name="connsiteY112" fmla="*/ 30595 h 203569"/>
                <a:gd name="connsiteX113" fmla="*/ 66115 w 245866"/>
                <a:gd name="connsiteY113" fmla="*/ 30595 h 203569"/>
                <a:gd name="connsiteX114" fmla="*/ 67766 w 245866"/>
                <a:gd name="connsiteY114" fmla="*/ 30595 h 203569"/>
                <a:gd name="connsiteX115" fmla="*/ 69036 w 245866"/>
                <a:gd name="connsiteY115" fmla="*/ 30595 h 203569"/>
                <a:gd name="connsiteX116" fmla="*/ 70306 w 245866"/>
                <a:gd name="connsiteY116" fmla="*/ 30595 h 203569"/>
                <a:gd name="connsiteX117" fmla="*/ 71830 w 245866"/>
                <a:gd name="connsiteY117" fmla="*/ 30595 h 203569"/>
                <a:gd name="connsiteX118" fmla="*/ 75005 w 245866"/>
                <a:gd name="connsiteY118" fmla="*/ 30595 h 203569"/>
                <a:gd name="connsiteX119" fmla="*/ 79324 w 245866"/>
                <a:gd name="connsiteY119" fmla="*/ 30595 h 203569"/>
                <a:gd name="connsiteX120" fmla="*/ 83641 w 245866"/>
                <a:gd name="connsiteY120" fmla="*/ 30595 h 203569"/>
                <a:gd name="connsiteX121" fmla="*/ 90118 w 245866"/>
                <a:gd name="connsiteY121" fmla="*/ 30595 h 203569"/>
                <a:gd name="connsiteX122" fmla="*/ 98627 w 245866"/>
                <a:gd name="connsiteY122" fmla="*/ 30595 h 203569"/>
                <a:gd name="connsiteX123" fmla="*/ 130377 w 245866"/>
                <a:gd name="connsiteY123" fmla="*/ 30595 h 203569"/>
                <a:gd name="connsiteX124" fmla="*/ 132917 w 245866"/>
                <a:gd name="connsiteY124" fmla="*/ 30595 h 203569"/>
                <a:gd name="connsiteX125" fmla="*/ 132917 w 245866"/>
                <a:gd name="connsiteY125" fmla="*/ 30595 h 203569"/>
                <a:gd name="connsiteX126" fmla="*/ 135965 w 245866"/>
                <a:gd name="connsiteY126" fmla="*/ 30595 h 203569"/>
                <a:gd name="connsiteX127" fmla="*/ 144221 w 245866"/>
                <a:gd name="connsiteY127" fmla="*/ 31738 h 203569"/>
                <a:gd name="connsiteX128" fmla="*/ 146125 w 245866"/>
                <a:gd name="connsiteY128" fmla="*/ 31738 h 203569"/>
                <a:gd name="connsiteX129" fmla="*/ 147522 w 245866"/>
                <a:gd name="connsiteY129" fmla="*/ 31738 h 203569"/>
                <a:gd name="connsiteX130" fmla="*/ 148284 w 245866"/>
                <a:gd name="connsiteY130" fmla="*/ 31738 h 203569"/>
                <a:gd name="connsiteX131" fmla="*/ 149554 w 245866"/>
                <a:gd name="connsiteY131" fmla="*/ 31738 h 203569"/>
                <a:gd name="connsiteX132" fmla="*/ 151078 w 245866"/>
                <a:gd name="connsiteY132" fmla="*/ 31738 h 203569"/>
                <a:gd name="connsiteX133" fmla="*/ 153618 w 245866"/>
                <a:gd name="connsiteY133" fmla="*/ 31738 h 203569"/>
                <a:gd name="connsiteX134" fmla="*/ 154253 w 245866"/>
                <a:gd name="connsiteY134" fmla="*/ 31738 h 203569"/>
                <a:gd name="connsiteX135" fmla="*/ 157174 w 245866"/>
                <a:gd name="connsiteY135" fmla="*/ 32500 h 203569"/>
                <a:gd name="connsiteX136" fmla="*/ 158571 w 245866"/>
                <a:gd name="connsiteY136" fmla="*/ 32500 h 203569"/>
                <a:gd name="connsiteX137" fmla="*/ 163143 w 245866"/>
                <a:gd name="connsiteY137" fmla="*/ 33897 h 203569"/>
                <a:gd name="connsiteX138" fmla="*/ 163778 w 245866"/>
                <a:gd name="connsiteY138" fmla="*/ 33897 h 203569"/>
                <a:gd name="connsiteX139" fmla="*/ 164667 w 245866"/>
                <a:gd name="connsiteY139" fmla="*/ 33897 h 203569"/>
                <a:gd name="connsiteX140" fmla="*/ 166191 w 245866"/>
                <a:gd name="connsiteY140" fmla="*/ 33897 h 203569"/>
                <a:gd name="connsiteX141" fmla="*/ 168096 w 245866"/>
                <a:gd name="connsiteY141" fmla="*/ 34659 h 203569"/>
                <a:gd name="connsiteX142" fmla="*/ 168858 w 245866"/>
                <a:gd name="connsiteY142" fmla="*/ 34659 h 203569"/>
                <a:gd name="connsiteX143" fmla="*/ 170382 w 245866"/>
                <a:gd name="connsiteY143" fmla="*/ 34659 h 203569"/>
                <a:gd name="connsiteX144" fmla="*/ 171271 w 245866"/>
                <a:gd name="connsiteY144" fmla="*/ 34659 h 203569"/>
                <a:gd name="connsiteX145" fmla="*/ 173684 w 245866"/>
                <a:gd name="connsiteY145" fmla="*/ 35802 h 203569"/>
                <a:gd name="connsiteX146" fmla="*/ 174827 w 245866"/>
                <a:gd name="connsiteY146" fmla="*/ 35802 h 203569"/>
                <a:gd name="connsiteX147" fmla="*/ 176605 w 245866"/>
                <a:gd name="connsiteY147" fmla="*/ 36564 h 203569"/>
                <a:gd name="connsiteX148" fmla="*/ 177875 w 245866"/>
                <a:gd name="connsiteY148" fmla="*/ 37326 h 203569"/>
                <a:gd name="connsiteX149" fmla="*/ 179018 w 245866"/>
                <a:gd name="connsiteY149" fmla="*/ 37326 h 203569"/>
                <a:gd name="connsiteX150" fmla="*/ 179018 w 245866"/>
                <a:gd name="connsiteY150" fmla="*/ 37326 h 203569"/>
                <a:gd name="connsiteX151" fmla="*/ 180034 w 245866"/>
                <a:gd name="connsiteY151" fmla="*/ 37326 h 203569"/>
                <a:gd name="connsiteX152" fmla="*/ 182828 w 245866"/>
                <a:gd name="connsiteY152" fmla="*/ 39104 h 203569"/>
                <a:gd name="connsiteX153" fmla="*/ 184099 w 245866"/>
                <a:gd name="connsiteY153" fmla="*/ 39993 h 203569"/>
                <a:gd name="connsiteX154" fmla="*/ 184099 w 245866"/>
                <a:gd name="connsiteY154" fmla="*/ 39993 h 203569"/>
                <a:gd name="connsiteX155" fmla="*/ 184733 w 245866"/>
                <a:gd name="connsiteY155" fmla="*/ 39993 h 203569"/>
                <a:gd name="connsiteX156" fmla="*/ 184733 w 245866"/>
                <a:gd name="connsiteY156" fmla="*/ 39993 h 203569"/>
                <a:gd name="connsiteX157" fmla="*/ 185368 w 245866"/>
                <a:gd name="connsiteY157" fmla="*/ 39993 h 203569"/>
                <a:gd name="connsiteX158" fmla="*/ 186257 w 245866"/>
                <a:gd name="connsiteY158" fmla="*/ 40628 h 203569"/>
                <a:gd name="connsiteX159" fmla="*/ 186257 w 245866"/>
                <a:gd name="connsiteY159" fmla="*/ 40628 h 203569"/>
                <a:gd name="connsiteX160" fmla="*/ 186257 w 245866"/>
                <a:gd name="connsiteY160" fmla="*/ 40628 h 203569"/>
                <a:gd name="connsiteX161" fmla="*/ 189940 w 245866"/>
                <a:gd name="connsiteY161" fmla="*/ 43930 h 203569"/>
                <a:gd name="connsiteX162" fmla="*/ 189940 w 245866"/>
                <a:gd name="connsiteY162" fmla="*/ 43930 h 203569"/>
                <a:gd name="connsiteX163" fmla="*/ 191083 w 245866"/>
                <a:gd name="connsiteY163" fmla="*/ 44946 h 203569"/>
                <a:gd name="connsiteX164" fmla="*/ 192099 w 245866"/>
                <a:gd name="connsiteY164" fmla="*/ 46089 h 203569"/>
                <a:gd name="connsiteX165" fmla="*/ 192099 w 245866"/>
                <a:gd name="connsiteY165" fmla="*/ 46089 h 203569"/>
                <a:gd name="connsiteX166" fmla="*/ 192099 w 245866"/>
                <a:gd name="connsiteY166" fmla="*/ 46089 h 203569"/>
                <a:gd name="connsiteX167" fmla="*/ 192988 w 245866"/>
                <a:gd name="connsiteY167" fmla="*/ 47105 h 203569"/>
                <a:gd name="connsiteX168" fmla="*/ 192988 w 245866"/>
                <a:gd name="connsiteY168" fmla="*/ 47105 h 203569"/>
                <a:gd name="connsiteX169" fmla="*/ 193877 w 245866"/>
                <a:gd name="connsiteY169" fmla="*/ 48121 h 203569"/>
                <a:gd name="connsiteX170" fmla="*/ 194512 w 245866"/>
                <a:gd name="connsiteY170" fmla="*/ 49010 h 203569"/>
                <a:gd name="connsiteX171" fmla="*/ 199973 w 245866"/>
                <a:gd name="connsiteY171" fmla="*/ 56757 h 203569"/>
                <a:gd name="connsiteX172" fmla="*/ 199974 w 245866"/>
                <a:gd name="connsiteY172" fmla="*/ 56757 h 203569"/>
                <a:gd name="connsiteX173" fmla="*/ 200863 w 245866"/>
                <a:gd name="connsiteY173" fmla="*/ 58027 h 203569"/>
                <a:gd name="connsiteX174" fmla="*/ 200862 w 245866"/>
                <a:gd name="connsiteY174" fmla="*/ 58027 h 203569"/>
                <a:gd name="connsiteX175" fmla="*/ 201624 w 245866"/>
                <a:gd name="connsiteY175" fmla="*/ 59424 h 203569"/>
                <a:gd name="connsiteX176" fmla="*/ 205180 w 245866"/>
                <a:gd name="connsiteY176" fmla="*/ 66155 h 203569"/>
                <a:gd name="connsiteX177" fmla="*/ 206450 w 245866"/>
                <a:gd name="connsiteY177" fmla="*/ 69203 h 203569"/>
                <a:gd name="connsiteX178" fmla="*/ 207212 w 245866"/>
                <a:gd name="connsiteY178" fmla="*/ 70981 h 203569"/>
                <a:gd name="connsiteX179" fmla="*/ 207212 w 245866"/>
                <a:gd name="connsiteY179" fmla="*/ 72124 h 203569"/>
                <a:gd name="connsiteX180" fmla="*/ 207212 w 245866"/>
                <a:gd name="connsiteY180" fmla="*/ 72124 h 203569"/>
                <a:gd name="connsiteX181" fmla="*/ 207847 w 245866"/>
                <a:gd name="connsiteY181" fmla="*/ 73648 h 203569"/>
                <a:gd name="connsiteX182" fmla="*/ 207847 w 245866"/>
                <a:gd name="connsiteY182" fmla="*/ 74918 h 203569"/>
                <a:gd name="connsiteX183" fmla="*/ 209879 w 245866"/>
                <a:gd name="connsiteY183" fmla="*/ 82157 h 203569"/>
                <a:gd name="connsiteX184" fmla="*/ 209879 w 245866"/>
                <a:gd name="connsiteY184" fmla="*/ 83681 h 203569"/>
                <a:gd name="connsiteX185" fmla="*/ 209879 w 245866"/>
                <a:gd name="connsiteY185" fmla="*/ 84443 h 203569"/>
                <a:gd name="connsiteX186" fmla="*/ 209879 w 245866"/>
                <a:gd name="connsiteY186" fmla="*/ 85332 h 203569"/>
                <a:gd name="connsiteX187" fmla="*/ 209879 w 245866"/>
                <a:gd name="connsiteY187" fmla="*/ 85332 h 203569"/>
                <a:gd name="connsiteX188" fmla="*/ 209879 w 245866"/>
                <a:gd name="connsiteY188" fmla="*/ 86602 h 203569"/>
                <a:gd name="connsiteX189" fmla="*/ 209879 w 245866"/>
                <a:gd name="connsiteY189" fmla="*/ 88507 h 203569"/>
                <a:gd name="connsiteX190" fmla="*/ 209879 w 245866"/>
                <a:gd name="connsiteY190" fmla="*/ 88507 h 203569"/>
                <a:gd name="connsiteX191" fmla="*/ 209879 w 245866"/>
                <a:gd name="connsiteY191" fmla="*/ 88507 h 203569"/>
                <a:gd name="connsiteX192" fmla="*/ 209879 w 245866"/>
                <a:gd name="connsiteY192" fmla="*/ 89777 h 203569"/>
                <a:gd name="connsiteX193" fmla="*/ 209879 w 245866"/>
                <a:gd name="connsiteY193" fmla="*/ 89777 h 203569"/>
                <a:gd name="connsiteX194" fmla="*/ 209879 w 245866"/>
                <a:gd name="connsiteY194" fmla="*/ 89777 h 203569"/>
                <a:gd name="connsiteX195" fmla="*/ 209879 w 245866"/>
                <a:gd name="connsiteY195" fmla="*/ 89777 h 203569"/>
                <a:gd name="connsiteX196" fmla="*/ 209117 w 245866"/>
                <a:gd name="connsiteY196" fmla="*/ 90793 h 203569"/>
                <a:gd name="connsiteX197" fmla="*/ 209117 w 245866"/>
                <a:gd name="connsiteY197" fmla="*/ 90793 h 203569"/>
                <a:gd name="connsiteX198" fmla="*/ 209117 w 245866"/>
                <a:gd name="connsiteY198" fmla="*/ 90793 h 203569"/>
                <a:gd name="connsiteX199" fmla="*/ 209117 w 245866"/>
                <a:gd name="connsiteY199" fmla="*/ 90793 h 203569"/>
                <a:gd name="connsiteX200" fmla="*/ 209117 w 245866"/>
                <a:gd name="connsiteY200" fmla="*/ 90793 h 203569"/>
                <a:gd name="connsiteX201" fmla="*/ 208355 w 245866"/>
                <a:gd name="connsiteY201" fmla="*/ 90793 h 203569"/>
                <a:gd name="connsiteX202" fmla="*/ 207593 w 245866"/>
                <a:gd name="connsiteY202" fmla="*/ 90793 h 203569"/>
                <a:gd name="connsiteX203" fmla="*/ 207593 w 245866"/>
                <a:gd name="connsiteY203" fmla="*/ 90793 h 203569"/>
                <a:gd name="connsiteX204" fmla="*/ 207593 w 245866"/>
                <a:gd name="connsiteY204" fmla="*/ 90793 h 203569"/>
                <a:gd name="connsiteX205" fmla="*/ 206704 w 245866"/>
                <a:gd name="connsiteY205" fmla="*/ 90793 h 203569"/>
                <a:gd name="connsiteX206" fmla="*/ 3504 w 245866"/>
                <a:gd name="connsiteY206" fmla="*/ 90793 h 203569"/>
                <a:gd name="connsiteX207" fmla="*/ 3504 w 245866"/>
                <a:gd name="connsiteY207" fmla="*/ 90793 h 203569"/>
                <a:gd name="connsiteX208" fmla="*/ 2869 w 245866"/>
                <a:gd name="connsiteY208" fmla="*/ 90793 h 203569"/>
                <a:gd name="connsiteX209" fmla="*/ 2869 w 245866"/>
                <a:gd name="connsiteY209" fmla="*/ 90793 h 203569"/>
                <a:gd name="connsiteX210" fmla="*/ 2869 w 245866"/>
                <a:gd name="connsiteY210" fmla="*/ 90793 h 203569"/>
                <a:gd name="connsiteX211" fmla="*/ 2869 w 245866"/>
                <a:gd name="connsiteY211" fmla="*/ 90793 h 203569"/>
                <a:gd name="connsiteX212" fmla="*/ 2234 w 245866"/>
                <a:gd name="connsiteY212" fmla="*/ 90793 h 203569"/>
                <a:gd name="connsiteX213" fmla="*/ 2234 w 245866"/>
                <a:gd name="connsiteY213" fmla="*/ 90793 h 203569"/>
                <a:gd name="connsiteX214" fmla="*/ 2234 w 245866"/>
                <a:gd name="connsiteY214" fmla="*/ 90793 h 203569"/>
                <a:gd name="connsiteX215" fmla="*/ 2234 w 245866"/>
                <a:gd name="connsiteY215" fmla="*/ 89777 h 203569"/>
                <a:gd name="connsiteX216" fmla="*/ 2234 w 245866"/>
                <a:gd name="connsiteY216" fmla="*/ 89777 h 203569"/>
                <a:gd name="connsiteX217" fmla="*/ 2234 w 245866"/>
                <a:gd name="connsiteY217" fmla="*/ 89777 h 203569"/>
                <a:gd name="connsiteX218" fmla="*/ 2234 w 245866"/>
                <a:gd name="connsiteY218" fmla="*/ 89015 h 203569"/>
                <a:gd name="connsiteX219" fmla="*/ 2234 w 245866"/>
                <a:gd name="connsiteY219" fmla="*/ 88126 h 203569"/>
                <a:gd name="connsiteX220" fmla="*/ 2234 w 245866"/>
                <a:gd name="connsiteY220" fmla="*/ 88126 h 203569"/>
                <a:gd name="connsiteX221" fmla="*/ 2234 w 245866"/>
                <a:gd name="connsiteY221" fmla="*/ 88126 h 203569"/>
                <a:gd name="connsiteX222" fmla="*/ 2234 w 245866"/>
                <a:gd name="connsiteY222" fmla="*/ 86856 h 203569"/>
                <a:gd name="connsiteX223" fmla="*/ 3758 w 245866"/>
                <a:gd name="connsiteY223" fmla="*/ 78982 h 203569"/>
                <a:gd name="connsiteX224" fmla="*/ 11632 w 245866"/>
                <a:gd name="connsiteY224" fmla="*/ 80506 h 203569"/>
                <a:gd name="connsiteX225" fmla="*/ 226771 w 245866"/>
                <a:gd name="connsiteY225" fmla="*/ 140323 h 203569"/>
                <a:gd name="connsiteX226" fmla="*/ 226771 w 245866"/>
                <a:gd name="connsiteY226" fmla="*/ 141593 h 203569"/>
                <a:gd name="connsiteX227" fmla="*/ 226771 w 245866"/>
                <a:gd name="connsiteY227" fmla="*/ 143244 h 203569"/>
                <a:gd name="connsiteX228" fmla="*/ 226771 w 245866"/>
                <a:gd name="connsiteY228" fmla="*/ 144768 h 203569"/>
                <a:gd name="connsiteX229" fmla="*/ 226771 w 245866"/>
                <a:gd name="connsiteY229" fmla="*/ 144768 h 203569"/>
                <a:gd name="connsiteX230" fmla="*/ 226771 w 245866"/>
                <a:gd name="connsiteY230" fmla="*/ 146038 h 203569"/>
                <a:gd name="connsiteX231" fmla="*/ 226771 w 245866"/>
                <a:gd name="connsiteY231" fmla="*/ 146038 h 203569"/>
                <a:gd name="connsiteX232" fmla="*/ 226771 w 245866"/>
                <a:gd name="connsiteY232" fmla="*/ 147435 h 203569"/>
                <a:gd name="connsiteX233" fmla="*/ 226771 w 245866"/>
                <a:gd name="connsiteY233" fmla="*/ 147435 h 203569"/>
                <a:gd name="connsiteX234" fmla="*/ 226771 w 245866"/>
                <a:gd name="connsiteY234" fmla="*/ 148705 h 203569"/>
                <a:gd name="connsiteX235" fmla="*/ 226771 w 245866"/>
                <a:gd name="connsiteY235" fmla="*/ 148705 h 203569"/>
                <a:gd name="connsiteX236" fmla="*/ 226771 w 245866"/>
                <a:gd name="connsiteY236" fmla="*/ 150356 h 203569"/>
                <a:gd name="connsiteX237" fmla="*/ 226771 w 245866"/>
                <a:gd name="connsiteY237" fmla="*/ 150356 h 203569"/>
                <a:gd name="connsiteX238" fmla="*/ 226771 w 245866"/>
                <a:gd name="connsiteY238" fmla="*/ 150356 h 203569"/>
                <a:gd name="connsiteX239" fmla="*/ 226771 w 245866"/>
                <a:gd name="connsiteY239" fmla="*/ 151626 h 203569"/>
                <a:gd name="connsiteX240" fmla="*/ 226771 w 245866"/>
                <a:gd name="connsiteY240" fmla="*/ 151626 h 203569"/>
                <a:gd name="connsiteX241" fmla="*/ 226771 w 245866"/>
                <a:gd name="connsiteY241" fmla="*/ 153277 h 203569"/>
                <a:gd name="connsiteX242" fmla="*/ 226771 w 245866"/>
                <a:gd name="connsiteY242" fmla="*/ 153277 h 203569"/>
                <a:gd name="connsiteX243" fmla="*/ 226771 w 245866"/>
                <a:gd name="connsiteY243" fmla="*/ 154166 h 203569"/>
                <a:gd name="connsiteX244" fmla="*/ 226771 w 245866"/>
                <a:gd name="connsiteY244" fmla="*/ 155055 h 203569"/>
                <a:gd name="connsiteX245" fmla="*/ 226771 w 245866"/>
                <a:gd name="connsiteY245" fmla="*/ 156325 h 203569"/>
                <a:gd name="connsiteX246" fmla="*/ 226771 w 245866"/>
                <a:gd name="connsiteY246" fmla="*/ 156325 h 203569"/>
                <a:gd name="connsiteX247" fmla="*/ 226771 w 245866"/>
                <a:gd name="connsiteY247" fmla="*/ 157849 h 203569"/>
                <a:gd name="connsiteX248" fmla="*/ 226771 w 245866"/>
                <a:gd name="connsiteY248" fmla="*/ 157849 h 203569"/>
                <a:gd name="connsiteX249" fmla="*/ 226771 w 245866"/>
                <a:gd name="connsiteY249" fmla="*/ 158484 h 203569"/>
                <a:gd name="connsiteX250" fmla="*/ 226771 w 245866"/>
                <a:gd name="connsiteY250" fmla="*/ 159500 h 203569"/>
                <a:gd name="connsiteX251" fmla="*/ 226771 w 245866"/>
                <a:gd name="connsiteY251" fmla="*/ 160770 h 203569"/>
                <a:gd name="connsiteX252" fmla="*/ 226771 w 245866"/>
                <a:gd name="connsiteY252" fmla="*/ 160770 h 203569"/>
                <a:gd name="connsiteX253" fmla="*/ 226008 w 245866"/>
                <a:gd name="connsiteY253" fmla="*/ 162167 h 203569"/>
                <a:gd name="connsiteX254" fmla="*/ 226008 w 245866"/>
                <a:gd name="connsiteY254" fmla="*/ 162167 h 203569"/>
                <a:gd name="connsiteX255" fmla="*/ 226008 w 245866"/>
                <a:gd name="connsiteY255" fmla="*/ 163183 h 203569"/>
                <a:gd name="connsiteX256" fmla="*/ 226008 w 245866"/>
                <a:gd name="connsiteY256" fmla="*/ 163183 h 203569"/>
                <a:gd name="connsiteX257" fmla="*/ 225246 w 245866"/>
                <a:gd name="connsiteY257" fmla="*/ 164453 h 203569"/>
                <a:gd name="connsiteX258" fmla="*/ 225246 w 245866"/>
                <a:gd name="connsiteY258" fmla="*/ 164453 h 203569"/>
                <a:gd name="connsiteX259" fmla="*/ 225246 w 245866"/>
                <a:gd name="connsiteY259" fmla="*/ 165215 h 203569"/>
                <a:gd name="connsiteX260" fmla="*/ 225246 w 245866"/>
                <a:gd name="connsiteY260" fmla="*/ 165215 h 203569"/>
                <a:gd name="connsiteX261" fmla="*/ 225246 w 245866"/>
                <a:gd name="connsiteY261" fmla="*/ 165215 h 203569"/>
                <a:gd name="connsiteX262" fmla="*/ 224484 w 245866"/>
                <a:gd name="connsiteY262" fmla="*/ 166231 h 203569"/>
                <a:gd name="connsiteX263" fmla="*/ 224484 w 245866"/>
                <a:gd name="connsiteY263" fmla="*/ 166231 h 203569"/>
                <a:gd name="connsiteX264" fmla="*/ 224484 w 245866"/>
                <a:gd name="connsiteY264" fmla="*/ 166231 h 203569"/>
                <a:gd name="connsiteX265" fmla="*/ 224484 w 245866"/>
                <a:gd name="connsiteY265" fmla="*/ 166231 h 203569"/>
                <a:gd name="connsiteX266" fmla="*/ 224484 w 245866"/>
                <a:gd name="connsiteY266" fmla="*/ 166231 h 203569"/>
                <a:gd name="connsiteX267" fmla="*/ 128091 w 245866"/>
                <a:gd name="connsiteY267" fmla="*/ 184900 h 203569"/>
                <a:gd name="connsiteX268" fmla="*/ 31698 w 245866"/>
                <a:gd name="connsiteY268" fmla="*/ 166231 h 203569"/>
                <a:gd name="connsiteX269" fmla="*/ 30555 w 245866"/>
                <a:gd name="connsiteY269" fmla="*/ 164834 h 203569"/>
                <a:gd name="connsiteX270" fmla="*/ 30555 w 245866"/>
                <a:gd name="connsiteY270" fmla="*/ 164834 h 203569"/>
                <a:gd name="connsiteX271" fmla="*/ 29793 w 245866"/>
                <a:gd name="connsiteY271" fmla="*/ 163818 h 203569"/>
                <a:gd name="connsiteX272" fmla="*/ 29793 w 245866"/>
                <a:gd name="connsiteY272" fmla="*/ 163818 h 203569"/>
                <a:gd name="connsiteX273" fmla="*/ 29793 w 245866"/>
                <a:gd name="connsiteY273" fmla="*/ 163818 h 203569"/>
                <a:gd name="connsiteX274" fmla="*/ 29793 w 245866"/>
                <a:gd name="connsiteY274" fmla="*/ 163818 h 203569"/>
                <a:gd name="connsiteX275" fmla="*/ 29793 w 245866"/>
                <a:gd name="connsiteY275" fmla="*/ 163818 h 203569"/>
                <a:gd name="connsiteX276" fmla="*/ 28904 w 245866"/>
                <a:gd name="connsiteY276" fmla="*/ 162294 h 203569"/>
                <a:gd name="connsiteX277" fmla="*/ 28904 w 245866"/>
                <a:gd name="connsiteY277" fmla="*/ 162294 h 203569"/>
                <a:gd name="connsiteX278" fmla="*/ 28904 w 245866"/>
                <a:gd name="connsiteY278" fmla="*/ 162294 h 203569"/>
                <a:gd name="connsiteX279" fmla="*/ 28904 w 245866"/>
                <a:gd name="connsiteY279" fmla="*/ 162294 h 203569"/>
                <a:gd name="connsiteX280" fmla="*/ 28904 w 245866"/>
                <a:gd name="connsiteY280" fmla="*/ 162294 h 203569"/>
                <a:gd name="connsiteX281" fmla="*/ 28904 w 245866"/>
                <a:gd name="connsiteY281" fmla="*/ 161278 h 203569"/>
                <a:gd name="connsiteX282" fmla="*/ 28904 w 245866"/>
                <a:gd name="connsiteY282" fmla="*/ 161278 h 203569"/>
                <a:gd name="connsiteX283" fmla="*/ 28269 w 245866"/>
                <a:gd name="connsiteY283" fmla="*/ 159754 h 203569"/>
                <a:gd name="connsiteX284" fmla="*/ 28269 w 245866"/>
                <a:gd name="connsiteY284" fmla="*/ 159754 h 203569"/>
                <a:gd name="connsiteX285" fmla="*/ 28269 w 245866"/>
                <a:gd name="connsiteY285" fmla="*/ 158357 h 203569"/>
                <a:gd name="connsiteX286" fmla="*/ 28269 w 245866"/>
                <a:gd name="connsiteY286" fmla="*/ 158357 h 203569"/>
                <a:gd name="connsiteX287" fmla="*/ 28269 w 245866"/>
                <a:gd name="connsiteY287" fmla="*/ 156960 h 203569"/>
                <a:gd name="connsiteX288" fmla="*/ 28269 w 245866"/>
                <a:gd name="connsiteY288" fmla="*/ 156325 h 203569"/>
                <a:gd name="connsiteX289" fmla="*/ 28269 w 245866"/>
                <a:gd name="connsiteY289" fmla="*/ 155055 h 203569"/>
                <a:gd name="connsiteX290" fmla="*/ 28269 w 245866"/>
                <a:gd name="connsiteY290" fmla="*/ 155055 h 203569"/>
                <a:gd name="connsiteX291" fmla="*/ 28269 w 245866"/>
                <a:gd name="connsiteY291" fmla="*/ 153404 h 203569"/>
                <a:gd name="connsiteX292" fmla="*/ 28269 w 245866"/>
                <a:gd name="connsiteY292" fmla="*/ 153404 h 203569"/>
                <a:gd name="connsiteX293" fmla="*/ 28269 w 245866"/>
                <a:gd name="connsiteY293" fmla="*/ 152388 h 203569"/>
                <a:gd name="connsiteX294" fmla="*/ 28269 w 245866"/>
                <a:gd name="connsiteY294" fmla="*/ 152388 h 203569"/>
                <a:gd name="connsiteX295" fmla="*/ 28269 w 245866"/>
                <a:gd name="connsiteY295" fmla="*/ 152388 h 203569"/>
                <a:gd name="connsiteX296" fmla="*/ 28269 w 245866"/>
                <a:gd name="connsiteY296" fmla="*/ 151245 h 203569"/>
                <a:gd name="connsiteX297" fmla="*/ 28269 w 245866"/>
                <a:gd name="connsiteY297" fmla="*/ 150356 h 203569"/>
                <a:gd name="connsiteX298" fmla="*/ 28269 w 245866"/>
                <a:gd name="connsiteY298" fmla="*/ 150356 h 203569"/>
                <a:gd name="connsiteX299" fmla="*/ 28269 w 245866"/>
                <a:gd name="connsiteY299" fmla="*/ 148324 h 203569"/>
                <a:gd name="connsiteX300" fmla="*/ 28269 w 245866"/>
                <a:gd name="connsiteY300" fmla="*/ 147054 h 203569"/>
                <a:gd name="connsiteX301" fmla="*/ 28269 w 245866"/>
                <a:gd name="connsiteY301" fmla="*/ 147054 h 203569"/>
                <a:gd name="connsiteX302" fmla="*/ 28269 w 245866"/>
                <a:gd name="connsiteY302" fmla="*/ 145911 h 203569"/>
                <a:gd name="connsiteX303" fmla="*/ 28269 w 245866"/>
                <a:gd name="connsiteY303" fmla="*/ 145276 h 203569"/>
                <a:gd name="connsiteX304" fmla="*/ 28269 w 245866"/>
                <a:gd name="connsiteY304" fmla="*/ 145276 h 203569"/>
                <a:gd name="connsiteX305" fmla="*/ 28269 w 245866"/>
                <a:gd name="connsiteY305" fmla="*/ 143498 h 203569"/>
                <a:gd name="connsiteX306" fmla="*/ 28269 w 245866"/>
                <a:gd name="connsiteY306" fmla="*/ 141847 h 203569"/>
                <a:gd name="connsiteX307" fmla="*/ 28269 w 245866"/>
                <a:gd name="connsiteY307" fmla="*/ 141847 h 203569"/>
                <a:gd name="connsiteX308" fmla="*/ 28269 w 245866"/>
                <a:gd name="connsiteY308" fmla="*/ 140196 h 203569"/>
                <a:gd name="connsiteX309" fmla="*/ 28269 w 245866"/>
                <a:gd name="connsiteY309" fmla="*/ 140196 h 203569"/>
                <a:gd name="connsiteX310" fmla="*/ 28269 w 245866"/>
                <a:gd name="connsiteY310" fmla="*/ 137529 h 203569"/>
                <a:gd name="connsiteX311" fmla="*/ 28269 w 245866"/>
                <a:gd name="connsiteY311" fmla="*/ 135878 h 203569"/>
                <a:gd name="connsiteX312" fmla="*/ 28269 w 245866"/>
                <a:gd name="connsiteY312" fmla="*/ 128004 h 203569"/>
                <a:gd name="connsiteX313" fmla="*/ 28269 w 245866"/>
                <a:gd name="connsiteY313" fmla="*/ 128004 h 203569"/>
                <a:gd name="connsiteX314" fmla="*/ 28269 w 245866"/>
                <a:gd name="connsiteY314" fmla="*/ 119114 h 203569"/>
                <a:gd name="connsiteX315" fmla="*/ 28269 w 245866"/>
                <a:gd name="connsiteY315" fmla="*/ 116447 h 203569"/>
                <a:gd name="connsiteX316" fmla="*/ 28269 w 245866"/>
                <a:gd name="connsiteY316" fmla="*/ 116447 h 203569"/>
                <a:gd name="connsiteX317" fmla="*/ 28269 w 245866"/>
                <a:gd name="connsiteY317" fmla="*/ 113780 h 203569"/>
                <a:gd name="connsiteX318" fmla="*/ 28269 w 245866"/>
                <a:gd name="connsiteY318" fmla="*/ 106287 h 203569"/>
                <a:gd name="connsiteX319" fmla="*/ 245821 w 245866"/>
                <a:gd name="connsiteY319" fmla="*/ 106287 h 203569"/>
                <a:gd name="connsiteX320" fmla="*/ 245821 w 245866"/>
                <a:gd name="connsiteY320" fmla="*/ 113780 h 203569"/>
                <a:gd name="connsiteX321" fmla="*/ 245821 w 245866"/>
                <a:gd name="connsiteY321" fmla="*/ 116955 h 203569"/>
                <a:gd name="connsiteX322" fmla="*/ 245821 w 245866"/>
                <a:gd name="connsiteY322" fmla="*/ 119114 h 203569"/>
                <a:gd name="connsiteX323" fmla="*/ 245821 w 245866"/>
                <a:gd name="connsiteY323" fmla="*/ 130163 h 203569"/>
                <a:gd name="connsiteX324" fmla="*/ 245821 w 245866"/>
                <a:gd name="connsiteY324" fmla="*/ 130163 h 203569"/>
                <a:gd name="connsiteX325" fmla="*/ 245821 w 245866"/>
                <a:gd name="connsiteY325" fmla="*/ 132195 h 203569"/>
                <a:gd name="connsiteX326" fmla="*/ 245821 w 245866"/>
                <a:gd name="connsiteY326" fmla="*/ 133211 h 203569"/>
                <a:gd name="connsiteX327" fmla="*/ 245821 w 245866"/>
                <a:gd name="connsiteY327" fmla="*/ 134989 h 203569"/>
                <a:gd name="connsiteX328" fmla="*/ 245821 w 245866"/>
                <a:gd name="connsiteY328" fmla="*/ 134989 h 203569"/>
                <a:gd name="connsiteX329" fmla="*/ 245821 w 245866"/>
                <a:gd name="connsiteY329" fmla="*/ 137021 h 203569"/>
                <a:gd name="connsiteX330" fmla="*/ 245821 w 245866"/>
                <a:gd name="connsiteY330" fmla="*/ 138164 h 203569"/>
                <a:gd name="connsiteX331" fmla="*/ 245821 w 245866"/>
                <a:gd name="connsiteY331" fmla="*/ 140831 h 203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</a:cxnLst>
              <a:rect l="l" t="t" r="r" b="b"/>
              <a:pathLst>
                <a:path w="245866" h="203569">
                  <a:moveTo>
                    <a:pt x="239471" y="101080"/>
                  </a:moveTo>
                  <a:lnTo>
                    <a:pt x="239471" y="94349"/>
                  </a:lnTo>
                  <a:lnTo>
                    <a:pt x="239471" y="94349"/>
                  </a:lnTo>
                  <a:cubicBezTo>
                    <a:pt x="239471" y="92571"/>
                    <a:pt x="239471" y="90793"/>
                    <a:pt x="239471" y="89142"/>
                  </a:cubicBezTo>
                  <a:cubicBezTo>
                    <a:pt x="238504" y="70799"/>
                    <a:pt x="232191" y="53140"/>
                    <a:pt x="221310" y="38342"/>
                  </a:cubicBezTo>
                  <a:lnTo>
                    <a:pt x="218515" y="34532"/>
                  </a:lnTo>
                  <a:lnTo>
                    <a:pt x="215721" y="31230"/>
                  </a:lnTo>
                  <a:cubicBezTo>
                    <a:pt x="209150" y="23820"/>
                    <a:pt x="201217" y="17741"/>
                    <a:pt x="192353" y="13323"/>
                  </a:cubicBezTo>
                  <a:lnTo>
                    <a:pt x="192353" y="13323"/>
                  </a:lnTo>
                  <a:cubicBezTo>
                    <a:pt x="189012" y="11519"/>
                    <a:pt x="185529" y="9990"/>
                    <a:pt x="181939" y="8751"/>
                  </a:cubicBezTo>
                  <a:cubicBezTo>
                    <a:pt x="174747" y="6030"/>
                    <a:pt x="167302" y="4031"/>
                    <a:pt x="159714" y="2782"/>
                  </a:cubicBezTo>
                  <a:cubicBezTo>
                    <a:pt x="154761" y="2020"/>
                    <a:pt x="149681" y="1258"/>
                    <a:pt x="144601" y="750"/>
                  </a:cubicBezTo>
                  <a:lnTo>
                    <a:pt x="140537" y="750"/>
                  </a:lnTo>
                  <a:cubicBezTo>
                    <a:pt x="122034" y="-622"/>
                    <a:pt x="103439" y="-111"/>
                    <a:pt x="85038" y="2274"/>
                  </a:cubicBezTo>
                  <a:cubicBezTo>
                    <a:pt x="73719" y="3510"/>
                    <a:pt x="62664" y="6509"/>
                    <a:pt x="52272" y="11164"/>
                  </a:cubicBezTo>
                  <a:cubicBezTo>
                    <a:pt x="42768" y="15393"/>
                    <a:pt x="34149" y="21383"/>
                    <a:pt x="26872" y="28817"/>
                  </a:cubicBezTo>
                  <a:cubicBezTo>
                    <a:pt x="24840" y="30849"/>
                    <a:pt x="22935" y="32881"/>
                    <a:pt x="21030" y="35040"/>
                  </a:cubicBezTo>
                  <a:cubicBezTo>
                    <a:pt x="8395" y="50333"/>
                    <a:pt x="1084" y="69325"/>
                    <a:pt x="202" y="89142"/>
                  </a:cubicBezTo>
                  <a:cubicBezTo>
                    <a:pt x="202" y="90793"/>
                    <a:pt x="202" y="92571"/>
                    <a:pt x="202" y="94349"/>
                  </a:cubicBezTo>
                  <a:lnTo>
                    <a:pt x="202" y="94349"/>
                  </a:lnTo>
                  <a:lnTo>
                    <a:pt x="202" y="107811"/>
                  </a:lnTo>
                  <a:lnTo>
                    <a:pt x="202" y="107811"/>
                  </a:lnTo>
                  <a:cubicBezTo>
                    <a:pt x="202" y="109843"/>
                    <a:pt x="202" y="111748"/>
                    <a:pt x="202" y="113653"/>
                  </a:cubicBezTo>
                  <a:lnTo>
                    <a:pt x="202" y="114542"/>
                  </a:lnTo>
                  <a:lnTo>
                    <a:pt x="202" y="114542"/>
                  </a:lnTo>
                  <a:cubicBezTo>
                    <a:pt x="202" y="117463"/>
                    <a:pt x="202" y="120511"/>
                    <a:pt x="202" y="123813"/>
                  </a:cubicBezTo>
                  <a:cubicBezTo>
                    <a:pt x="202" y="127115"/>
                    <a:pt x="202" y="127496"/>
                    <a:pt x="202" y="129401"/>
                  </a:cubicBezTo>
                  <a:lnTo>
                    <a:pt x="202" y="129401"/>
                  </a:lnTo>
                  <a:cubicBezTo>
                    <a:pt x="-1112" y="147749"/>
                    <a:pt x="4007" y="165981"/>
                    <a:pt x="14680" y="180963"/>
                  </a:cubicBezTo>
                  <a:cubicBezTo>
                    <a:pt x="28269" y="196584"/>
                    <a:pt x="60400" y="203569"/>
                    <a:pt x="118947" y="203569"/>
                  </a:cubicBezTo>
                  <a:lnTo>
                    <a:pt x="120344" y="203569"/>
                  </a:lnTo>
                  <a:cubicBezTo>
                    <a:pt x="178891" y="203569"/>
                    <a:pt x="211149" y="196584"/>
                    <a:pt x="224738" y="180963"/>
                  </a:cubicBezTo>
                  <a:cubicBezTo>
                    <a:pt x="234134" y="168552"/>
                    <a:pt x="239098" y="153348"/>
                    <a:pt x="238835" y="137783"/>
                  </a:cubicBezTo>
                  <a:cubicBezTo>
                    <a:pt x="238835" y="133084"/>
                    <a:pt x="238835" y="128385"/>
                    <a:pt x="238835" y="123813"/>
                  </a:cubicBezTo>
                  <a:lnTo>
                    <a:pt x="238835" y="123813"/>
                  </a:lnTo>
                  <a:cubicBezTo>
                    <a:pt x="238835" y="120257"/>
                    <a:pt x="238835" y="116955"/>
                    <a:pt x="238835" y="113780"/>
                  </a:cubicBezTo>
                  <a:cubicBezTo>
                    <a:pt x="238835" y="110605"/>
                    <a:pt x="238835" y="109970"/>
                    <a:pt x="238835" y="107938"/>
                  </a:cubicBezTo>
                  <a:lnTo>
                    <a:pt x="238835" y="107938"/>
                  </a:lnTo>
                  <a:close/>
                  <a:moveTo>
                    <a:pt x="11632" y="80506"/>
                  </a:moveTo>
                  <a:lnTo>
                    <a:pt x="11632" y="79744"/>
                  </a:lnTo>
                  <a:lnTo>
                    <a:pt x="11632" y="79744"/>
                  </a:lnTo>
                  <a:cubicBezTo>
                    <a:pt x="11632" y="79744"/>
                    <a:pt x="11632" y="78855"/>
                    <a:pt x="11632" y="78347"/>
                  </a:cubicBezTo>
                  <a:cubicBezTo>
                    <a:pt x="11632" y="77839"/>
                    <a:pt x="11632" y="77458"/>
                    <a:pt x="11632" y="77077"/>
                  </a:cubicBezTo>
                  <a:lnTo>
                    <a:pt x="11632" y="77077"/>
                  </a:lnTo>
                  <a:cubicBezTo>
                    <a:pt x="11632" y="76315"/>
                    <a:pt x="11632" y="75426"/>
                    <a:pt x="11632" y="74664"/>
                  </a:cubicBezTo>
                  <a:lnTo>
                    <a:pt x="11632" y="74664"/>
                  </a:lnTo>
                  <a:lnTo>
                    <a:pt x="11632" y="73394"/>
                  </a:lnTo>
                  <a:lnTo>
                    <a:pt x="11632" y="72124"/>
                  </a:lnTo>
                  <a:lnTo>
                    <a:pt x="11632" y="72124"/>
                  </a:lnTo>
                  <a:lnTo>
                    <a:pt x="11632" y="70854"/>
                  </a:lnTo>
                  <a:lnTo>
                    <a:pt x="11632" y="69584"/>
                  </a:lnTo>
                  <a:lnTo>
                    <a:pt x="11632" y="69584"/>
                  </a:lnTo>
                  <a:lnTo>
                    <a:pt x="11632" y="69584"/>
                  </a:lnTo>
                  <a:cubicBezTo>
                    <a:pt x="11873" y="68760"/>
                    <a:pt x="12170" y="67954"/>
                    <a:pt x="12522" y="67171"/>
                  </a:cubicBezTo>
                  <a:lnTo>
                    <a:pt x="12521" y="67171"/>
                  </a:lnTo>
                  <a:lnTo>
                    <a:pt x="12521" y="65901"/>
                  </a:lnTo>
                  <a:cubicBezTo>
                    <a:pt x="12474" y="65522"/>
                    <a:pt x="12474" y="65138"/>
                    <a:pt x="12521" y="64758"/>
                  </a:cubicBezTo>
                  <a:cubicBezTo>
                    <a:pt x="12805" y="63891"/>
                    <a:pt x="13144" y="63042"/>
                    <a:pt x="13537" y="62218"/>
                  </a:cubicBezTo>
                  <a:lnTo>
                    <a:pt x="13537" y="62218"/>
                  </a:lnTo>
                  <a:lnTo>
                    <a:pt x="14680" y="59805"/>
                  </a:lnTo>
                  <a:lnTo>
                    <a:pt x="14680" y="59805"/>
                  </a:lnTo>
                  <a:cubicBezTo>
                    <a:pt x="15055" y="59017"/>
                    <a:pt x="15479" y="58254"/>
                    <a:pt x="15950" y="57519"/>
                  </a:cubicBezTo>
                  <a:lnTo>
                    <a:pt x="15950" y="57519"/>
                  </a:lnTo>
                  <a:cubicBezTo>
                    <a:pt x="16369" y="56730"/>
                    <a:pt x="16836" y="55966"/>
                    <a:pt x="17347" y="55233"/>
                  </a:cubicBezTo>
                  <a:lnTo>
                    <a:pt x="17347" y="55233"/>
                  </a:lnTo>
                  <a:lnTo>
                    <a:pt x="18109" y="54090"/>
                  </a:lnTo>
                  <a:cubicBezTo>
                    <a:pt x="18151" y="53710"/>
                    <a:pt x="18151" y="53327"/>
                    <a:pt x="18109" y="52947"/>
                  </a:cubicBezTo>
                  <a:lnTo>
                    <a:pt x="18109" y="52947"/>
                  </a:lnTo>
                  <a:lnTo>
                    <a:pt x="18871" y="51804"/>
                  </a:lnTo>
                  <a:cubicBezTo>
                    <a:pt x="19423" y="50898"/>
                    <a:pt x="20061" y="50048"/>
                    <a:pt x="20776" y="49264"/>
                  </a:cubicBezTo>
                  <a:lnTo>
                    <a:pt x="21538" y="48121"/>
                  </a:lnTo>
                  <a:lnTo>
                    <a:pt x="21538" y="48121"/>
                  </a:lnTo>
                  <a:lnTo>
                    <a:pt x="23316" y="45962"/>
                  </a:lnTo>
                  <a:lnTo>
                    <a:pt x="23316" y="45962"/>
                  </a:lnTo>
                  <a:lnTo>
                    <a:pt x="24967" y="44057"/>
                  </a:lnTo>
                  <a:lnTo>
                    <a:pt x="24967" y="44057"/>
                  </a:lnTo>
                  <a:cubicBezTo>
                    <a:pt x="25273" y="43687"/>
                    <a:pt x="25613" y="43347"/>
                    <a:pt x="25983" y="43041"/>
                  </a:cubicBezTo>
                  <a:lnTo>
                    <a:pt x="26872" y="42025"/>
                  </a:lnTo>
                  <a:lnTo>
                    <a:pt x="28650" y="40374"/>
                  </a:lnTo>
                  <a:lnTo>
                    <a:pt x="30301" y="38850"/>
                  </a:lnTo>
                  <a:lnTo>
                    <a:pt x="30301" y="38850"/>
                  </a:lnTo>
                  <a:lnTo>
                    <a:pt x="30301" y="38850"/>
                  </a:lnTo>
                  <a:cubicBezTo>
                    <a:pt x="31508" y="37758"/>
                    <a:pt x="32781" y="36740"/>
                    <a:pt x="34112" y="35802"/>
                  </a:cubicBezTo>
                  <a:lnTo>
                    <a:pt x="34111" y="35802"/>
                  </a:lnTo>
                  <a:lnTo>
                    <a:pt x="35000" y="35802"/>
                  </a:lnTo>
                  <a:lnTo>
                    <a:pt x="35000" y="35802"/>
                  </a:lnTo>
                  <a:lnTo>
                    <a:pt x="36016" y="35802"/>
                  </a:lnTo>
                  <a:lnTo>
                    <a:pt x="37032" y="35802"/>
                  </a:lnTo>
                  <a:lnTo>
                    <a:pt x="38048" y="35802"/>
                  </a:lnTo>
                  <a:lnTo>
                    <a:pt x="39572" y="34786"/>
                  </a:lnTo>
                  <a:lnTo>
                    <a:pt x="40334" y="34786"/>
                  </a:lnTo>
                  <a:lnTo>
                    <a:pt x="41731" y="33897"/>
                  </a:lnTo>
                  <a:lnTo>
                    <a:pt x="42493" y="33897"/>
                  </a:lnTo>
                  <a:lnTo>
                    <a:pt x="44779" y="32754"/>
                  </a:lnTo>
                  <a:lnTo>
                    <a:pt x="45541" y="32754"/>
                  </a:lnTo>
                  <a:lnTo>
                    <a:pt x="46303" y="32754"/>
                  </a:lnTo>
                  <a:lnTo>
                    <a:pt x="47065" y="32754"/>
                  </a:lnTo>
                  <a:lnTo>
                    <a:pt x="52146" y="30595"/>
                  </a:lnTo>
                  <a:lnTo>
                    <a:pt x="53161" y="30595"/>
                  </a:lnTo>
                  <a:lnTo>
                    <a:pt x="55066" y="30595"/>
                  </a:lnTo>
                  <a:lnTo>
                    <a:pt x="56590" y="30595"/>
                  </a:lnTo>
                  <a:lnTo>
                    <a:pt x="56590" y="30595"/>
                  </a:lnTo>
                  <a:lnTo>
                    <a:pt x="57606" y="30595"/>
                  </a:lnTo>
                  <a:lnTo>
                    <a:pt x="58622" y="30595"/>
                  </a:lnTo>
                  <a:lnTo>
                    <a:pt x="58622" y="30595"/>
                  </a:lnTo>
                  <a:lnTo>
                    <a:pt x="58622" y="30595"/>
                  </a:lnTo>
                  <a:lnTo>
                    <a:pt x="59638" y="30595"/>
                  </a:lnTo>
                  <a:lnTo>
                    <a:pt x="59638" y="30595"/>
                  </a:lnTo>
                  <a:lnTo>
                    <a:pt x="60654" y="30595"/>
                  </a:lnTo>
                  <a:lnTo>
                    <a:pt x="61416" y="30595"/>
                  </a:lnTo>
                  <a:lnTo>
                    <a:pt x="62305" y="30595"/>
                  </a:lnTo>
                  <a:lnTo>
                    <a:pt x="64464" y="30595"/>
                  </a:lnTo>
                  <a:lnTo>
                    <a:pt x="64464" y="30595"/>
                  </a:lnTo>
                  <a:lnTo>
                    <a:pt x="66115" y="30595"/>
                  </a:lnTo>
                  <a:lnTo>
                    <a:pt x="67766" y="30595"/>
                  </a:lnTo>
                  <a:lnTo>
                    <a:pt x="69036" y="30595"/>
                  </a:lnTo>
                  <a:lnTo>
                    <a:pt x="70306" y="30595"/>
                  </a:lnTo>
                  <a:lnTo>
                    <a:pt x="71830" y="30595"/>
                  </a:lnTo>
                  <a:lnTo>
                    <a:pt x="75005" y="30595"/>
                  </a:lnTo>
                  <a:lnTo>
                    <a:pt x="79324" y="30595"/>
                  </a:lnTo>
                  <a:lnTo>
                    <a:pt x="83641" y="30595"/>
                  </a:lnTo>
                  <a:lnTo>
                    <a:pt x="90118" y="30595"/>
                  </a:lnTo>
                  <a:lnTo>
                    <a:pt x="98627" y="30595"/>
                  </a:lnTo>
                  <a:lnTo>
                    <a:pt x="130377" y="30595"/>
                  </a:lnTo>
                  <a:lnTo>
                    <a:pt x="132917" y="30595"/>
                  </a:lnTo>
                  <a:lnTo>
                    <a:pt x="132917" y="30595"/>
                  </a:lnTo>
                  <a:lnTo>
                    <a:pt x="135965" y="30595"/>
                  </a:lnTo>
                  <a:lnTo>
                    <a:pt x="144221" y="31738"/>
                  </a:lnTo>
                  <a:lnTo>
                    <a:pt x="146125" y="31738"/>
                  </a:lnTo>
                  <a:lnTo>
                    <a:pt x="147522" y="31738"/>
                  </a:lnTo>
                  <a:lnTo>
                    <a:pt x="148284" y="31738"/>
                  </a:lnTo>
                  <a:lnTo>
                    <a:pt x="149554" y="31738"/>
                  </a:lnTo>
                  <a:lnTo>
                    <a:pt x="151078" y="31738"/>
                  </a:lnTo>
                  <a:lnTo>
                    <a:pt x="153618" y="31738"/>
                  </a:lnTo>
                  <a:lnTo>
                    <a:pt x="154253" y="31738"/>
                  </a:lnTo>
                  <a:lnTo>
                    <a:pt x="157174" y="32500"/>
                  </a:lnTo>
                  <a:lnTo>
                    <a:pt x="158571" y="32500"/>
                  </a:lnTo>
                  <a:lnTo>
                    <a:pt x="163143" y="33897"/>
                  </a:lnTo>
                  <a:lnTo>
                    <a:pt x="163778" y="33897"/>
                  </a:lnTo>
                  <a:lnTo>
                    <a:pt x="164667" y="33897"/>
                  </a:lnTo>
                  <a:lnTo>
                    <a:pt x="166191" y="33897"/>
                  </a:lnTo>
                  <a:lnTo>
                    <a:pt x="168096" y="34659"/>
                  </a:lnTo>
                  <a:lnTo>
                    <a:pt x="168858" y="34659"/>
                  </a:lnTo>
                  <a:lnTo>
                    <a:pt x="170382" y="34659"/>
                  </a:lnTo>
                  <a:lnTo>
                    <a:pt x="171271" y="34659"/>
                  </a:lnTo>
                  <a:lnTo>
                    <a:pt x="173684" y="35802"/>
                  </a:lnTo>
                  <a:lnTo>
                    <a:pt x="174827" y="35802"/>
                  </a:lnTo>
                  <a:lnTo>
                    <a:pt x="176605" y="36564"/>
                  </a:lnTo>
                  <a:lnTo>
                    <a:pt x="177875" y="37326"/>
                  </a:lnTo>
                  <a:lnTo>
                    <a:pt x="179018" y="37326"/>
                  </a:lnTo>
                  <a:lnTo>
                    <a:pt x="179018" y="37326"/>
                  </a:lnTo>
                  <a:lnTo>
                    <a:pt x="180034" y="37326"/>
                  </a:lnTo>
                  <a:lnTo>
                    <a:pt x="182828" y="39104"/>
                  </a:lnTo>
                  <a:lnTo>
                    <a:pt x="184099" y="39993"/>
                  </a:lnTo>
                  <a:lnTo>
                    <a:pt x="184099" y="39993"/>
                  </a:lnTo>
                  <a:lnTo>
                    <a:pt x="184733" y="39993"/>
                  </a:lnTo>
                  <a:lnTo>
                    <a:pt x="184733" y="39993"/>
                  </a:lnTo>
                  <a:lnTo>
                    <a:pt x="185368" y="39993"/>
                  </a:lnTo>
                  <a:lnTo>
                    <a:pt x="186257" y="40628"/>
                  </a:lnTo>
                  <a:lnTo>
                    <a:pt x="186257" y="40628"/>
                  </a:lnTo>
                  <a:lnTo>
                    <a:pt x="186257" y="40628"/>
                  </a:lnTo>
                  <a:lnTo>
                    <a:pt x="189940" y="43930"/>
                  </a:lnTo>
                  <a:lnTo>
                    <a:pt x="189940" y="43930"/>
                  </a:lnTo>
                  <a:lnTo>
                    <a:pt x="191083" y="44946"/>
                  </a:lnTo>
                  <a:lnTo>
                    <a:pt x="192099" y="46089"/>
                  </a:lnTo>
                  <a:lnTo>
                    <a:pt x="192099" y="46089"/>
                  </a:lnTo>
                  <a:lnTo>
                    <a:pt x="192099" y="46089"/>
                  </a:lnTo>
                  <a:lnTo>
                    <a:pt x="192988" y="47105"/>
                  </a:lnTo>
                  <a:lnTo>
                    <a:pt x="192988" y="47105"/>
                  </a:lnTo>
                  <a:lnTo>
                    <a:pt x="193877" y="48121"/>
                  </a:lnTo>
                  <a:lnTo>
                    <a:pt x="194512" y="49010"/>
                  </a:lnTo>
                  <a:cubicBezTo>
                    <a:pt x="196546" y="51435"/>
                    <a:pt x="198373" y="54026"/>
                    <a:pt x="199973" y="56757"/>
                  </a:cubicBezTo>
                  <a:lnTo>
                    <a:pt x="199974" y="56757"/>
                  </a:lnTo>
                  <a:cubicBezTo>
                    <a:pt x="200311" y="57150"/>
                    <a:pt x="200609" y="57575"/>
                    <a:pt x="200863" y="58027"/>
                  </a:cubicBezTo>
                  <a:lnTo>
                    <a:pt x="200862" y="58027"/>
                  </a:lnTo>
                  <a:lnTo>
                    <a:pt x="201624" y="59424"/>
                  </a:lnTo>
                  <a:cubicBezTo>
                    <a:pt x="202894" y="61710"/>
                    <a:pt x="204164" y="63869"/>
                    <a:pt x="205180" y="66155"/>
                  </a:cubicBezTo>
                  <a:cubicBezTo>
                    <a:pt x="205658" y="67148"/>
                    <a:pt x="206081" y="68165"/>
                    <a:pt x="206450" y="69203"/>
                  </a:cubicBezTo>
                  <a:lnTo>
                    <a:pt x="207212" y="70981"/>
                  </a:lnTo>
                  <a:cubicBezTo>
                    <a:pt x="207165" y="71361"/>
                    <a:pt x="207165" y="71745"/>
                    <a:pt x="207212" y="72124"/>
                  </a:cubicBezTo>
                  <a:lnTo>
                    <a:pt x="207212" y="72124"/>
                  </a:lnTo>
                  <a:lnTo>
                    <a:pt x="207847" y="73648"/>
                  </a:lnTo>
                  <a:lnTo>
                    <a:pt x="207847" y="74918"/>
                  </a:lnTo>
                  <a:cubicBezTo>
                    <a:pt x="208609" y="77331"/>
                    <a:pt x="209371" y="79744"/>
                    <a:pt x="209879" y="82157"/>
                  </a:cubicBezTo>
                  <a:lnTo>
                    <a:pt x="209879" y="83681"/>
                  </a:lnTo>
                  <a:lnTo>
                    <a:pt x="209879" y="84443"/>
                  </a:lnTo>
                  <a:cubicBezTo>
                    <a:pt x="209932" y="84737"/>
                    <a:pt x="209932" y="85038"/>
                    <a:pt x="209879" y="85332"/>
                  </a:cubicBezTo>
                  <a:lnTo>
                    <a:pt x="209879" y="85332"/>
                  </a:lnTo>
                  <a:lnTo>
                    <a:pt x="209879" y="86602"/>
                  </a:lnTo>
                  <a:cubicBezTo>
                    <a:pt x="209943" y="87236"/>
                    <a:pt x="209943" y="87874"/>
                    <a:pt x="209879" y="88507"/>
                  </a:cubicBezTo>
                  <a:lnTo>
                    <a:pt x="209879" y="88507"/>
                  </a:lnTo>
                  <a:cubicBezTo>
                    <a:pt x="209879" y="88507"/>
                    <a:pt x="209879" y="88507"/>
                    <a:pt x="209879" y="88507"/>
                  </a:cubicBezTo>
                  <a:cubicBezTo>
                    <a:pt x="209910" y="88930"/>
                    <a:pt x="209910" y="89354"/>
                    <a:pt x="209879" y="89777"/>
                  </a:cubicBezTo>
                  <a:lnTo>
                    <a:pt x="209879" y="89777"/>
                  </a:lnTo>
                  <a:lnTo>
                    <a:pt x="209879" y="89777"/>
                  </a:lnTo>
                  <a:lnTo>
                    <a:pt x="209879" y="89777"/>
                  </a:lnTo>
                  <a:lnTo>
                    <a:pt x="209117" y="90793"/>
                  </a:lnTo>
                  <a:lnTo>
                    <a:pt x="209117" y="90793"/>
                  </a:lnTo>
                  <a:lnTo>
                    <a:pt x="209117" y="90793"/>
                  </a:lnTo>
                  <a:cubicBezTo>
                    <a:pt x="209117" y="90793"/>
                    <a:pt x="209117" y="90793"/>
                    <a:pt x="209117" y="90793"/>
                  </a:cubicBezTo>
                  <a:lnTo>
                    <a:pt x="209117" y="90793"/>
                  </a:lnTo>
                  <a:lnTo>
                    <a:pt x="208355" y="90793"/>
                  </a:lnTo>
                  <a:lnTo>
                    <a:pt x="207593" y="90793"/>
                  </a:lnTo>
                  <a:lnTo>
                    <a:pt x="207593" y="90793"/>
                  </a:lnTo>
                  <a:lnTo>
                    <a:pt x="207593" y="90793"/>
                  </a:lnTo>
                  <a:lnTo>
                    <a:pt x="206704" y="90793"/>
                  </a:lnTo>
                  <a:lnTo>
                    <a:pt x="3504" y="90793"/>
                  </a:lnTo>
                  <a:lnTo>
                    <a:pt x="3504" y="90793"/>
                  </a:lnTo>
                  <a:lnTo>
                    <a:pt x="2869" y="90793"/>
                  </a:lnTo>
                  <a:lnTo>
                    <a:pt x="2869" y="90793"/>
                  </a:lnTo>
                  <a:lnTo>
                    <a:pt x="2869" y="90793"/>
                  </a:lnTo>
                  <a:lnTo>
                    <a:pt x="2869" y="90793"/>
                  </a:lnTo>
                  <a:lnTo>
                    <a:pt x="2234" y="90793"/>
                  </a:lnTo>
                  <a:lnTo>
                    <a:pt x="2234" y="90793"/>
                  </a:lnTo>
                  <a:lnTo>
                    <a:pt x="2234" y="90793"/>
                  </a:lnTo>
                  <a:lnTo>
                    <a:pt x="2234" y="89777"/>
                  </a:lnTo>
                  <a:lnTo>
                    <a:pt x="2234" y="89777"/>
                  </a:lnTo>
                  <a:lnTo>
                    <a:pt x="2234" y="89777"/>
                  </a:lnTo>
                  <a:lnTo>
                    <a:pt x="2234" y="89015"/>
                  </a:lnTo>
                  <a:cubicBezTo>
                    <a:pt x="2179" y="88721"/>
                    <a:pt x="2179" y="88420"/>
                    <a:pt x="2234" y="88126"/>
                  </a:cubicBezTo>
                  <a:lnTo>
                    <a:pt x="2234" y="88126"/>
                  </a:lnTo>
                  <a:lnTo>
                    <a:pt x="2234" y="88126"/>
                  </a:lnTo>
                  <a:lnTo>
                    <a:pt x="2234" y="86856"/>
                  </a:lnTo>
                  <a:cubicBezTo>
                    <a:pt x="481" y="84261"/>
                    <a:pt x="1163" y="80736"/>
                    <a:pt x="3758" y="78982"/>
                  </a:cubicBezTo>
                  <a:cubicBezTo>
                    <a:pt x="6354" y="77229"/>
                    <a:pt x="9879" y="77911"/>
                    <a:pt x="11632" y="80506"/>
                  </a:cubicBezTo>
                  <a:close/>
                  <a:moveTo>
                    <a:pt x="226771" y="140323"/>
                  </a:moveTo>
                  <a:lnTo>
                    <a:pt x="226771" y="141593"/>
                  </a:lnTo>
                  <a:cubicBezTo>
                    <a:pt x="226771" y="141593"/>
                    <a:pt x="226771" y="142736"/>
                    <a:pt x="226771" y="143244"/>
                  </a:cubicBezTo>
                  <a:cubicBezTo>
                    <a:pt x="226708" y="143750"/>
                    <a:pt x="226708" y="144262"/>
                    <a:pt x="226771" y="144768"/>
                  </a:cubicBezTo>
                  <a:lnTo>
                    <a:pt x="226771" y="144768"/>
                  </a:lnTo>
                  <a:lnTo>
                    <a:pt x="226771" y="146038"/>
                  </a:lnTo>
                  <a:lnTo>
                    <a:pt x="226771" y="146038"/>
                  </a:lnTo>
                  <a:lnTo>
                    <a:pt x="226771" y="147435"/>
                  </a:lnTo>
                  <a:lnTo>
                    <a:pt x="226771" y="147435"/>
                  </a:lnTo>
                  <a:cubicBezTo>
                    <a:pt x="226771" y="147435"/>
                    <a:pt x="226771" y="148197"/>
                    <a:pt x="226771" y="148705"/>
                  </a:cubicBezTo>
                  <a:lnTo>
                    <a:pt x="226771" y="148705"/>
                  </a:lnTo>
                  <a:lnTo>
                    <a:pt x="226771" y="150356"/>
                  </a:lnTo>
                  <a:lnTo>
                    <a:pt x="226771" y="150356"/>
                  </a:lnTo>
                  <a:lnTo>
                    <a:pt x="226771" y="150356"/>
                  </a:lnTo>
                  <a:cubicBezTo>
                    <a:pt x="226711" y="150778"/>
                    <a:pt x="226711" y="151205"/>
                    <a:pt x="226771" y="151626"/>
                  </a:cubicBezTo>
                  <a:lnTo>
                    <a:pt x="226771" y="151626"/>
                  </a:lnTo>
                  <a:lnTo>
                    <a:pt x="226771" y="153277"/>
                  </a:lnTo>
                  <a:lnTo>
                    <a:pt x="226771" y="153277"/>
                  </a:lnTo>
                  <a:cubicBezTo>
                    <a:pt x="226754" y="153573"/>
                    <a:pt x="226754" y="153870"/>
                    <a:pt x="226771" y="154166"/>
                  </a:cubicBezTo>
                  <a:lnTo>
                    <a:pt x="226771" y="155055"/>
                  </a:lnTo>
                  <a:lnTo>
                    <a:pt x="226771" y="156325"/>
                  </a:lnTo>
                  <a:lnTo>
                    <a:pt x="226771" y="156325"/>
                  </a:lnTo>
                  <a:cubicBezTo>
                    <a:pt x="226825" y="156832"/>
                    <a:pt x="226825" y="157343"/>
                    <a:pt x="226771" y="157849"/>
                  </a:cubicBezTo>
                  <a:lnTo>
                    <a:pt x="226771" y="157849"/>
                  </a:lnTo>
                  <a:lnTo>
                    <a:pt x="226771" y="158484"/>
                  </a:lnTo>
                  <a:lnTo>
                    <a:pt x="226771" y="159500"/>
                  </a:lnTo>
                  <a:cubicBezTo>
                    <a:pt x="226792" y="159923"/>
                    <a:pt x="226792" y="160347"/>
                    <a:pt x="226771" y="160770"/>
                  </a:cubicBezTo>
                  <a:lnTo>
                    <a:pt x="226771" y="160770"/>
                  </a:lnTo>
                  <a:lnTo>
                    <a:pt x="226008" y="162167"/>
                  </a:lnTo>
                  <a:lnTo>
                    <a:pt x="226008" y="162167"/>
                  </a:lnTo>
                  <a:lnTo>
                    <a:pt x="226008" y="163183"/>
                  </a:lnTo>
                  <a:lnTo>
                    <a:pt x="226008" y="163183"/>
                  </a:lnTo>
                  <a:lnTo>
                    <a:pt x="225246" y="164453"/>
                  </a:lnTo>
                  <a:lnTo>
                    <a:pt x="225246" y="164453"/>
                  </a:lnTo>
                  <a:cubicBezTo>
                    <a:pt x="225283" y="164706"/>
                    <a:pt x="225283" y="164963"/>
                    <a:pt x="225246" y="165215"/>
                  </a:cubicBezTo>
                  <a:lnTo>
                    <a:pt x="225246" y="165215"/>
                  </a:lnTo>
                  <a:lnTo>
                    <a:pt x="225246" y="165215"/>
                  </a:lnTo>
                  <a:lnTo>
                    <a:pt x="224484" y="166231"/>
                  </a:lnTo>
                  <a:lnTo>
                    <a:pt x="224484" y="166231"/>
                  </a:lnTo>
                  <a:lnTo>
                    <a:pt x="224484" y="166231"/>
                  </a:lnTo>
                  <a:lnTo>
                    <a:pt x="224484" y="166231"/>
                  </a:lnTo>
                  <a:lnTo>
                    <a:pt x="224484" y="166231"/>
                  </a:lnTo>
                  <a:cubicBezTo>
                    <a:pt x="211022" y="181725"/>
                    <a:pt x="167588" y="184900"/>
                    <a:pt x="128091" y="184900"/>
                  </a:cubicBezTo>
                  <a:cubicBezTo>
                    <a:pt x="88594" y="184900"/>
                    <a:pt x="45033" y="181725"/>
                    <a:pt x="31698" y="166231"/>
                  </a:cubicBezTo>
                  <a:lnTo>
                    <a:pt x="30555" y="164834"/>
                  </a:lnTo>
                  <a:lnTo>
                    <a:pt x="30555" y="164834"/>
                  </a:lnTo>
                  <a:lnTo>
                    <a:pt x="29793" y="163818"/>
                  </a:lnTo>
                  <a:lnTo>
                    <a:pt x="29793" y="163818"/>
                  </a:lnTo>
                  <a:lnTo>
                    <a:pt x="29793" y="163818"/>
                  </a:lnTo>
                  <a:lnTo>
                    <a:pt x="29793" y="163818"/>
                  </a:lnTo>
                  <a:lnTo>
                    <a:pt x="29793" y="163818"/>
                  </a:lnTo>
                  <a:lnTo>
                    <a:pt x="28904" y="162294"/>
                  </a:lnTo>
                  <a:lnTo>
                    <a:pt x="28904" y="162294"/>
                  </a:lnTo>
                  <a:lnTo>
                    <a:pt x="28904" y="162294"/>
                  </a:lnTo>
                  <a:lnTo>
                    <a:pt x="28904" y="162294"/>
                  </a:lnTo>
                  <a:lnTo>
                    <a:pt x="28904" y="162294"/>
                  </a:lnTo>
                  <a:cubicBezTo>
                    <a:pt x="28904" y="162294"/>
                    <a:pt x="28904" y="161659"/>
                    <a:pt x="28904" y="161278"/>
                  </a:cubicBezTo>
                  <a:lnTo>
                    <a:pt x="28904" y="161278"/>
                  </a:lnTo>
                  <a:lnTo>
                    <a:pt x="28269" y="159754"/>
                  </a:lnTo>
                  <a:lnTo>
                    <a:pt x="28269" y="159754"/>
                  </a:lnTo>
                  <a:cubicBezTo>
                    <a:pt x="28248" y="159289"/>
                    <a:pt x="28248" y="158823"/>
                    <a:pt x="28269" y="158357"/>
                  </a:cubicBezTo>
                  <a:lnTo>
                    <a:pt x="28269" y="158357"/>
                  </a:lnTo>
                  <a:cubicBezTo>
                    <a:pt x="28236" y="157892"/>
                    <a:pt x="28236" y="157425"/>
                    <a:pt x="28269" y="156960"/>
                  </a:cubicBezTo>
                  <a:lnTo>
                    <a:pt x="28269" y="156325"/>
                  </a:lnTo>
                  <a:lnTo>
                    <a:pt x="28269" y="155055"/>
                  </a:lnTo>
                  <a:lnTo>
                    <a:pt x="28269" y="155055"/>
                  </a:lnTo>
                  <a:cubicBezTo>
                    <a:pt x="28214" y="154506"/>
                    <a:pt x="28214" y="153953"/>
                    <a:pt x="28269" y="153404"/>
                  </a:cubicBezTo>
                  <a:lnTo>
                    <a:pt x="28269" y="153404"/>
                  </a:lnTo>
                  <a:cubicBezTo>
                    <a:pt x="28326" y="153068"/>
                    <a:pt x="28326" y="152725"/>
                    <a:pt x="28269" y="152388"/>
                  </a:cubicBezTo>
                  <a:lnTo>
                    <a:pt x="28269" y="152388"/>
                  </a:lnTo>
                  <a:lnTo>
                    <a:pt x="28269" y="152388"/>
                  </a:lnTo>
                  <a:cubicBezTo>
                    <a:pt x="28269" y="152388"/>
                    <a:pt x="28269" y="151626"/>
                    <a:pt x="28269" y="151245"/>
                  </a:cubicBezTo>
                  <a:lnTo>
                    <a:pt x="28269" y="150356"/>
                  </a:lnTo>
                  <a:lnTo>
                    <a:pt x="28269" y="150356"/>
                  </a:lnTo>
                  <a:lnTo>
                    <a:pt x="28269" y="148324"/>
                  </a:lnTo>
                  <a:cubicBezTo>
                    <a:pt x="28210" y="147903"/>
                    <a:pt x="28210" y="147476"/>
                    <a:pt x="28269" y="147054"/>
                  </a:cubicBezTo>
                  <a:lnTo>
                    <a:pt x="28269" y="147054"/>
                  </a:lnTo>
                  <a:cubicBezTo>
                    <a:pt x="28208" y="146676"/>
                    <a:pt x="28208" y="146290"/>
                    <a:pt x="28269" y="145911"/>
                  </a:cubicBezTo>
                  <a:lnTo>
                    <a:pt x="28269" y="145276"/>
                  </a:lnTo>
                  <a:lnTo>
                    <a:pt x="28269" y="145276"/>
                  </a:lnTo>
                  <a:cubicBezTo>
                    <a:pt x="28269" y="145276"/>
                    <a:pt x="28269" y="144133"/>
                    <a:pt x="28269" y="143498"/>
                  </a:cubicBezTo>
                  <a:cubicBezTo>
                    <a:pt x="28269" y="142863"/>
                    <a:pt x="28269" y="142355"/>
                    <a:pt x="28269" y="141847"/>
                  </a:cubicBezTo>
                  <a:lnTo>
                    <a:pt x="28269" y="141847"/>
                  </a:lnTo>
                  <a:lnTo>
                    <a:pt x="28269" y="140196"/>
                  </a:lnTo>
                  <a:lnTo>
                    <a:pt x="28269" y="140196"/>
                  </a:lnTo>
                  <a:lnTo>
                    <a:pt x="28269" y="137529"/>
                  </a:lnTo>
                  <a:cubicBezTo>
                    <a:pt x="28269" y="137529"/>
                    <a:pt x="28269" y="136386"/>
                    <a:pt x="28269" y="135878"/>
                  </a:cubicBezTo>
                  <a:lnTo>
                    <a:pt x="28269" y="128004"/>
                  </a:lnTo>
                  <a:lnTo>
                    <a:pt x="28269" y="128004"/>
                  </a:lnTo>
                  <a:cubicBezTo>
                    <a:pt x="28269" y="124956"/>
                    <a:pt x="28269" y="122035"/>
                    <a:pt x="28269" y="119114"/>
                  </a:cubicBezTo>
                  <a:lnTo>
                    <a:pt x="28269" y="116447"/>
                  </a:lnTo>
                  <a:lnTo>
                    <a:pt x="28269" y="116447"/>
                  </a:lnTo>
                  <a:cubicBezTo>
                    <a:pt x="28206" y="115559"/>
                    <a:pt x="28206" y="114668"/>
                    <a:pt x="28269" y="113780"/>
                  </a:cubicBezTo>
                  <a:cubicBezTo>
                    <a:pt x="28269" y="111367"/>
                    <a:pt x="28269" y="108827"/>
                    <a:pt x="28269" y="106287"/>
                  </a:cubicBezTo>
                  <a:lnTo>
                    <a:pt x="245821" y="106287"/>
                  </a:lnTo>
                  <a:cubicBezTo>
                    <a:pt x="245821" y="108827"/>
                    <a:pt x="245821" y="111367"/>
                    <a:pt x="245821" y="113780"/>
                  </a:cubicBezTo>
                  <a:cubicBezTo>
                    <a:pt x="245757" y="114838"/>
                    <a:pt x="245757" y="115898"/>
                    <a:pt x="245821" y="116955"/>
                  </a:cubicBezTo>
                  <a:cubicBezTo>
                    <a:pt x="245821" y="117717"/>
                    <a:pt x="245821" y="118352"/>
                    <a:pt x="245821" y="119114"/>
                  </a:cubicBezTo>
                  <a:cubicBezTo>
                    <a:pt x="245821" y="122670"/>
                    <a:pt x="245821" y="126353"/>
                    <a:pt x="245821" y="130163"/>
                  </a:cubicBezTo>
                  <a:lnTo>
                    <a:pt x="245821" y="130163"/>
                  </a:lnTo>
                  <a:lnTo>
                    <a:pt x="245821" y="132195"/>
                  </a:lnTo>
                  <a:cubicBezTo>
                    <a:pt x="245821" y="132195"/>
                    <a:pt x="245821" y="132195"/>
                    <a:pt x="245821" y="133211"/>
                  </a:cubicBezTo>
                  <a:lnTo>
                    <a:pt x="245821" y="134989"/>
                  </a:lnTo>
                  <a:lnTo>
                    <a:pt x="245821" y="134989"/>
                  </a:lnTo>
                  <a:lnTo>
                    <a:pt x="245821" y="137021"/>
                  </a:lnTo>
                  <a:cubicBezTo>
                    <a:pt x="245882" y="137400"/>
                    <a:pt x="245882" y="137786"/>
                    <a:pt x="245821" y="138164"/>
                  </a:cubicBezTo>
                  <a:lnTo>
                    <a:pt x="245821" y="140831"/>
                  </a:lnTo>
                  <a:close/>
                </a:path>
              </a:pathLst>
            </a:custGeom>
            <a:solidFill>
              <a:srgbClr val="642E19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89A1E2E2-7431-49F9-95B4-78E26D44BC18}"/>
                </a:ext>
              </a:extLst>
            </p:cNvPr>
            <p:cNvSpPr/>
            <p:nvPr/>
          </p:nvSpPr>
          <p:spPr>
            <a:xfrm>
              <a:off x="2438639" y="929102"/>
              <a:ext cx="170863" cy="77245"/>
            </a:xfrm>
            <a:custGeom>
              <a:avLst/>
              <a:gdLst>
                <a:gd name="connsiteX0" fmla="*/ 155209 w 170863"/>
                <a:gd name="connsiteY0" fmla="*/ 74198 h 77245"/>
                <a:gd name="connsiteX1" fmla="*/ 114442 w 170863"/>
                <a:gd name="connsiteY1" fmla="*/ 1554 h 77245"/>
                <a:gd name="connsiteX2" fmla="*/ 114442 w 170863"/>
                <a:gd name="connsiteY2" fmla="*/ 1554 h 77245"/>
                <a:gd name="connsiteX3" fmla="*/ 107711 w 170863"/>
                <a:gd name="connsiteY3" fmla="*/ 157 h 77245"/>
                <a:gd name="connsiteX4" fmla="*/ 102123 w 170863"/>
                <a:gd name="connsiteY4" fmla="*/ 157 h 77245"/>
                <a:gd name="connsiteX5" fmla="*/ 59070 w 170863"/>
                <a:gd name="connsiteY5" fmla="*/ 4348 h 77245"/>
                <a:gd name="connsiteX6" fmla="*/ 4079 w 170863"/>
                <a:gd name="connsiteY6" fmla="*/ 34574 h 77245"/>
                <a:gd name="connsiteX7" fmla="*/ 37861 w 170863"/>
                <a:gd name="connsiteY7" fmla="*/ 77246 h 77245"/>
                <a:gd name="connsiteX8" fmla="*/ 147335 w 170863"/>
                <a:gd name="connsiteY8" fmla="*/ 77246 h 7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863" h="77245">
                  <a:moveTo>
                    <a:pt x="155209" y="74198"/>
                  </a:moveTo>
                  <a:cubicBezTo>
                    <a:pt x="197500" y="62641"/>
                    <a:pt x="143906" y="9682"/>
                    <a:pt x="114442" y="1554"/>
                  </a:cubicBezTo>
                  <a:lnTo>
                    <a:pt x="114442" y="1554"/>
                  </a:lnTo>
                  <a:cubicBezTo>
                    <a:pt x="112225" y="967"/>
                    <a:pt x="109978" y="501"/>
                    <a:pt x="107711" y="157"/>
                  </a:cubicBezTo>
                  <a:lnTo>
                    <a:pt x="102123" y="157"/>
                  </a:lnTo>
                  <a:cubicBezTo>
                    <a:pt x="87646" y="-500"/>
                    <a:pt x="73149" y="911"/>
                    <a:pt x="59070" y="4348"/>
                  </a:cubicBezTo>
                  <a:cubicBezTo>
                    <a:pt x="39131" y="8412"/>
                    <a:pt x="15382" y="16159"/>
                    <a:pt x="4079" y="34574"/>
                  </a:cubicBezTo>
                  <a:cubicBezTo>
                    <a:pt x="-112" y="41178"/>
                    <a:pt x="-11161" y="68102"/>
                    <a:pt x="37861" y="77246"/>
                  </a:cubicBezTo>
                  <a:lnTo>
                    <a:pt x="147335" y="77246"/>
                  </a:lnTo>
                  <a:close/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7628F470-4DC3-4025-BB2C-4321FB03F02B}"/>
                </a:ext>
              </a:extLst>
            </p:cNvPr>
            <p:cNvSpPr/>
            <p:nvPr/>
          </p:nvSpPr>
          <p:spPr>
            <a:xfrm>
              <a:off x="2407751" y="1043813"/>
              <a:ext cx="201123" cy="58673"/>
            </a:xfrm>
            <a:custGeom>
              <a:avLst/>
              <a:gdLst>
                <a:gd name="connsiteX0" fmla="*/ 5248 w 201123"/>
                <a:gd name="connsiteY0" fmla="*/ 2159 h 58673"/>
                <a:gd name="connsiteX1" fmla="*/ 41 w 201123"/>
                <a:gd name="connsiteY1" fmla="*/ 0 h 58673"/>
                <a:gd name="connsiteX2" fmla="*/ 41 w 201123"/>
                <a:gd name="connsiteY2" fmla="*/ 7874 h 58673"/>
                <a:gd name="connsiteX3" fmla="*/ 41 w 201123"/>
                <a:gd name="connsiteY3" fmla="*/ 9525 h 58673"/>
                <a:gd name="connsiteX4" fmla="*/ 41 w 201123"/>
                <a:gd name="connsiteY4" fmla="*/ 13970 h 58673"/>
                <a:gd name="connsiteX5" fmla="*/ 41 w 201123"/>
                <a:gd name="connsiteY5" fmla="*/ 15748 h 58673"/>
                <a:gd name="connsiteX6" fmla="*/ 41 w 201123"/>
                <a:gd name="connsiteY6" fmla="*/ 15748 h 58673"/>
                <a:gd name="connsiteX7" fmla="*/ 41 w 201123"/>
                <a:gd name="connsiteY7" fmla="*/ 17145 h 58673"/>
                <a:gd name="connsiteX8" fmla="*/ 41 w 201123"/>
                <a:gd name="connsiteY8" fmla="*/ 19685 h 58673"/>
                <a:gd name="connsiteX9" fmla="*/ 41 w 201123"/>
                <a:gd name="connsiteY9" fmla="*/ 21082 h 58673"/>
                <a:gd name="connsiteX10" fmla="*/ 41 w 201123"/>
                <a:gd name="connsiteY10" fmla="*/ 21082 h 58673"/>
                <a:gd name="connsiteX11" fmla="*/ 41 w 201123"/>
                <a:gd name="connsiteY11" fmla="*/ 22733 h 58673"/>
                <a:gd name="connsiteX12" fmla="*/ 41 w 201123"/>
                <a:gd name="connsiteY12" fmla="*/ 22733 h 58673"/>
                <a:gd name="connsiteX13" fmla="*/ 41 w 201123"/>
                <a:gd name="connsiteY13" fmla="*/ 23876 h 58673"/>
                <a:gd name="connsiteX14" fmla="*/ 41 w 201123"/>
                <a:gd name="connsiteY14" fmla="*/ 23876 h 58673"/>
                <a:gd name="connsiteX15" fmla="*/ 41 w 201123"/>
                <a:gd name="connsiteY15" fmla="*/ 25146 h 58673"/>
                <a:gd name="connsiteX16" fmla="*/ 41 w 201123"/>
                <a:gd name="connsiteY16" fmla="*/ 25146 h 58673"/>
                <a:gd name="connsiteX17" fmla="*/ 41 w 201123"/>
                <a:gd name="connsiteY17" fmla="*/ 26797 h 58673"/>
                <a:gd name="connsiteX18" fmla="*/ 41 w 201123"/>
                <a:gd name="connsiteY18" fmla="*/ 26797 h 58673"/>
                <a:gd name="connsiteX19" fmla="*/ 41 w 201123"/>
                <a:gd name="connsiteY19" fmla="*/ 28067 h 58673"/>
                <a:gd name="connsiteX20" fmla="*/ 41 w 201123"/>
                <a:gd name="connsiteY20" fmla="*/ 28702 h 58673"/>
                <a:gd name="connsiteX21" fmla="*/ 41 w 201123"/>
                <a:gd name="connsiteY21" fmla="*/ 29845 h 58673"/>
                <a:gd name="connsiteX22" fmla="*/ 41 w 201123"/>
                <a:gd name="connsiteY22" fmla="*/ 29845 h 58673"/>
                <a:gd name="connsiteX23" fmla="*/ 41 w 201123"/>
                <a:gd name="connsiteY23" fmla="*/ 31242 h 58673"/>
                <a:gd name="connsiteX24" fmla="*/ 41 w 201123"/>
                <a:gd name="connsiteY24" fmla="*/ 31242 h 58673"/>
                <a:gd name="connsiteX25" fmla="*/ 676 w 201123"/>
                <a:gd name="connsiteY25" fmla="*/ 32766 h 58673"/>
                <a:gd name="connsiteX26" fmla="*/ 676 w 201123"/>
                <a:gd name="connsiteY26" fmla="*/ 32766 h 58673"/>
                <a:gd name="connsiteX27" fmla="*/ 676 w 201123"/>
                <a:gd name="connsiteY27" fmla="*/ 33782 h 58673"/>
                <a:gd name="connsiteX28" fmla="*/ 676 w 201123"/>
                <a:gd name="connsiteY28" fmla="*/ 33782 h 58673"/>
                <a:gd name="connsiteX29" fmla="*/ 676 w 201123"/>
                <a:gd name="connsiteY29" fmla="*/ 34925 h 58673"/>
                <a:gd name="connsiteX30" fmla="*/ 676 w 201123"/>
                <a:gd name="connsiteY30" fmla="*/ 34925 h 58673"/>
                <a:gd name="connsiteX31" fmla="*/ 1566 w 201123"/>
                <a:gd name="connsiteY31" fmla="*/ 36449 h 58673"/>
                <a:gd name="connsiteX32" fmla="*/ 1566 w 201123"/>
                <a:gd name="connsiteY32" fmla="*/ 36449 h 58673"/>
                <a:gd name="connsiteX33" fmla="*/ 2200 w 201123"/>
                <a:gd name="connsiteY33" fmla="*/ 37592 h 58673"/>
                <a:gd name="connsiteX34" fmla="*/ 2200 w 201123"/>
                <a:gd name="connsiteY34" fmla="*/ 37592 h 58673"/>
                <a:gd name="connsiteX35" fmla="*/ 2963 w 201123"/>
                <a:gd name="connsiteY35" fmla="*/ 38608 h 58673"/>
                <a:gd name="connsiteX36" fmla="*/ 2963 w 201123"/>
                <a:gd name="connsiteY36" fmla="*/ 38608 h 58673"/>
                <a:gd name="connsiteX37" fmla="*/ 4106 w 201123"/>
                <a:gd name="connsiteY37" fmla="*/ 40005 h 58673"/>
                <a:gd name="connsiteX38" fmla="*/ 100498 w 201123"/>
                <a:gd name="connsiteY38" fmla="*/ 58674 h 58673"/>
                <a:gd name="connsiteX39" fmla="*/ 196891 w 201123"/>
                <a:gd name="connsiteY39" fmla="*/ 40005 h 58673"/>
                <a:gd name="connsiteX40" fmla="*/ 197907 w 201123"/>
                <a:gd name="connsiteY40" fmla="*/ 38735 h 58673"/>
                <a:gd name="connsiteX41" fmla="*/ 197907 w 201123"/>
                <a:gd name="connsiteY41" fmla="*/ 38735 h 58673"/>
                <a:gd name="connsiteX42" fmla="*/ 198669 w 201123"/>
                <a:gd name="connsiteY42" fmla="*/ 37719 h 58673"/>
                <a:gd name="connsiteX43" fmla="*/ 198669 w 201123"/>
                <a:gd name="connsiteY43" fmla="*/ 37719 h 58673"/>
                <a:gd name="connsiteX44" fmla="*/ 199559 w 201123"/>
                <a:gd name="connsiteY44" fmla="*/ 36322 h 58673"/>
                <a:gd name="connsiteX45" fmla="*/ 199559 w 201123"/>
                <a:gd name="connsiteY45" fmla="*/ 36322 h 58673"/>
                <a:gd name="connsiteX46" fmla="*/ 200320 w 201123"/>
                <a:gd name="connsiteY46" fmla="*/ 35052 h 58673"/>
                <a:gd name="connsiteX47" fmla="*/ 200320 w 201123"/>
                <a:gd name="connsiteY47" fmla="*/ 35052 h 58673"/>
                <a:gd name="connsiteX48" fmla="*/ 200320 w 201123"/>
                <a:gd name="connsiteY48" fmla="*/ 34036 h 58673"/>
                <a:gd name="connsiteX49" fmla="*/ 200320 w 201123"/>
                <a:gd name="connsiteY49" fmla="*/ 34036 h 58673"/>
                <a:gd name="connsiteX50" fmla="*/ 201082 w 201123"/>
                <a:gd name="connsiteY50" fmla="*/ 32512 h 58673"/>
                <a:gd name="connsiteX51" fmla="*/ 201082 w 201123"/>
                <a:gd name="connsiteY51" fmla="*/ 32512 h 58673"/>
                <a:gd name="connsiteX52" fmla="*/ 201082 w 201123"/>
                <a:gd name="connsiteY52" fmla="*/ 31242 h 58673"/>
                <a:gd name="connsiteX53" fmla="*/ 201082 w 201123"/>
                <a:gd name="connsiteY53" fmla="*/ 31242 h 58673"/>
                <a:gd name="connsiteX54" fmla="*/ 201082 w 201123"/>
                <a:gd name="connsiteY54" fmla="*/ 30099 h 58673"/>
                <a:gd name="connsiteX55" fmla="*/ 201082 w 201123"/>
                <a:gd name="connsiteY55" fmla="*/ 30099 h 58673"/>
                <a:gd name="connsiteX56" fmla="*/ 201082 w 201123"/>
                <a:gd name="connsiteY56" fmla="*/ 28575 h 58673"/>
                <a:gd name="connsiteX57" fmla="*/ 201082 w 201123"/>
                <a:gd name="connsiteY57" fmla="*/ 28575 h 58673"/>
                <a:gd name="connsiteX58" fmla="*/ 201082 w 201123"/>
                <a:gd name="connsiteY58" fmla="*/ 27305 h 58673"/>
                <a:gd name="connsiteX59" fmla="*/ 201082 w 201123"/>
                <a:gd name="connsiteY59" fmla="*/ 27305 h 58673"/>
                <a:gd name="connsiteX60" fmla="*/ 201082 w 201123"/>
                <a:gd name="connsiteY60" fmla="*/ 26162 h 58673"/>
                <a:gd name="connsiteX61" fmla="*/ 201082 w 201123"/>
                <a:gd name="connsiteY61" fmla="*/ 26162 h 58673"/>
                <a:gd name="connsiteX62" fmla="*/ 201082 w 201123"/>
                <a:gd name="connsiteY62" fmla="*/ 24511 h 58673"/>
                <a:gd name="connsiteX63" fmla="*/ 201082 w 201123"/>
                <a:gd name="connsiteY63" fmla="*/ 24511 h 58673"/>
                <a:gd name="connsiteX64" fmla="*/ 201082 w 201123"/>
                <a:gd name="connsiteY64" fmla="*/ 23241 h 58673"/>
                <a:gd name="connsiteX65" fmla="*/ 201082 w 201123"/>
                <a:gd name="connsiteY65" fmla="*/ 23241 h 58673"/>
                <a:gd name="connsiteX66" fmla="*/ 201082 w 201123"/>
                <a:gd name="connsiteY66" fmla="*/ 21971 h 58673"/>
                <a:gd name="connsiteX67" fmla="*/ 201082 w 201123"/>
                <a:gd name="connsiteY67" fmla="*/ 21971 h 58673"/>
                <a:gd name="connsiteX68" fmla="*/ 201082 w 201123"/>
                <a:gd name="connsiteY68" fmla="*/ 20193 h 58673"/>
                <a:gd name="connsiteX69" fmla="*/ 201082 w 201123"/>
                <a:gd name="connsiteY69" fmla="*/ 17780 h 58673"/>
                <a:gd name="connsiteX70" fmla="*/ 201082 w 201123"/>
                <a:gd name="connsiteY70" fmla="*/ 16510 h 58673"/>
                <a:gd name="connsiteX71" fmla="*/ 201082 w 201123"/>
                <a:gd name="connsiteY71" fmla="*/ 16510 h 58673"/>
                <a:gd name="connsiteX72" fmla="*/ 201082 w 201123"/>
                <a:gd name="connsiteY72" fmla="*/ 14732 h 58673"/>
                <a:gd name="connsiteX73" fmla="*/ 201082 w 201123"/>
                <a:gd name="connsiteY73" fmla="*/ 2921 h 58673"/>
                <a:gd name="connsiteX74" fmla="*/ 5248 w 201123"/>
                <a:gd name="connsiteY74" fmla="*/ 2921 h 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01123" h="58673">
                  <a:moveTo>
                    <a:pt x="5248" y="2159"/>
                  </a:moveTo>
                  <a:cubicBezTo>
                    <a:pt x="3303" y="2119"/>
                    <a:pt x="1444" y="1348"/>
                    <a:pt x="41" y="0"/>
                  </a:cubicBezTo>
                  <a:lnTo>
                    <a:pt x="41" y="7874"/>
                  </a:lnTo>
                  <a:cubicBezTo>
                    <a:pt x="41" y="7874"/>
                    <a:pt x="41" y="9017"/>
                    <a:pt x="41" y="9525"/>
                  </a:cubicBezTo>
                  <a:lnTo>
                    <a:pt x="41" y="13970"/>
                  </a:lnTo>
                  <a:cubicBezTo>
                    <a:pt x="41" y="13970"/>
                    <a:pt x="41" y="15113"/>
                    <a:pt x="41" y="15748"/>
                  </a:cubicBezTo>
                  <a:lnTo>
                    <a:pt x="41" y="15748"/>
                  </a:lnTo>
                  <a:cubicBezTo>
                    <a:pt x="41" y="15748"/>
                    <a:pt x="41" y="16764"/>
                    <a:pt x="41" y="17145"/>
                  </a:cubicBezTo>
                  <a:lnTo>
                    <a:pt x="41" y="19685"/>
                  </a:lnTo>
                  <a:cubicBezTo>
                    <a:pt x="41" y="19685"/>
                    <a:pt x="41" y="20574"/>
                    <a:pt x="41" y="21082"/>
                  </a:cubicBezTo>
                  <a:lnTo>
                    <a:pt x="41" y="21082"/>
                  </a:lnTo>
                  <a:cubicBezTo>
                    <a:pt x="41" y="21082"/>
                    <a:pt x="41" y="22225"/>
                    <a:pt x="41" y="22733"/>
                  </a:cubicBezTo>
                  <a:lnTo>
                    <a:pt x="41" y="22733"/>
                  </a:lnTo>
                  <a:cubicBezTo>
                    <a:pt x="41" y="22733"/>
                    <a:pt x="41" y="23495"/>
                    <a:pt x="41" y="23876"/>
                  </a:cubicBezTo>
                  <a:lnTo>
                    <a:pt x="41" y="23876"/>
                  </a:lnTo>
                  <a:cubicBezTo>
                    <a:pt x="41" y="23876"/>
                    <a:pt x="41" y="24765"/>
                    <a:pt x="41" y="25146"/>
                  </a:cubicBezTo>
                  <a:lnTo>
                    <a:pt x="41" y="25146"/>
                  </a:lnTo>
                  <a:cubicBezTo>
                    <a:pt x="-14" y="25695"/>
                    <a:pt x="-14" y="26248"/>
                    <a:pt x="41" y="26797"/>
                  </a:cubicBezTo>
                  <a:lnTo>
                    <a:pt x="41" y="26797"/>
                  </a:lnTo>
                  <a:lnTo>
                    <a:pt x="41" y="28067"/>
                  </a:lnTo>
                  <a:lnTo>
                    <a:pt x="41" y="28702"/>
                  </a:lnTo>
                  <a:lnTo>
                    <a:pt x="41" y="29845"/>
                  </a:lnTo>
                  <a:lnTo>
                    <a:pt x="41" y="29845"/>
                  </a:lnTo>
                  <a:cubicBezTo>
                    <a:pt x="20" y="30310"/>
                    <a:pt x="20" y="30777"/>
                    <a:pt x="41" y="31242"/>
                  </a:cubicBezTo>
                  <a:lnTo>
                    <a:pt x="41" y="31242"/>
                  </a:lnTo>
                  <a:lnTo>
                    <a:pt x="676" y="32766"/>
                  </a:lnTo>
                  <a:lnTo>
                    <a:pt x="676" y="32766"/>
                  </a:lnTo>
                  <a:cubicBezTo>
                    <a:pt x="676" y="32766"/>
                    <a:pt x="676" y="33401"/>
                    <a:pt x="676" y="33782"/>
                  </a:cubicBezTo>
                  <a:lnTo>
                    <a:pt x="676" y="33782"/>
                  </a:lnTo>
                  <a:cubicBezTo>
                    <a:pt x="635" y="34162"/>
                    <a:pt x="635" y="34545"/>
                    <a:pt x="676" y="34925"/>
                  </a:cubicBezTo>
                  <a:lnTo>
                    <a:pt x="676" y="34925"/>
                  </a:lnTo>
                  <a:lnTo>
                    <a:pt x="1566" y="36449"/>
                  </a:lnTo>
                  <a:lnTo>
                    <a:pt x="1566" y="36449"/>
                  </a:lnTo>
                  <a:lnTo>
                    <a:pt x="2200" y="37592"/>
                  </a:lnTo>
                  <a:lnTo>
                    <a:pt x="2200" y="37592"/>
                  </a:lnTo>
                  <a:lnTo>
                    <a:pt x="2963" y="38608"/>
                  </a:lnTo>
                  <a:lnTo>
                    <a:pt x="2963" y="38608"/>
                  </a:lnTo>
                  <a:lnTo>
                    <a:pt x="4106" y="40005"/>
                  </a:lnTo>
                  <a:cubicBezTo>
                    <a:pt x="17441" y="55499"/>
                    <a:pt x="61001" y="58674"/>
                    <a:pt x="100498" y="58674"/>
                  </a:cubicBezTo>
                  <a:cubicBezTo>
                    <a:pt x="139995" y="58674"/>
                    <a:pt x="183429" y="55499"/>
                    <a:pt x="196891" y="40005"/>
                  </a:cubicBezTo>
                  <a:lnTo>
                    <a:pt x="197907" y="38735"/>
                  </a:lnTo>
                  <a:lnTo>
                    <a:pt x="197907" y="38735"/>
                  </a:lnTo>
                  <a:lnTo>
                    <a:pt x="198669" y="37719"/>
                  </a:lnTo>
                  <a:lnTo>
                    <a:pt x="198669" y="37719"/>
                  </a:lnTo>
                  <a:lnTo>
                    <a:pt x="199559" y="36322"/>
                  </a:lnTo>
                  <a:lnTo>
                    <a:pt x="199559" y="36322"/>
                  </a:lnTo>
                  <a:lnTo>
                    <a:pt x="200320" y="35052"/>
                  </a:lnTo>
                  <a:lnTo>
                    <a:pt x="200320" y="35052"/>
                  </a:lnTo>
                  <a:lnTo>
                    <a:pt x="200320" y="34036"/>
                  </a:lnTo>
                  <a:lnTo>
                    <a:pt x="200320" y="34036"/>
                  </a:lnTo>
                  <a:lnTo>
                    <a:pt x="201082" y="32512"/>
                  </a:lnTo>
                  <a:lnTo>
                    <a:pt x="201082" y="32512"/>
                  </a:lnTo>
                  <a:cubicBezTo>
                    <a:pt x="201104" y="32089"/>
                    <a:pt x="201104" y="31665"/>
                    <a:pt x="201082" y="31242"/>
                  </a:cubicBezTo>
                  <a:lnTo>
                    <a:pt x="201082" y="31242"/>
                  </a:lnTo>
                  <a:cubicBezTo>
                    <a:pt x="201130" y="30862"/>
                    <a:pt x="201130" y="30478"/>
                    <a:pt x="201082" y="30099"/>
                  </a:cubicBezTo>
                  <a:lnTo>
                    <a:pt x="201082" y="30099"/>
                  </a:lnTo>
                  <a:cubicBezTo>
                    <a:pt x="201137" y="29592"/>
                    <a:pt x="201137" y="29081"/>
                    <a:pt x="201082" y="28575"/>
                  </a:cubicBezTo>
                  <a:lnTo>
                    <a:pt x="201082" y="28575"/>
                  </a:lnTo>
                  <a:lnTo>
                    <a:pt x="201082" y="27305"/>
                  </a:lnTo>
                  <a:lnTo>
                    <a:pt x="201082" y="27305"/>
                  </a:lnTo>
                  <a:lnTo>
                    <a:pt x="201082" y="26162"/>
                  </a:lnTo>
                  <a:lnTo>
                    <a:pt x="201082" y="26162"/>
                  </a:lnTo>
                  <a:lnTo>
                    <a:pt x="201082" y="24511"/>
                  </a:lnTo>
                  <a:lnTo>
                    <a:pt x="201082" y="24511"/>
                  </a:lnTo>
                  <a:cubicBezTo>
                    <a:pt x="201023" y="24090"/>
                    <a:pt x="201023" y="23662"/>
                    <a:pt x="201082" y="23241"/>
                  </a:cubicBezTo>
                  <a:lnTo>
                    <a:pt x="201082" y="23241"/>
                  </a:lnTo>
                  <a:cubicBezTo>
                    <a:pt x="201082" y="23241"/>
                    <a:pt x="201082" y="22479"/>
                    <a:pt x="201082" y="21971"/>
                  </a:cubicBezTo>
                  <a:lnTo>
                    <a:pt x="201082" y="21971"/>
                  </a:lnTo>
                  <a:cubicBezTo>
                    <a:pt x="201082" y="21336"/>
                    <a:pt x="201082" y="20828"/>
                    <a:pt x="201082" y="20193"/>
                  </a:cubicBezTo>
                  <a:lnTo>
                    <a:pt x="201082" y="17780"/>
                  </a:lnTo>
                  <a:lnTo>
                    <a:pt x="201082" y="16510"/>
                  </a:lnTo>
                  <a:lnTo>
                    <a:pt x="201082" y="16510"/>
                  </a:lnTo>
                  <a:cubicBezTo>
                    <a:pt x="201082" y="15875"/>
                    <a:pt x="201082" y="15367"/>
                    <a:pt x="201082" y="14732"/>
                  </a:cubicBezTo>
                  <a:lnTo>
                    <a:pt x="201082" y="2921"/>
                  </a:lnTo>
                  <a:lnTo>
                    <a:pt x="5248" y="2921"/>
                  </a:lnTo>
                  <a:close/>
                </a:path>
              </a:pathLst>
            </a:custGeom>
            <a:solidFill>
              <a:srgbClr val="EDC17C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8DE7AF6-A542-4E42-80C8-3A6993C61274}"/>
                </a:ext>
              </a:extLst>
            </p:cNvPr>
            <p:cNvSpPr/>
            <p:nvPr/>
          </p:nvSpPr>
          <p:spPr>
            <a:xfrm>
              <a:off x="2412269" y="927807"/>
              <a:ext cx="128238" cy="72571"/>
            </a:xfrm>
            <a:custGeom>
              <a:avLst/>
              <a:gdLst>
                <a:gd name="connsiteX0" fmla="*/ 30194 w 128238"/>
                <a:gd name="connsiteY0" fmla="*/ 35614 h 72571"/>
                <a:gd name="connsiteX1" fmla="*/ 85185 w 128238"/>
                <a:gd name="connsiteY1" fmla="*/ 5388 h 72571"/>
                <a:gd name="connsiteX2" fmla="*/ 128238 w 128238"/>
                <a:gd name="connsiteY2" fmla="*/ 1197 h 72571"/>
                <a:gd name="connsiteX3" fmla="*/ 70072 w 128238"/>
                <a:gd name="connsiteY3" fmla="*/ 2213 h 72571"/>
                <a:gd name="connsiteX4" fmla="*/ 18256 w 128238"/>
                <a:gd name="connsiteY4" fmla="*/ 25454 h 72571"/>
                <a:gd name="connsiteX5" fmla="*/ 16351 w 128238"/>
                <a:gd name="connsiteY5" fmla="*/ 27486 h 72571"/>
                <a:gd name="connsiteX6" fmla="*/ 16351 w 128238"/>
                <a:gd name="connsiteY6" fmla="*/ 27486 h 72571"/>
                <a:gd name="connsiteX7" fmla="*/ 14700 w 128238"/>
                <a:gd name="connsiteY7" fmla="*/ 29391 h 72571"/>
                <a:gd name="connsiteX8" fmla="*/ 14700 w 128238"/>
                <a:gd name="connsiteY8" fmla="*/ 29391 h 72571"/>
                <a:gd name="connsiteX9" fmla="*/ 12922 w 128238"/>
                <a:gd name="connsiteY9" fmla="*/ 31550 h 72571"/>
                <a:gd name="connsiteX10" fmla="*/ 12922 w 128238"/>
                <a:gd name="connsiteY10" fmla="*/ 31550 h 72571"/>
                <a:gd name="connsiteX11" fmla="*/ 11271 w 128238"/>
                <a:gd name="connsiteY11" fmla="*/ 33709 h 72571"/>
                <a:gd name="connsiteX12" fmla="*/ 11271 w 128238"/>
                <a:gd name="connsiteY12" fmla="*/ 33709 h 72571"/>
                <a:gd name="connsiteX13" fmla="*/ 9747 w 128238"/>
                <a:gd name="connsiteY13" fmla="*/ 35868 h 72571"/>
                <a:gd name="connsiteX14" fmla="*/ 9747 w 128238"/>
                <a:gd name="connsiteY14" fmla="*/ 35868 h 72571"/>
                <a:gd name="connsiteX15" fmla="*/ 8350 w 128238"/>
                <a:gd name="connsiteY15" fmla="*/ 38154 h 72571"/>
                <a:gd name="connsiteX16" fmla="*/ 8350 w 128238"/>
                <a:gd name="connsiteY16" fmla="*/ 38154 h 72571"/>
                <a:gd name="connsiteX17" fmla="*/ 6953 w 128238"/>
                <a:gd name="connsiteY17" fmla="*/ 40440 h 72571"/>
                <a:gd name="connsiteX18" fmla="*/ 6953 w 128238"/>
                <a:gd name="connsiteY18" fmla="*/ 40440 h 72571"/>
                <a:gd name="connsiteX19" fmla="*/ 5683 w 128238"/>
                <a:gd name="connsiteY19" fmla="*/ 42726 h 72571"/>
                <a:gd name="connsiteX20" fmla="*/ 5683 w 128238"/>
                <a:gd name="connsiteY20" fmla="*/ 42726 h 72571"/>
                <a:gd name="connsiteX21" fmla="*/ 4540 w 128238"/>
                <a:gd name="connsiteY21" fmla="*/ 45139 h 72571"/>
                <a:gd name="connsiteX22" fmla="*/ 4540 w 128238"/>
                <a:gd name="connsiteY22" fmla="*/ 45139 h 72571"/>
                <a:gd name="connsiteX23" fmla="*/ 3524 w 128238"/>
                <a:gd name="connsiteY23" fmla="*/ 47679 h 72571"/>
                <a:gd name="connsiteX24" fmla="*/ 3524 w 128238"/>
                <a:gd name="connsiteY24" fmla="*/ 47679 h 72571"/>
                <a:gd name="connsiteX25" fmla="*/ 2508 w 128238"/>
                <a:gd name="connsiteY25" fmla="*/ 50092 h 72571"/>
                <a:gd name="connsiteX26" fmla="*/ 2508 w 128238"/>
                <a:gd name="connsiteY26" fmla="*/ 50092 h 72571"/>
                <a:gd name="connsiteX27" fmla="*/ 1619 w 128238"/>
                <a:gd name="connsiteY27" fmla="*/ 52505 h 72571"/>
                <a:gd name="connsiteX28" fmla="*/ 1619 w 128238"/>
                <a:gd name="connsiteY28" fmla="*/ 52505 h 72571"/>
                <a:gd name="connsiteX29" fmla="*/ 857 w 128238"/>
                <a:gd name="connsiteY29" fmla="*/ 55045 h 72571"/>
                <a:gd name="connsiteX30" fmla="*/ 857 w 128238"/>
                <a:gd name="connsiteY30" fmla="*/ 55045 h 72571"/>
                <a:gd name="connsiteX31" fmla="*/ 95 w 128238"/>
                <a:gd name="connsiteY31" fmla="*/ 57585 h 72571"/>
                <a:gd name="connsiteX32" fmla="*/ 95 w 128238"/>
                <a:gd name="connsiteY32" fmla="*/ 57585 h 72571"/>
                <a:gd name="connsiteX33" fmla="*/ 95 w 128238"/>
                <a:gd name="connsiteY33" fmla="*/ 59998 h 72571"/>
                <a:gd name="connsiteX34" fmla="*/ 95 w 128238"/>
                <a:gd name="connsiteY34" fmla="*/ 59998 h 72571"/>
                <a:gd name="connsiteX35" fmla="*/ 95 w 128238"/>
                <a:gd name="connsiteY35" fmla="*/ 62665 h 72571"/>
                <a:gd name="connsiteX36" fmla="*/ 95 w 128238"/>
                <a:gd name="connsiteY36" fmla="*/ 62665 h 72571"/>
                <a:gd name="connsiteX37" fmla="*/ 7367 w 128238"/>
                <a:gd name="connsiteY37" fmla="*/ 72478 h 72571"/>
                <a:gd name="connsiteX38" fmla="*/ 8731 w 128238"/>
                <a:gd name="connsiteY38" fmla="*/ 72571 h 72571"/>
                <a:gd name="connsiteX39" fmla="*/ 64230 w 128238"/>
                <a:gd name="connsiteY39" fmla="*/ 72571 h 72571"/>
                <a:gd name="connsiteX40" fmla="*/ 30194 w 128238"/>
                <a:gd name="connsiteY40" fmla="*/ 35614 h 7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28238" h="72571">
                  <a:moveTo>
                    <a:pt x="30194" y="35614"/>
                  </a:moveTo>
                  <a:cubicBezTo>
                    <a:pt x="41497" y="17199"/>
                    <a:pt x="65246" y="9452"/>
                    <a:pt x="85185" y="5388"/>
                  </a:cubicBezTo>
                  <a:cubicBezTo>
                    <a:pt x="99264" y="1951"/>
                    <a:pt x="113761" y="540"/>
                    <a:pt x="128238" y="1197"/>
                  </a:cubicBezTo>
                  <a:cubicBezTo>
                    <a:pt x="108874" y="-687"/>
                    <a:pt x="89358" y="-346"/>
                    <a:pt x="70072" y="2213"/>
                  </a:cubicBezTo>
                  <a:cubicBezTo>
                    <a:pt x="50653" y="3818"/>
                    <a:pt x="32369" y="12019"/>
                    <a:pt x="18256" y="25454"/>
                  </a:cubicBezTo>
                  <a:lnTo>
                    <a:pt x="16351" y="27486"/>
                  </a:lnTo>
                  <a:lnTo>
                    <a:pt x="16351" y="27486"/>
                  </a:lnTo>
                  <a:lnTo>
                    <a:pt x="14700" y="29391"/>
                  </a:lnTo>
                  <a:lnTo>
                    <a:pt x="14700" y="29391"/>
                  </a:lnTo>
                  <a:lnTo>
                    <a:pt x="12922" y="31550"/>
                  </a:lnTo>
                  <a:lnTo>
                    <a:pt x="12922" y="31550"/>
                  </a:lnTo>
                  <a:lnTo>
                    <a:pt x="11271" y="33709"/>
                  </a:lnTo>
                  <a:lnTo>
                    <a:pt x="11271" y="33709"/>
                  </a:lnTo>
                  <a:lnTo>
                    <a:pt x="9747" y="35868"/>
                  </a:lnTo>
                  <a:lnTo>
                    <a:pt x="9747" y="35868"/>
                  </a:lnTo>
                  <a:cubicBezTo>
                    <a:pt x="9328" y="36658"/>
                    <a:pt x="8862" y="37421"/>
                    <a:pt x="8350" y="38154"/>
                  </a:cubicBezTo>
                  <a:lnTo>
                    <a:pt x="8350" y="38154"/>
                  </a:lnTo>
                  <a:cubicBezTo>
                    <a:pt x="7839" y="38887"/>
                    <a:pt x="7372" y="39651"/>
                    <a:pt x="6953" y="40440"/>
                  </a:cubicBezTo>
                  <a:lnTo>
                    <a:pt x="6953" y="40440"/>
                  </a:lnTo>
                  <a:cubicBezTo>
                    <a:pt x="6482" y="41175"/>
                    <a:pt x="6058" y="41938"/>
                    <a:pt x="5683" y="42726"/>
                  </a:cubicBezTo>
                  <a:lnTo>
                    <a:pt x="5683" y="42726"/>
                  </a:lnTo>
                  <a:lnTo>
                    <a:pt x="4540" y="45139"/>
                  </a:lnTo>
                  <a:lnTo>
                    <a:pt x="4540" y="45139"/>
                  </a:lnTo>
                  <a:cubicBezTo>
                    <a:pt x="4147" y="45963"/>
                    <a:pt x="3808" y="46812"/>
                    <a:pt x="3524" y="47679"/>
                  </a:cubicBezTo>
                  <a:lnTo>
                    <a:pt x="3524" y="47679"/>
                  </a:lnTo>
                  <a:cubicBezTo>
                    <a:pt x="3524" y="48441"/>
                    <a:pt x="3524" y="49203"/>
                    <a:pt x="2508" y="50092"/>
                  </a:cubicBezTo>
                  <a:lnTo>
                    <a:pt x="2508" y="50092"/>
                  </a:lnTo>
                  <a:cubicBezTo>
                    <a:pt x="2508" y="50981"/>
                    <a:pt x="2508" y="51743"/>
                    <a:pt x="1619" y="52505"/>
                  </a:cubicBezTo>
                  <a:lnTo>
                    <a:pt x="1619" y="52505"/>
                  </a:lnTo>
                  <a:lnTo>
                    <a:pt x="857" y="55045"/>
                  </a:lnTo>
                  <a:lnTo>
                    <a:pt x="857" y="55045"/>
                  </a:lnTo>
                  <a:lnTo>
                    <a:pt x="95" y="57585"/>
                  </a:lnTo>
                  <a:lnTo>
                    <a:pt x="95" y="57585"/>
                  </a:lnTo>
                  <a:cubicBezTo>
                    <a:pt x="95" y="58347"/>
                    <a:pt x="95" y="59236"/>
                    <a:pt x="95" y="59998"/>
                  </a:cubicBezTo>
                  <a:lnTo>
                    <a:pt x="95" y="59998"/>
                  </a:lnTo>
                  <a:cubicBezTo>
                    <a:pt x="95" y="60887"/>
                    <a:pt x="95" y="61776"/>
                    <a:pt x="95" y="62665"/>
                  </a:cubicBezTo>
                  <a:lnTo>
                    <a:pt x="95" y="62665"/>
                  </a:lnTo>
                  <a:cubicBezTo>
                    <a:pt x="-607" y="67383"/>
                    <a:pt x="2649" y="71776"/>
                    <a:pt x="7367" y="72478"/>
                  </a:cubicBezTo>
                  <a:cubicBezTo>
                    <a:pt x="7818" y="72545"/>
                    <a:pt x="8274" y="72576"/>
                    <a:pt x="8731" y="72571"/>
                  </a:cubicBezTo>
                  <a:lnTo>
                    <a:pt x="64230" y="72571"/>
                  </a:lnTo>
                  <a:cubicBezTo>
                    <a:pt x="14954" y="69142"/>
                    <a:pt x="26130" y="42218"/>
                    <a:pt x="30194" y="35614"/>
                  </a:cubicBezTo>
                  <a:close/>
                </a:path>
              </a:pathLst>
            </a:custGeom>
            <a:solidFill>
              <a:srgbClr val="E39555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5B1BE26E-EFC1-486A-B8C9-B3BEF010BC91}"/>
                </a:ext>
              </a:extLst>
            </p:cNvPr>
            <p:cNvSpPr/>
            <p:nvPr/>
          </p:nvSpPr>
          <p:spPr>
            <a:xfrm>
              <a:off x="2550414" y="930402"/>
              <a:ext cx="73360" cy="76326"/>
            </a:xfrm>
            <a:custGeom>
              <a:avLst/>
              <a:gdLst>
                <a:gd name="connsiteX0" fmla="*/ 72771 w 73360"/>
                <a:gd name="connsiteY0" fmla="*/ 65405 h 76326"/>
                <a:gd name="connsiteX1" fmla="*/ 72771 w 73360"/>
                <a:gd name="connsiteY1" fmla="*/ 65405 h 76326"/>
                <a:gd name="connsiteX2" fmla="*/ 72136 w 73360"/>
                <a:gd name="connsiteY2" fmla="*/ 62357 h 76326"/>
                <a:gd name="connsiteX3" fmla="*/ 72136 w 73360"/>
                <a:gd name="connsiteY3" fmla="*/ 61468 h 76326"/>
                <a:gd name="connsiteX4" fmla="*/ 72136 w 73360"/>
                <a:gd name="connsiteY4" fmla="*/ 59309 h 76326"/>
                <a:gd name="connsiteX5" fmla="*/ 72136 w 73360"/>
                <a:gd name="connsiteY5" fmla="*/ 58166 h 76326"/>
                <a:gd name="connsiteX6" fmla="*/ 72136 w 73360"/>
                <a:gd name="connsiteY6" fmla="*/ 56134 h 76326"/>
                <a:gd name="connsiteX7" fmla="*/ 72136 w 73360"/>
                <a:gd name="connsiteY7" fmla="*/ 55118 h 76326"/>
                <a:gd name="connsiteX8" fmla="*/ 71247 w 73360"/>
                <a:gd name="connsiteY8" fmla="*/ 52578 h 76326"/>
                <a:gd name="connsiteX9" fmla="*/ 71247 w 73360"/>
                <a:gd name="connsiteY9" fmla="*/ 52578 h 76326"/>
                <a:gd name="connsiteX10" fmla="*/ 69977 w 73360"/>
                <a:gd name="connsiteY10" fmla="*/ 49657 h 76326"/>
                <a:gd name="connsiteX11" fmla="*/ 69977 w 73360"/>
                <a:gd name="connsiteY11" fmla="*/ 48768 h 76326"/>
                <a:gd name="connsiteX12" fmla="*/ 69088 w 73360"/>
                <a:gd name="connsiteY12" fmla="*/ 46609 h 76326"/>
                <a:gd name="connsiteX13" fmla="*/ 69088 w 73360"/>
                <a:gd name="connsiteY13" fmla="*/ 45593 h 76326"/>
                <a:gd name="connsiteX14" fmla="*/ 68199 w 73360"/>
                <a:gd name="connsiteY14" fmla="*/ 43688 h 76326"/>
                <a:gd name="connsiteX15" fmla="*/ 68199 w 73360"/>
                <a:gd name="connsiteY15" fmla="*/ 42672 h 76326"/>
                <a:gd name="connsiteX16" fmla="*/ 67056 w 73360"/>
                <a:gd name="connsiteY16" fmla="*/ 40640 h 76326"/>
                <a:gd name="connsiteX17" fmla="*/ 67056 w 73360"/>
                <a:gd name="connsiteY17" fmla="*/ 39878 h 76326"/>
                <a:gd name="connsiteX18" fmla="*/ 65405 w 73360"/>
                <a:gd name="connsiteY18" fmla="*/ 37211 h 76326"/>
                <a:gd name="connsiteX19" fmla="*/ 65405 w 73360"/>
                <a:gd name="connsiteY19" fmla="*/ 37211 h 76326"/>
                <a:gd name="connsiteX20" fmla="*/ 64008 w 73360"/>
                <a:gd name="connsiteY20" fmla="*/ 35179 h 76326"/>
                <a:gd name="connsiteX21" fmla="*/ 63373 w 73360"/>
                <a:gd name="connsiteY21" fmla="*/ 34163 h 76326"/>
                <a:gd name="connsiteX22" fmla="*/ 62103 w 73360"/>
                <a:gd name="connsiteY22" fmla="*/ 32512 h 76326"/>
                <a:gd name="connsiteX23" fmla="*/ 61468 w 73360"/>
                <a:gd name="connsiteY23" fmla="*/ 31496 h 76326"/>
                <a:gd name="connsiteX24" fmla="*/ 60071 w 73360"/>
                <a:gd name="connsiteY24" fmla="*/ 29845 h 76326"/>
                <a:gd name="connsiteX25" fmla="*/ 59436 w 73360"/>
                <a:gd name="connsiteY25" fmla="*/ 28956 h 76326"/>
                <a:gd name="connsiteX26" fmla="*/ 57404 w 73360"/>
                <a:gd name="connsiteY26" fmla="*/ 26543 h 76326"/>
                <a:gd name="connsiteX27" fmla="*/ 7620 w 73360"/>
                <a:gd name="connsiteY27" fmla="*/ 1143 h 76326"/>
                <a:gd name="connsiteX28" fmla="*/ 0 w 73360"/>
                <a:gd name="connsiteY28" fmla="*/ 0 h 76326"/>
                <a:gd name="connsiteX29" fmla="*/ 6731 w 73360"/>
                <a:gd name="connsiteY29" fmla="*/ 1397 h 76326"/>
                <a:gd name="connsiteX30" fmla="*/ 6731 w 73360"/>
                <a:gd name="connsiteY30" fmla="*/ 1397 h 76326"/>
                <a:gd name="connsiteX31" fmla="*/ 47498 w 73360"/>
                <a:gd name="connsiteY31" fmla="*/ 74041 h 76326"/>
                <a:gd name="connsiteX32" fmla="*/ 39370 w 73360"/>
                <a:gd name="connsiteY32" fmla="*/ 76327 h 76326"/>
                <a:gd name="connsiteX33" fmla="*/ 68453 w 73360"/>
                <a:gd name="connsiteY33" fmla="*/ 76327 h 76326"/>
                <a:gd name="connsiteX34" fmla="*/ 72771 w 73360"/>
                <a:gd name="connsiteY34" fmla="*/ 65405 h 7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360" h="76326">
                  <a:moveTo>
                    <a:pt x="72771" y="65405"/>
                  </a:moveTo>
                  <a:lnTo>
                    <a:pt x="72771" y="65405"/>
                  </a:lnTo>
                  <a:cubicBezTo>
                    <a:pt x="72622" y="64377"/>
                    <a:pt x="72410" y="63359"/>
                    <a:pt x="72136" y="62357"/>
                  </a:cubicBezTo>
                  <a:cubicBezTo>
                    <a:pt x="72191" y="62063"/>
                    <a:pt x="72191" y="61762"/>
                    <a:pt x="72136" y="61468"/>
                  </a:cubicBezTo>
                  <a:cubicBezTo>
                    <a:pt x="72136" y="60706"/>
                    <a:pt x="72136" y="59944"/>
                    <a:pt x="72136" y="59309"/>
                  </a:cubicBezTo>
                  <a:lnTo>
                    <a:pt x="72136" y="58166"/>
                  </a:lnTo>
                  <a:cubicBezTo>
                    <a:pt x="72190" y="57490"/>
                    <a:pt x="72190" y="56810"/>
                    <a:pt x="72136" y="56134"/>
                  </a:cubicBezTo>
                  <a:cubicBezTo>
                    <a:pt x="72208" y="55799"/>
                    <a:pt x="72208" y="55453"/>
                    <a:pt x="72136" y="55118"/>
                  </a:cubicBezTo>
                  <a:cubicBezTo>
                    <a:pt x="72136" y="54229"/>
                    <a:pt x="71501" y="53467"/>
                    <a:pt x="71247" y="52578"/>
                  </a:cubicBezTo>
                  <a:lnTo>
                    <a:pt x="71247" y="52578"/>
                  </a:lnTo>
                  <a:cubicBezTo>
                    <a:pt x="71247" y="51562"/>
                    <a:pt x="70358" y="50546"/>
                    <a:pt x="69977" y="49657"/>
                  </a:cubicBezTo>
                  <a:lnTo>
                    <a:pt x="69977" y="48768"/>
                  </a:lnTo>
                  <a:cubicBezTo>
                    <a:pt x="69977" y="48768"/>
                    <a:pt x="69977" y="47371"/>
                    <a:pt x="69088" y="46609"/>
                  </a:cubicBezTo>
                  <a:cubicBezTo>
                    <a:pt x="69065" y="46271"/>
                    <a:pt x="69065" y="45931"/>
                    <a:pt x="69088" y="45593"/>
                  </a:cubicBezTo>
                  <a:lnTo>
                    <a:pt x="68199" y="43688"/>
                  </a:lnTo>
                  <a:cubicBezTo>
                    <a:pt x="68131" y="43353"/>
                    <a:pt x="68131" y="43007"/>
                    <a:pt x="68199" y="42672"/>
                  </a:cubicBezTo>
                  <a:lnTo>
                    <a:pt x="67056" y="40640"/>
                  </a:lnTo>
                  <a:cubicBezTo>
                    <a:pt x="67092" y="40387"/>
                    <a:pt x="67092" y="40131"/>
                    <a:pt x="67056" y="39878"/>
                  </a:cubicBezTo>
                  <a:cubicBezTo>
                    <a:pt x="66552" y="38961"/>
                    <a:pt x="66001" y="38071"/>
                    <a:pt x="65405" y="37211"/>
                  </a:cubicBezTo>
                  <a:lnTo>
                    <a:pt x="65405" y="37211"/>
                  </a:lnTo>
                  <a:lnTo>
                    <a:pt x="64008" y="35179"/>
                  </a:lnTo>
                  <a:lnTo>
                    <a:pt x="63373" y="34163"/>
                  </a:lnTo>
                  <a:lnTo>
                    <a:pt x="62103" y="32512"/>
                  </a:lnTo>
                  <a:lnTo>
                    <a:pt x="61468" y="31496"/>
                  </a:lnTo>
                  <a:lnTo>
                    <a:pt x="60071" y="29845"/>
                  </a:lnTo>
                  <a:lnTo>
                    <a:pt x="59436" y="28956"/>
                  </a:lnTo>
                  <a:lnTo>
                    <a:pt x="57404" y="26543"/>
                  </a:lnTo>
                  <a:cubicBezTo>
                    <a:pt x="44235" y="12588"/>
                    <a:pt x="26647" y="3615"/>
                    <a:pt x="7620" y="1143"/>
                  </a:cubicBezTo>
                  <a:cubicBezTo>
                    <a:pt x="5080" y="635"/>
                    <a:pt x="2540" y="254"/>
                    <a:pt x="0" y="0"/>
                  </a:cubicBezTo>
                  <a:cubicBezTo>
                    <a:pt x="2267" y="344"/>
                    <a:pt x="4514" y="810"/>
                    <a:pt x="6731" y="1397"/>
                  </a:cubicBezTo>
                  <a:lnTo>
                    <a:pt x="6731" y="1397"/>
                  </a:lnTo>
                  <a:cubicBezTo>
                    <a:pt x="36195" y="9525"/>
                    <a:pt x="89789" y="62484"/>
                    <a:pt x="47498" y="74041"/>
                  </a:cubicBezTo>
                  <a:lnTo>
                    <a:pt x="39370" y="76327"/>
                  </a:lnTo>
                  <a:lnTo>
                    <a:pt x="68453" y="76327"/>
                  </a:lnTo>
                  <a:cubicBezTo>
                    <a:pt x="72527" y="74376"/>
                    <a:pt x="74410" y="69615"/>
                    <a:pt x="72771" y="65405"/>
                  </a:cubicBezTo>
                  <a:close/>
                </a:path>
              </a:pathLst>
            </a:custGeom>
            <a:solidFill>
              <a:srgbClr val="F6DDB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E1183E1-BEAB-481A-9412-1F2593EE9FA1}"/>
                </a:ext>
              </a:extLst>
            </p:cNvPr>
            <p:cNvSpPr/>
            <p:nvPr/>
          </p:nvSpPr>
          <p:spPr>
            <a:xfrm>
              <a:off x="2408301" y="1056005"/>
              <a:ext cx="215264" cy="21749"/>
            </a:xfrm>
            <a:custGeom>
              <a:avLst/>
              <a:gdLst>
                <a:gd name="connsiteX0" fmla="*/ 4699 w 215264"/>
                <a:gd name="connsiteY0" fmla="*/ 508 h 21749"/>
                <a:gd name="connsiteX1" fmla="*/ 0 w 215264"/>
                <a:gd name="connsiteY1" fmla="*/ 508 h 21749"/>
                <a:gd name="connsiteX2" fmla="*/ 1905 w 215264"/>
                <a:gd name="connsiteY2" fmla="*/ 14478 h 21749"/>
                <a:gd name="connsiteX3" fmla="*/ 4318 w 215264"/>
                <a:gd name="connsiteY3" fmla="*/ 14478 h 21749"/>
                <a:gd name="connsiteX4" fmla="*/ 101600 w 215264"/>
                <a:gd name="connsiteY4" fmla="*/ 12827 h 21749"/>
                <a:gd name="connsiteX5" fmla="*/ 208788 w 215264"/>
                <a:gd name="connsiteY5" fmla="*/ 14478 h 21749"/>
                <a:gd name="connsiteX6" fmla="*/ 213741 w 215264"/>
                <a:gd name="connsiteY6" fmla="*/ 12700 h 21749"/>
                <a:gd name="connsiteX7" fmla="*/ 215265 w 215264"/>
                <a:gd name="connsiteY7" fmla="*/ 0 h 2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264" h="21749">
                  <a:moveTo>
                    <a:pt x="4699" y="508"/>
                  </a:moveTo>
                  <a:cubicBezTo>
                    <a:pt x="3139" y="702"/>
                    <a:pt x="1560" y="702"/>
                    <a:pt x="0" y="508"/>
                  </a:cubicBezTo>
                  <a:cubicBezTo>
                    <a:pt x="368" y="5197"/>
                    <a:pt x="1004" y="9862"/>
                    <a:pt x="1905" y="14478"/>
                  </a:cubicBezTo>
                  <a:cubicBezTo>
                    <a:pt x="2705" y="14600"/>
                    <a:pt x="3518" y="14600"/>
                    <a:pt x="4318" y="14478"/>
                  </a:cubicBezTo>
                  <a:cubicBezTo>
                    <a:pt x="39497" y="23495"/>
                    <a:pt x="73406" y="25400"/>
                    <a:pt x="101600" y="12827"/>
                  </a:cubicBezTo>
                  <a:cubicBezTo>
                    <a:pt x="134366" y="-1905"/>
                    <a:pt x="167513" y="16256"/>
                    <a:pt x="208788" y="14478"/>
                  </a:cubicBezTo>
                  <a:cubicBezTo>
                    <a:pt x="210598" y="14492"/>
                    <a:pt x="212354" y="13862"/>
                    <a:pt x="213741" y="12700"/>
                  </a:cubicBezTo>
                  <a:cubicBezTo>
                    <a:pt x="214543" y="8507"/>
                    <a:pt x="215052" y="4263"/>
                    <a:pt x="215265" y="0"/>
                  </a:cubicBezTo>
                  <a:close/>
                </a:path>
              </a:pathLst>
            </a:custGeom>
            <a:solidFill>
              <a:srgbClr val="E39555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44AAE002-B359-4FA9-8444-48342487C620}"/>
                </a:ext>
              </a:extLst>
            </p:cNvPr>
            <p:cNvSpPr/>
            <p:nvPr/>
          </p:nvSpPr>
          <p:spPr>
            <a:xfrm>
              <a:off x="2383880" y="1008804"/>
              <a:ext cx="262164" cy="46820"/>
            </a:xfrm>
            <a:custGeom>
              <a:avLst/>
              <a:gdLst>
                <a:gd name="connsiteX0" fmla="*/ 262164 w 262164"/>
                <a:gd name="connsiteY0" fmla="*/ 16212 h 46820"/>
                <a:gd name="connsiteX1" fmla="*/ 249464 w 262164"/>
                <a:gd name="connsiteY1" fmla="*/ 2496 h 46820"/>
                <a:gd name="connsiteX2" fmla="*/ 153707 w 262164"/>
                <a:gd name="connsiteY2" fmla="*/ 1099 h 46820"/>
                <a:gd name="connsiteX3" fmla="*/ 153706 w 262164"/>
                <a:gd name="connsiteY3" fmla="*/ 1099 h 46820"/>
                <a:gd name="connsiteX4" fmla="*/ 131100 w 262164"/>
                <a:gd name="connsiteY4" fmla="*/ 1099 h 46820"/>
                <a:gd name="connsiteX5" fmla="*/ 108494 w 262164"/>
                <a:gd name="connsiteY5" fmla="*/ 1099 h 46820"/>
                <a:gd name="connsiteX6" fmla="*/ 108494 w 262164"/>
                <a:gd name="connsiteY6" fmla="*/ 1099 h 46820"/>
                <a:gd name="connsiteX7" fmla="*/ 12736 w 262164"/>
                <a:gd name="connsiteY7" fmla="*/ 2496 h 46820"/>
                <a:gd name="connsiteX8" fmla="*/ 36 w 262164"/>
                <a:gd name="connsiteY8" fmla="*/ 16212 h 46820"/>
                <a:gd name="connsiteX9" fmla="*/ 10069 w 262164"/>
                <a:gd name="connsiteY9" fmla="*/ 32595 h 46820"/>
                <a:gd name="connsiteX10" fmla="*/ 10069 w 262164"/>
                <a:gd name="connsiteY10" fmla="*/ 32595 h 46820"/>
                <a:gd name="connsiteX11" fmla="*/ 10704 w 262164"/>
                <a:gd name="connsiteY11" fmla="*/ 32595 h 46820"/>
                <a:gd name="connsiteX12" fmla="*/ 28484 w 262164"/>
                <a:gd name="connsiteY12" fmla="*/ 46819 h 46820"/>
                <a:gd name="connsiteX13" fmla="*/ 241717 w 262164"/>
                <a:gd name="connsiteY13" fmla="*/ 46819 h 46820"/>
                <a:gd name="connsiteX14" fmla="*/ 260260 w 262164"/>
                <a:gd name="connsiteY14" fmla="*/ 28023 h 46820"/>
                <a:gd name="connsiteX15" fmla="*/ 260259 w 262164"/>
                <a:gd name="connsiteY15" fmla="*/ 23324 h 46820"/>
                <a:gd name="connsiteX16" fmla="*/ 262164 w 262164"/>
                <a:gd name="connsiteY16" fmla="*/ 16212 h 46820"/>
                <a:gd name="connsiteX17" fmla="*/ 250099 w 262164"/>
                <a:gd name="connsiteY17" fmla="*/ 28912 h 46820"/>
                <a:gd name="connsiteX18" fmla="*/ 242225 w 262164"/>
                <a:gd name="connsiteY18" fmla="*/ 37294 h 46820"/>
                <a:gd name="connsiteX19" fmla="*/ 29119 w 262164"/>
                <a:gd name="connsiteY19" fmla="*/ 37294 h 46820"/>
                <a:gd name="connsiteX20" fmla="*/ 21372 w 262164"/>
                <a:gd name="connsiteY20" fmla="*/ 28912 h 46820"/>
                <a:gd name="connsiteX21" fmla="*/ 21372 w 262164"/>
                <a:gd name="connsiteY21" fmla="*/ 24086 h 46820"/>
                <a:gd name="connsiteX22" fmla="*/ 45756 w 262164"/>
                <a:gd name="connsiteY22" fmla="*/ 22181 h 46820"/>
                <a:gd name="connsiteX23" fmla="*/ 70267 w 262164"/>
                <a:gd name="connsiteY23" fmla="*/ 22181 h 46820"/>
                <a:gd name="connsiteX24" fmla="*/ 125131 w 262164"/>
                <a:gd name="connsiteY24" fmla="*/ 15704 h 46820"/>
                <a:gd name="connsiteX25" fmla="*/ 129957 w 262164"/>
                <a:gd name="connsiteY25" fmla="*/ 14053 h 46820"/>
                <a:gd name="connsiteX26" fmla="*/ 131735 w 262164"/>
                <a:gd name="connsiteY26" fmla="*/ 14053 h 46820"/>
                <a:gd name="connsiteX27" fmla="*/ 136561 w 262164"/>
                <a:gd name="connsiteY27" fmla="*/ 15704 h 46820"/>
                <a:gd name="connsiteX28" fmla="*/ 191425 w 262164"/>
                <a:gd name="connsiteY28" fmla="*/ 22181 h 46820"/>
                <a:gd name="connsiteX29" fmla="*/ 215936 w 262164"/>
                <a:gd name="connsiteY29" fmla="*/ 22181 h 46820"/>
                <a:gd name="connsiteX30" fmla="*/ 247940 w 262164"/>
                <a:gd name="connsiteY30" fmla="*/ 23197 h 46820"/>
                <a:gd name="connsiteX31" fmla="*/ 250353 w 262164"/>
                <a:gd name="connsiteY31" fmla="*/ 21546 h 4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62164" h="46820">
                  <a:moveTo>
                    <a:pt x="262164" y="16212"/>
                  </a:moveTo>
                  <a:cubicBezTo>
                    <a:pt x="261697" y="9217"/>
                    <a:pt x="256404" y="3499"/>
                    <a:pt x="249464" y="2496"/>
                  </a:cubicBezTo>
                  <a:cubicBezTo>
                    <a:pt x="217620" y="-272"/>
                    <a:pt x="185618" y="-738"/>
                    <a:pt x="153707" y="1099"/>
                  </a:cubicBezTo>
                  <a:lnTo>
                    <a:pt x="153706" y="1099"/>
                  </a:lnTo>
                  <a:lnTo>
                    <a:pt x="131100" y="1099"/>
                  </a:lnTo>
                  <a:lnTo>
                    <a:pt x="108494" y="1099"/>
                  </a:lnTo>
                  <a:lnTo>
                    <a:pt x="108494" y="1099"/>
                  </a:lnTo>
                  <a:cubicBezTo>
                    <a:pt x="76583" y="-738"/>
                    <a:pt x="44581" y="-272"/>
                    <a:pt x="12736" y="2496"/>
                  </a:cubicBezTo>
                  <a:cubicBezTo>
                    <a:pt x="5797" y="3499"/>
                    <a:pt x="504" y="9217"/>
                    <a:pt x="36" y="16212"/>
                  </a:cubicBezTo>
                  <a:cubicBezTo>
                    <a:pt x="-429" y="23248"/>
                    <a:pt x="3591" y="29812"/>
                    <a:pt x="10069" y="32595"/>
                  </a:cubicBezTo>
                  <a:lnTo>
                    <a:pt x="10069" y="32595"/>
                  </a:lnTo>
                  <a:lnTo>
                    <a:pt x="10704" y="32595"/>
                  </a:lnTo>
                  <a:cubicBezTo>
                    <a:pt x="12510" y="40952"/>
                    <a:pt x="19935" y="46892"/>
                    <a:pt x="28484" y="46819"/>
                  </a:cubicBezTo>
                  <a:lnTo>
                    <a:pt x="241717" y="46819"/>
                  </a:lnTo>
                  <a:cubicBezTo>
                    <a:pt x="251999" y="46680"/>
                    <a:pt x="260260" y="38306"/>
                    <a:pt x="260260" y="28023"/>
                  </a:cubicBezTo>
                  <a:lnTo>
                    <a:pt x="260259" y="23324"/>
                  </a:lnTo>
                  <a:cubicBezTo>
                    <a:pt x="261447" y="21137"/>
                    <a:pt x="262100" y="18700"/>
                    <a:pt x="262164" y="16212"/>
                  </a:cubicBezTo>
                  <a:close/>
                  <a:moveTo>
                    <a:pt x="250099" y="28912"/>
                  </a:moveTo>
                  <a:cubicBezTo>
                    <a:pt x="250173" y="33376"/>
                    <a:pt x="246685" y="37089"/>
                    <a:pt x="242225" y="37294"/>
                  </a:cubicBezTo>
                  <a:lnTo>
                    <a:pt x="29119" y="37294"/>
                  </a:lnTo>
                  <a:cubicBezTo>
                    <a:pt x="24680" y="37088"/>
                    <a:pt x="21229" y="33355"/>
                    <a:pt x="21372" y="28912"/>
                  </a:cubicBezTo>
                  <a:lnTo>
                    <a:pt x="21372" y="24086"/>
                  </a:lnTo>
                  <a:cubicBezTo>
                    <a:pt x="31659" y="22689"/>
                    <a:pt x="31532" y="9989"/>
                    <a:pt x="45756" y="22181"/>
                  </a:cubicBezTo>
                  <a:cubicBezTo>
                    <a:pt x="52946" y="27842"/>
                    <a:pt x="63077" y="27842"/>
                    <a:pt x="70267" y="22181"/>
                  </a:cubicBezTo>
                  <a:cubicBezTo>
                    <a:pt x="91476" y="2877"/>
                    <a:pt x="84999" y="44787"/>
                    <a:pt x="125131" y="15704"/>
                  </a:cubicBezTo>
                  <a:cubicBezTo>
                    <a:pt x="126560" y="14726"/>
                    <a:pt x="128228" y="14155"/>
                    <a:pt x="129957" y="14053"/>
                  </a:cubicBezTo>
                  <a:lnTo>
                    <a:pt x="131735" y="14053"/>
                  </a:lnTo>
                  <a:cubicBezTo>
                    <a:pt x="133464" y="14155"/>
                    <a:pt x="135133" y="14726"/>
                    <a:pt x="136561" y="15704"/>
                  </a:cubicBezTo>
                  <a:cubicBezTo>
                    <a:pt x="176693" y="44787"/>
                    <a:pt x="170216" y="3004"/>
                    <a:pt x="191425" y="22181"/>
                  </a:cubicBezTo>
                  <a:cubicBezTo>
                    <a:pt x="198615" y="27842"/>
                    <a:pt x="208746" y="27842"/>
                    <a:pt x="215936" y="22181"/>
                  </a:cubicBezTo>
                  <a:cubicBezTo>
                    <a:pt x="232954" y="7576"/>
                    <a:pt x="229398" y="28785"/>
                    <a:pt x="247940" y="23197"/>
                  </a:cubicBezTo>
                  <a:cubicBezTo>
                    <a:pt x="248886" y="22889"/>
                    <a:pt x="249723" y="22316"/>
                    <a:pt x="250353" y="21546"/>
                  </a:cubicBezTo>
                  <a:close/>
                </a:path>
              </a:pathLst>
            </a:custGeom>
            <a:solidFill>
              <a:srgbClr val="642E19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0CA8821A-4F25-4C67-808B-224EE39B134B}"/>
                </a:ext>
              </a:extLst>
            </p:cNvPr>
            <p:cNvSpPr/>
            <p:nvPr/>
          </p:nvSpPr>
          <p:spPr>
            <a:xfrm>
              <a:off x="2405121" y="1022730"/>
              <a:ext cx="228859" cy="23241"/>
            </a:xfrm>
            <a:custGeom>
              <a:avLst/>
              <a:gdLst>
                <a:gd name="connsiteX0" fmla="*/ 226572 w 228859"/>
                <a:gd name="connsiteY0" fmla="*/ 9144 h 23241"/>
                <a:gd name="connsiteX1" fmla="*/ 194568 w 228859"/>
                <a:gd name="connsiteY1" fmla="*/ 8128 h 23241"/>
                <a:gd name="connsiteX2" fmla="*/ 170057 w 228859"/>
                <a:gd name="connsiteY2" fmla="*/ 8128 h 23241"/>
                <a:gd name="connsiteX3" fmla="*/ 115193 w 228859"/>
                <a:gd name="connsiteY3" fmla="*/ 1651 h 23241"/>
                <a:gd name="connsiteX4" fmla="*/ 110367 w 228859"/>
                <a:gd name="connsiteY4" fmla="*/ 0 h 23241"/>
                <a:gd name="connsiteX5" fmla="*/ 108589 w 228859"/>
                <a:gd name="connsiteY5" fmla="*/ 0 h 23241"/>
                <a:gd name="connsiteX6" fmla="*/ 103763 w 228859"/>
                <a:gd name="connsiteY6" fmla="*/ 1651 h 23241"/>
                <a:gd name="connsiteX7" fmla="*/ 48899 w 228859"/>
                <a:gd name="connsiteY7" fmla="*/ 8128 h 23241"/>
                <a:gd name="connsiteX8" fmla="*/ 24388 w 228859"/>
                <a:gd name="connsiteY8" fmla="*/ 8128 h 23241"/>
                <a:gd name="connsiteX9" fmla="*/ 4 w 228859"/>
                <a:gd name="connsiteY9" fmla="*/ 10033 h 23241"/>
                <a:gd name="connsiteX10" fmla="*/ 4 w 228859"/>
                <a:gd name="connsiteY10" fmla="*/ 14859 h 23241"/>
                <a:gd name="connsiteX11" fmla="*/ 7751 w 228859"/>
                <a:gd name="connsiteY11" fmla="*/ 23241 h 23241"/>
                <a:gd name="connsiteX12" fmla="*/ 220984 w 228859"/>
                <a:gd name="connsiteY12" fmla="*/ 23241 h 23241"/>
                <a:gd name="connsiteX13" fmla="*/ 228858 w 228859"/>
                <a:gd name="connsiteY13" fmla="*/ 14859 h 23241"/>
                <a:gd name="connsiteX14" fmla="*/ 228858 w 228859"/>
                <a:gd name="connsiteY14" fmla="*/ 7493 h 23241"/>
                <a:gd name="connsiteX15" fmla="*/ 226572 w 228859"/>
                <a:gd name="connsiteY15" fmla="*/ 9144 h 2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8859" h="23241">
                  <a:moveTo>
                    <a:pt x="226572" y="9144"/>
                  </a:moveTo>
                  <a:cubicBezTo>
                    <a:pt x="208030" y="14732"/>
                    <a:pt x="211586" y="-6477"/>
                    <a:pt x="194568" y="8128"/>
                  </a:cubicBezTo>
                  <a:cubicBezTo>
                    <a:pt x="187378" y="13789"/>
                    <a:pt x="177247" y="13789"/>
                    <a:pt x="170057" y="8128"/>
                  </a:cubicBezTo>
                  <a:cubicBezTo>
                    <a:pt x="148848" y="-11176"/>
                    <a:pt x="155325" y="30734"/>
                    <a:pt x="115193" y="1651"/>
                  </a:cubicBezTo>
                  <a:cubicBezTo>
                    <a:pt x="113765" y="672"/>
                    <a:pt x="112096" y="101"/>
                    <a:pt x="110367" y="0"/>
                  </a:cubicBezTo>
                  <a:lnTo>
                    <a:pt x="108589" y="0"/>
                  </a:lnTo>
                  <a:cubicBezTo>
                    <a:pt x="106860" y="101"/>
                    <a:pt x="105192" y="672"/>
                    <a:pt x="103763" y="1651"/>
                  </a:cubicBezTo>
                  <a:cubicBezTo>
                    <a:pt x="63631" y="30734"/>
                    <a:pt x="70108" y="-11049"/>
                    <a:pt x="48899" y="8128"/>
                  </a:cubicBezTo>
                  <a:cubicBezTo>
                    <a:pt x="41709" y="13789"/>
                    <a:pt x="31578" y="13789"/>
                    <a:pt x="24388" y="8128"/>
                  </a:cubicBezTo>
                  <a:cubicBezTo>
                    <a:pt x="10164" y="-4572"/>
                    <a:pt x="10291" y="8128"/>
                    <a:pt x="4" y="10033"/>
                  </a:cubicBezTo>
                  <a:lnTo>
                    <a:pt x="4" y="14859"/>
                  </a:lnTo>
                  <a:cubicBezTo>
                    <a:pt x="-139" y="19301"/>
                    <a:pt x="3312" y="23035"/>
                    <a:pt x="7751" y="23241"/>
                  </a:cubicBezTo>
                  <a:lnTo>
                    <a:pt x="220984" y="23241"/>
                  </a:lnTo>
                  <a:cubicBezTo>
                    <a:pt x="225443" y="23036"/>
                    <a:pt x="228932" y="19322"/>
                    <a:pt x="228858" y="14859"/>
                  </a:cubicBezTo>
                  <a:lnTo>
                    <a:pt x="228858" y="7493"/>
                  </a:lnTo>
                  <a:cubicBezTo>
                    <a:pt x="228262" y="8243"/>
                    <a:pt x="227471" y="8814"/>
                    <a:pt x="226572" y="9144"/>
                  </a:cubicBezTo>
                  <a:close/>
                </a:path>
              </a:pathLst>
            </a:custGeom>
            <a:solidFill>
              <a:srgbClr val="CF623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28CADD69-E136-4AA9-A20C-3685D5BB45CD}"/>
                </a:ext>
              </a:extLst>
            </p:cNvPr>
            <p:cNvSpPr/>
            <p:nvPr/>
          </p:nvSpPr>
          <p:spPr>
            <a:xfrm>
              <a:off x="2393695" y="1019790"/>
              <a:ext cx="241863" cy="15313"/>
            </a:xfrm>
            <a:custGeom>
              <a:avLst/>
              <a:gdLst>
                <a:gd name="connsiteX0" fmla="*/ 237745 w 241863"/>
                <a:gd name="connsiteY0" fmla="*/ 1924 h 15313"/>
                <a:gd name="connsiteX1" fmla="*/ 120905 w 241863"/>
                <a:gd name="connsiteY1" fmla="*/ 1035 h 15313"/>
                <a:gd name="connsiteX2" fmla="*/ 4065 w 241863"/>
                <a:gd name="connsiteY2" fmla="*/ 1924 h 15313"/>
                <a:gd name="connsiteX3" fmla="*/ 4065 w 241863"/>
                <a:gd name="connsiteY3" fmla="*/ 12084 h 15313"/>
                <a:gd name="connsiteX4" fmla="*/ 36069 w 241863"/>
                <a:gd name="connsiteY4" fmla="*/ 11068 h 15313"/>
                <a:gd name="connsiteX5" fmla="*/ 60580 w 241863"/>
                <a:gd name="connsiteY5" fmla="*/ 11068 h 15313"/>
                <a:gd name="connsiteX6" fmla="*/ 115444 w 241863"/>
                <a:gd name="connsiteY6" fmla="*/ 4591 h 15313"/>
                <a:gd name="connsiteX7" fmla="*/ 120270 w 241863"/>
                <a:gd name="connsiteY7" fmla="*/ 2940 h 15313"/>
                <a:gd name="connsiteX8" fmla="*/ 122048 w 241863"/>
                <a:gd name="connsiteY8" fmla="*/ 2940 h 15313"/>
                <a:gd name="connsiteX9" fmla="*/ 126874 w 241863"/>
                <a:gd name="connsiteY9" fmla="*/ 4591 h 15313"/>
                <a:gd name="connsiteX10" fmla="*/ 181738 w 241863"/>
                <a:gd name="connsiteY10" fmla="*/ 11068 h 15313"/>
                <a:gd name="connsiteX11" fmla="*/ 206249 w 241863"/>
                <a:gd name="connsiteY11" fmla="*/ 11068 h 15313"/>
                <a:gd name="connsiteX12" fmla="*/ 238253 w 241863"/>
                <a:gd name="connsiteY12" fmla="*/ 12084 h 15313"/>
                <a:gd name="connsiteX13" fmla="*/ 237745 w 241863"/>
                <a:gd name="connsiteY13" fmla="*/ 1924 h 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863" h="15313">
                  <a:moveTo>
                    <a:pt x="237745" y="1924"/>
                  </a:moveTo>
                  <a:cubicBezTo>
                    <a:pt x="221362" y="-1124"/>
                    <a:pt x="182246" y="146"/>
                    <a:pt x="120905" y="1035"/>
                  </a:cubicBezTo>
                  <a:cubicBezTo>
                    <a:pt x="59564" y="1924"/>
                    <a:pt x="20448" y="-1124"/>
                    <a:pt x="4065" y="1924"/>
                  </a:cubicBezTo>
                  <a:cubicBezTo>
                    <a:pt x="-2031" y="3067"/>
                    <a:pt x="-634" y="10560"/>
                    <a:pt x="4065" y="12084"/>
                  </a:cubicBezTo>
                  <a:cubicBezTo>
                    <a:pt x="22607" y="17672"/>
                    <a:pt x="19051" y="-3537"/>
                    <a:pt x="36069" y="11068"/>
                  </a:cubicBezTo>
                  <a:cubicBezTo>
                    <a:pt x="43259" y="16729"/>
                    <a:pt x="53390" y="16729"/>
                    <a:pt x="60580" y="11068"/>
                  </a:cubicBezTo>
                  <a:cubicBezTo>
                    <a:pt x="81789" y="-8236"/>
                    <a:pt x="75312" y="33674"/>
                    <a:pt x="115444" y="4591"/>
                  </a:cubicBezTo>
                  <a:cubicBezTo>
                    <a:pt x="116873" y="3613"/>
                    <a:pt x="118541" y="3042"/>
                    <a:pt x="120270" y="2940"/>
                  </a:cubicBezTo>
                  <a:lnTo>
                    <a:pt x="122048" y="2940"/>
                  </a:lnTo>
                  <a:cubicBezTo>
                    <a:pt x="123777" y="3042"/>
                    <a:pt x="125445" y="3612"/>
                    <a:pt x="126874" y="4591"/>
                  </a:cubicBezTo>
                  <a:cubicBezTo>
                    <a:pt x="167006" y="33674"/>
                    <a:pt x="160529" y="-8109"/>
                    <a:pt x="181738" y="11068"/>
                  </a:cubicBezTo>
                  <a:cubicBezTo>
                    <a:pt x="188928" y="16729"/>
                    <a:pt x="199059" y="16729"/>
                    <a:pt x="206249" y="11068"/>
                  </a:cubicBezTo>
                  <a:cubicBezTo>
                    <a:pt x="223267" y="-3537"/>
                    <a:pt x="219711" y="17672"/>
                    <a:pt x="238253" y="12084"/>
                  </a:cubicBezTo>
                  <a:cubicBezTo>
                    <a:pt x="242444" y="10560"/>
                    <a:pt x="243841" y="3067"/>
                    <a:pt x="237745" y="1924"/>
                  </a:cubicBezTo>
                  <a:close/>
                </a:path>
              </a:pathLst>
            </a:custGeom>
            <a:solidFill>
              <a:srgbClr val="7FD13C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ED090372-74E9-483A-B1D4-459BD794ACA8}"/>
                </a:ext>
              </a:extLst>
            </p:cNvPr>
            <p:cNvSpPr/>
            <p:nvPr/>
          </p:nvSpPr>
          <p:spPr>
            <a:xfrm>
              <a:off x="2407920" y="1022730"/>
              <a:ext cx="228600" cy="15746"/>
            </a:xfrm>
            <a:custGeom>
              <a:avLst/>
              <a:gdLst>
                <a:gd name="connsiteX0" fmla="*/ 20447 w 228600"/>
                <a:gd name="connsiteY0" fmla="*/ 7112 h 15746"/>
                <a:gd name="connsiteX1" fmla="*/ 20447 w 228600"/>
                <a:gd name="connsiteY1" fmla="*/ 7112 h 15746"/>
                <a:gd name="connsiteX2" fmla="*/ 19431 w 228600"/>
                <a:gd name="connsiteY2" fmla="*/ 6223 h 15746"/>
                <a:gd name="connsiteX3" fmla="*/ 19431 w 228600"/>
                <a:gd name="connsiteY3" fmla="*/ 6223 h 15746"/>
                <a:gd name="connsiteX4" fmla="*/ 17780 w 228600"/>
                <a:gd name="connsiteY4" fmla="*/ 5969 h 15746"/>
                <a:gd name="connsiteX5" fmla="*/ 17780 w 228600"/>
                <a:gd name="connsiteY5" fmla="*/ 5969 h 15746"/>
                <a:gd name="connsiteX6" fmla="*/ 16764 w 228600"/>
                <a:gd name="connsiteY6" fmla="*/ 5969 h 15746"/>
                <a:gd name="connsiteX7" fmla="*/ 16764 w 228600"/>
                <a:gd name="connsiteY7" fmla="*/ 5969 h 15746"/>
                <a:gd name="connsiteX8" fmla="*/ 15875 w 228600"/>
                <a:gd name="connsiteY8" fmla="*/ 5969 h 15746"/>
                <a:gd name="connsiteX9" fmla="*/ 15875 w 228600"/>
                <a:gd name="connsiteY9" fmla="*/ 5969 h 15746"/>
                <a:gd name="connsiteX10" fmla="*/ 14986 w 228600"/>
                <a:gd name="connsiteY10" fmla="*/ 5969 h 15746"/>
                <a:gd name="connsiteX11" fmla="*/ 14986 w 228600"/>
                <a:gd name="connsiteY11" fmla="*/ 5969 h 15746"/>
                <a:gd name="connsiteX12" fmla="*/ 14224 w 228600"/>
                <a:gd name="connsiteY12" fmla="*/ 5969 h 15746"/>
                <a:gd name="connsiteX13" fmla="*/ 14224 w 228600"/>
                <a:gd name="connsiteY13" fmla="*/ 5969 h 15746"/>
                <a:gd name="connsiteX14" fmla="*/ 14224 w 228600"/>
                <a:gd name="connsiteY14" fmla="*/ 5969 h 15746"/>
                <a:gd name="connsiteX15" fmla="*/ 9271 w 228600"/>
                <a:gd name="connsiteY15" fmla="*/ 5969 h 15746"/>
                <a:gd name="connsiteX16" fmla="*/ 9271 w 228600"/>
                <a:gd name="connsiteY16" fmla="*/ 5969 h 15746"/>
                <a:gd name="connsiteX17" fmla="*/ 9271 w 228600"/>
                <a:gd name="connsiteY17" fmla="*/ 5969 h 15746"/>
                <a:gd name="connsiteX18" fmla="*/ 9271 w 228600"/>
                <a:gd name="connsiteY18" fmla="*/ 5969 h 15746"/>
                <a:gd name="connsiteX19" fmla="*/ 9271 w 228600"/>
                <a:gd name="connsiteY19" fmla="*/ 5969 h 15746"/>
                <a:gd name="connsiteX20" fmla="*/ 9271 w 228600"/>
                <a:gd name="connsiteY20" fmla="*/ 5969 h 15746"/>
                <a:gd name="connsiteX21" fmla="*/ 9271 w 228600"/>
                <a:gd name="connsiteY21" fmla="*/ 5969 h 15746"/>
                <a:gd name="connsiteX22" fmla="*/ 9271 w 228600"/>
                <a:gd name="connsiteY22" fmla="*/ 5969 h 15746"/>
                <a:gd name="connsiteX23" fmla="*/ 0 w 228600"/>
                <a:gd name="connsiteY23" fmla="*/ 11049 h 15746"/>
                <a:gd name="connsiteX24" fmla="*/ 0 w 228600"/>
                <a:gd name="connsiteY24" fmla="*/ 13462 h 15746"/>
                <a:gd name="connsiteX25" fmla="*/ 25400 w 228600"/>
                <a:gd name="connsiteY25" fmla="*/ 11430 h 15746"/>
                <a:gd name="connsiteX26" fmla="*/ 49911 w 228600"/>
                <a:gd name="connsiteY26" fmla="*/ 11430 h 15746"/>
                <a:gd name="connsiteX27" fmla="*/ 104648 w 228600"/>
                <a:gd name="connsiteY27" fmla="*/ 4953 h 15746"/>
                <a:gd name="connsiteX28" fmla="*/ 109474 w 228600"/>
                <a:gd name="connsiteY28" fmla="*/ 3302 h 15746"/>
                <a:gd name="connsiteX29" fmla="*/ 111379 w 228600"/>
                <a:gd name="connsiteY29" fmla="*/ 3302 h 15746"/>
                <a:gd name="connsiteX30" fmla="*/ 116205 w 228600"/>
                <a:gd name="connsiteY30" fmla="*/ 4953 h 15746"/>
                <a:gd name="connsiteX31" fmla="*/ 170942 w 228600"/>
                <a:gd name="connsiteY31" fmla="*/ 11430 h 15746"/>
                <a:gd name="connsiteX32" fmla="*/ 195453 w 228600"/>
                <a:gd name="connsiteY32" fmla="*/ 11430 h 15746"/>
                <a:gd name="connsiteX33" fmla="*/ 227457 w 228600"/>
                <a:gd name="connsiteY33" fmla="*/ 12573 h 15746"/>
                <a:gd name="connsiteX34" fmla="*/ 228600 w 228600"/>
                <a:gd name="connsiteY34" fmla="*/ 12573 h 15746"/>
                <a:gd name="connsiteX35" fmla="*/ 228600 w 228600"/>
                <a:gd name="connsiteY35" fmla="*/ 9144 h 15746"/>
                <a:gd name="connsiteX36" fmla="*/ 228600 w 228600"/>
                <a:gd name="connsiteY36" fmla="*/ 9144 h 15746"/>
                <a:gd name="connsiteX37" fmla="*/ 228600 w 228600"/>
                <a:gd name="connsiteY37" fmla="*/ 9144 h 15746"/>
                <a:gd name="connsiteX38" fmla="*/ 228600 w 228600"/>
                <a:gd name="connsiteY38" fmla="*/ 9144 h 15746"/>
                <a:gd name="connsiteX39" fmla="*/ 228600 w 228600"/>
                <a:gd name="connsiteY39" fmla="*/ 9144 h 15746"/>
                <a:gd name="connsiteX40" fmla="*/ 228600 w 228600"/>
                <a:gd name="connsiteY40" fmla="*/ 9144 h 15746"/>
                <a:gd name="connsiteX41" fmla="*/ 228600 w 228600"/>
                <a:gd name="connsiteY41" fmla="*/ 9144 h 15746"/>
                <a:gd name="connsiteX42" fmla="*/ 228600 w 228600"/>
                <a:gd name="connsiteY42" fmla="*/ 9144 h 15746"/>
                <a:gd name="connsiteX43" fmla="*/ 227965 w 228600"/>
                <a:gd name="connsiteY43" fmla="*/ 9144 h 15746"/>
                <a:gd name="connsiteX44" fmla="*/ 195961 w 228600"/>
                <a:gd name="connsiteY44" fmla="*/ 8128 h 15746"/>
                <a:gd name="connsiteX45" fmla="*/ 171450 w 228600"/>
                <a:gd name="connsiteY45" fmla="*/ 8128 h 15746"/>
                <a:gd name="connsiteX46" fmla="*/ 116586 w 228600"/>
                <a:gd name="connsiteY46" fmla="*/ 1651 h 15746"/>
                <a:gd name="connsiteX47" fmla="*/ 111760 w 228600"/>
                <a:gd name="connsiteY47" fmla="*/ 0 h 15746"/>
                <a:gd name="connsiteX48" fmla="*/ 109982 w 228600"/>
                <a:gd name="connsiteY48" fmla="*/ 0 h 15746"/>
                <a:gd name="connsiteX49" fmla="*/ 105156 w 228600"/>
                <a:gd name="connsiteY49" fmla="*/ 1651 h 15746"/>
                <a:gd name="connsiteX50" fmla="*/ 50292 w 228600"/>
                <a:gd name="connsiteY50" fmla="*/ 8128 h 15746"/>
                <a:gd name="connsiteX51" fmla="*/ 25781 w 228600"/>
                <a:gd name="connsiteY51" fmla="*/ 8128 h 1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28600" h="15746">
                  <a:moveTo>
                    <a:pt x="20447" y="7112"/>
                  </a:moveTo>
                  <a:lnTo>
                    <a:pt x="20447" y="7112"/>
                  </a:lnTo>
                  <a:cubicBezTo>
                    <a:pt x="20171" y="6751"/>
                    <a:pt x="19825" y="6449"/>
                    <a:pt x="19431" y="6223"/>
                  </a:cubicBezTo>
                  <a:lnTo>
                    <a:pt x="19431" y="6223"/>
                  </a:lnTo>
                  <a:lnTo>
                    <a:pt x="17780" y="5969"/>
                  </a:lnTo>
                  <a:lnTo>
                    <a:pt x="17780" y="5969"/>
                  </a:lnTo>
                  <a:lnTo>
                    <a:pt x="16764" y="5969"/>
                  </a:lnTo>
                  <a:lnTo>
                    <a:pt x="16764" y="5969"/>
                  </a:lnTo>
                  <a:lnTo>
                    <a:pt x="15875" y="5969"/>
                  </a:lnTo>
                  <a:lnTo>
                    <a:pt x="15875" y="5969"/>
                  </a:lnTo>
                  <a:lnTo>
                    <a:pt x="14986" y="5969"/>
                  </a:lnTo>
                  <a:lnTo>
                    <a:pt x="14986" y="5969"/>
                  </a:lnTo>
                  <a:lnTo>
                    <a:pt x="14224" y="5969"/>
                  </a:lnTo>
                  <a:lnTo>
                    <a:pt x="14224" y="5969"/>
                  </a:lnTo>
                  <a:lnTo>
                    <a:pt x="14224" y="5969"/>
                  </a:lnTo>
                  <a:lnTo>
                    <a:pt x="9271" y="5969"/>
                  </a:lnTo>
                  <a:lnTo>
                    <a:pt x="9271" y="5969"/>
                  </a:lnTo>
                  <a:lnTo>
                    <a:pt x="9271" y="5969"/>
                  </a:lnTo>
                  <a:lnTo>
                    <a:pt x="9271" y="5969"/>
                  </a:lnTo>
                  <a:lnTo>
                    <a:pt x="9271" y="5969"/>
                  </a:lnTo>
                  <a:lnTo>
                    <a:pt x="9271" y="5969"/>
                  </a:lnTo>
                  <a:lnTo>
                    <a:pt x="9271" y="5969"/>
                  </a:lnTo>
                  <a:lnTo>
                    <a:pt x="9271" y="5969"/>
                  </a:lnTo>
                  <a:cubicBezTo>
                    <a:pt x="6735" y="8520"/>
                    <a:pt x="3515" y="10284"/>
                    <a:pt x="0" y="11049"/>
                  </a:cubicBezTo>
                  <a:lnTo>
                    <a:pt x="0" y="13462"/>
                  </a:lnTo>
                  <a:cubicBezTo>
                    <a:pt x="11557" y="13462"/>
                    <a:pt x="10795" y="-1143"/>
                    <a:pt x="25400" y="11430"/>
                  </a:cubicBezTo>
                  <a:cubicBezTo>
                    <a:pt x="32557" y="17185"/>
                    <a:pt x="42754" y="17185"/>
                    <a:pt x="49911" y="11430"/>
                  </a:cubicBezTo>
                  <a:cubicBezTo>
                    <a:pt x="71120" y="-7874"/>
                    <a:pt x="64516" y="34163"/>
                    <a:pt x="104648" y="4953"/>
                  </a:cubicBezTo>
                  <a:cubicBezTo>
                    <a:pt x="106138" y="4103"/>
                    <a:pt x="107775" y="3543"/>
                    <a:pt x="109474" y="3302"/>
                  </a:cubicBezTo>
                  <a:lnTo>
                    <a:pt x="111379" y="3302"/>
                  </a:lnTo>
                  <a:cubicBezTo>
                    <a:pt x="113077" y="3543"/>
                    <a:pt x="114715" y="4103"/>
                    <a:pt x="116205" y="4953"/>
                  </a:cubicBezTo>
                  <a:cubicBezTo>
                    <a:pt x="156337" y="34163"/>
                    <a:pt x="149733" y="-7747"/>
                    <a:pt x="170942" y="11430"/>
                  </a:cubicBezTo>
                  <a:cubicBezTo>
                    <a:pt x="178099" y="17185"/>
                    <a:pt x="188296" y="17185"/>
                    <a:pt x="195453" y="11430"/>
                  </a:cubicBezTo>
                  <a:cubicBezTo>
                    <a:pt x="212598" y="-3175"/>
                    <a:pt x="208915" y="18034"/>
                    <a:pt x="227457" y="12573"/>
                  </a:cubicBezTo>
                  <a:cubicBezTo>
                    <a:pt x="227832" y="12665"/>
                    <a:pt x="228224" y="12665"/>
                    <a:pt x="228600" y="12573"/>
                  </a:cubicBezTo>
                  <a:lnTo>
                    <a:pt x="228600" y="9144"/>
                  </a:lnTo>
                  <a:lnTo>
                    <a:pt x="228600" y="9144"/>
                  </a:lnTo>
                  <a:lnTo>
                    <a:pt x="228600" y="9144"/>
                  </a:lnTo>
                  <a:lnTo>
                    <a:pt x="228600" y="9144"/>
                  </a:lnTo>
                  <a:lnTo>
                    <a:pt x="228600" y="9144"/>
                  </a:lnTo>
                  <a:lnTo>
                    <a:pt x="228600" y="9144"/>
                  </a:lnTo>
                  <a:lnTo>
                    <a:pt x="228600" y="9144"/>
                  </a:lnTo>
                  <a:lnTo>
                    <a:pt x="228600" y="9144"/>
                  </a:lnTo>
                  <a:lnTo>
                    <a:pt x="227965" y="9144"/>
                  </a:lnTo>
                  <a:cubicBezTo>
                    <a:pt x="209423" y="14732"/>
                    <a:pt x="212979" y="-6477"/>
                    <a:pt x="195961" y="8128"/>
                  </a:cubicBezTo>
                  <a:cubicBezTo>
                    <a:pt x="188771" y="13789"/>
                    <a:pt x="178640" y="13789"/>
                    <a:pt x="171450" y="8128"/>
                  </a:cubicBezTo>
                  <a:cubicBezTo>
                    <a:pt x="150241" y="-11176"/>
                    <a:pt x="156718" y="30734"/>
                    <a:pt x="116586" y="1651"/>
                  </a:cubicBezTo>
                  <a:cubicBezTo>
                    <a:pt x="115157" y="672"/>
                    <a:pt x="113489" y="101"/>
                    <a:pt x="111760" y="0"/>
                  </a:cubicBezTo>
                  <a:lnTo>
                    <a:pt x="109982" y="0"/>
                  </a:lnTo>
                  <a:cubicBezTo>
                    <a:pt x="108253" y="101"/>
                    <a:pt x="106585" y="672"/>
                    <a:pt x="105156" y="1651"/>
                  </a:cubicBezTo>
                  <a:cubicBezTo>
                    <a:pt x="65024" y="30734"/>
                    <a:pt x="71501" y="-11049"/>
                    <a:pt x="50292" y="8128"/>
                  </a:cubicBezTo>
                  <a:cubicBezTo>
                    <a:pt x="43102" y="13789"/>
                    <a:pt x="32971" y="13789"/>
                    <a:pt x="25781" y="8128"/>
                  </a:cubicBezTo>
                  <a:close/>
                </a:path>
              </a:pathLst>
            </a:custGeom>
            <a:solidFill>
              <a:srgbClr val="642E19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F6B33F4A-B793-4B52-AE18-4FA2BEA561CD}"/>
                </a:ext>
              </a:extLst>
            </p:cNvPr>
            <p:cNvSpPr/>
            <p:nvPr/>
          </p:nvSpPr>
          <p:spPr>
            <a:xfrm>
              <a:off x="2379979" y="1151508"/>
              <a:ext cx="25654" cy="21463"/>
            </a:xfrm>
            <a:custGeom>
              <a:avLst/>
              <a:gdLst>
                <a:gd name="connsiteX0" fmla="*/ 12954 w 25654"/>
                <a:gd name="connsiteY0" fmla="*/ 0 h 21463"/>
                <a:gd name="connsiteX1" fmla="*/ 15875 w 25654"/>
                <a:gd name="connsiteY1" fmla="*/ 8255 h 21463"/>
                <a:gd name="connsiteX2" fmla="*/ 25654 w 25654"/>
                <a:gd name="connsiteY2" fmla="*/ 8382 h 21463"/>
                <a:gd name="connsiteX3" fmla="*/ 17653 w 25654"/>
                <a:gd name="connsiteY3" fmla="*/ 13208 h 21463"/>
                <a:gd name="connsiteX4" fmla="*/ 20574 w 25654"/>
                <a:gd name="connsiteY4" fmla="*/ 21463 h 21463"/>
                <a:gd name="connsiteX5" fmla="*/ 12700 w 25654"/>
                <a:gd name="connsiteY5" fmla="*/ 16256 h 21463"/>
                <a:gd name="connsiteX6" fmla="*/ 4699 w 25654"/>
                <a:gd name="connsiteY6" fmla="*/ 21082 h 21463"/>
                <a:gd name="connsiteX7" fmla="*/ 7874 w 25654"/>
                <a:gd name="connsiteY7" fmla="*/ 13081 h 21463"/>
                <a:gd name="connsiteX8" fmla="*/ 0 w 25654"/>
                <a:gd name="connsiteY8" fmla="*/ 7874 h 21463"/>
                <a:gd name="connsiteX9" fmla="*/ 9779 w 25654"/>
                <a:gd name="connsiteY9" fmla="*/ 8128 h 21463"/>
                <a:gd name="connsiteX10" fmla="*/ 12954 w 25654"/>
                <a:gd name="connsiteY10" fmla="*/ 0 h 2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654" h="21463">
                  <a:moveTo>
                    <a:pt x="12954" y="0"/>
                  </a:moveTo>
                  <a:lnTo>
                    <a:pt x="15875" y="8255"/>
                  </a:lnTo>
                  <a:lnTo>
                    <a:pt x="25654" y="8382"/>
                  </a:lnTo>
                  <a:lnTo>
                    <a:pt x="17653" y="13208"/>
                  </a:lnTo>
                  <a:lnTo>
                    <a:pt x="20574" y="21463"/>
                  </a:lnTo>
                  <a:lnTo>
                    <a:pt x="12700" y="16256"/>
                  </a:lnTo>
                  <a:lnTo>
                    <a:pt x="4699" y="21082"/>
                  </a:lnTo>
                  <a:lnTo>
                    <a:pt x="7874" y="13081"/>
                  </a:lnTo>
                  <a:lnTo>
                    <a:pt x="0" y="7874"/>
                  </a:lnTo>
                  <a:lnTo>
                    <a:pt x="9779" y="8128"/>
                  </a:lnTo>
                  <a:lnTo>
                    <a:pt x="12954" y="0"/>
                  </a:lnTo>
                  <a:close/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60F1044-5D09-4553-9B06-9C38ACBF78D8}"/>
                </a:ext>
              </a:extLst>
            </p:cNvPr>
            <p:cNvSpPr/>
            <p:nvPr/>
          </p:nvSpPr>
          <p:spPr>
            <a:xfrm>
              <a:off x="2625851" y="1153667"/>
              <a:ext cx="25654" cy="21336"/>
            </a:xfrm>
            <a:custGeom>
              <a:avLst/>
              <a:gdLst>
                <a:gd name="connsiteX0" fmla="*/ 12954 w 25654"/>
                <a:gd name="connsiteY0" fmla="*/ 0 h 21336"/>
                <a:gd name="connsiteX1" fmla="*/ 15875 w 25654"/>
                <a:gd name="connsiteY1" fmla="*/ 8128 h 21336"/>
                <a:gd name="connsiteX2" fmla="*/ 25654 w 25654"/>
                <a:gd name="connsiteY2" fmla="*/ 8255 h 21336"/>
                <a:gd name="connsiteX3" fmla="*/ 17653 w 25654"/>
                <a:gd name="connsiteY3" fmla="*/ 13208 h 21336"/>
                <a:gd name="connsiteX4" fmla="*/ 20447 w 25654"/>
                <a:gd name="connsiteY4" fmla="*/ 21336 h 21336"/>
                <a:gd name="connsiteX5" fmla="*/ 12700 w 25654"/>
                <a:gd name="connsiteY5" fmla="*/ 16129 h 21336"/>
                <a:gd name="connsiteX6" fmla="*/ 4699 w 25654"/>
                <a:gd name="connsiteY6" fmla="*/ 20955 h 21336"/>
                <a:gd name="connsiteX7" fmla="*/ 7874 w 25654"/>
                <a:gd name="connsiteY7" fmla="*/ 12954 h 21336"/>
                <a:gd name="connsiteX8" fmla="*/ 0 w 25654"/>
                <a:gd name="connsiteY8" fmla="*/ 7874 h 21336"/>
                <a:gd name="connsiteX9" fmla="*/ 9779 w 25654"/>
                <a:gd name="connsiteY9" fmla="*/ 8001 h 21336"/>
                <a:gd name="connsiteX10" fmla="*/ 12954 w 25654"/>
                <a:gd name="connsiteY10" fmla="*/ 0 h 2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654" h="21336">
                  <a:moveTo>
                    <a:pt x="12954" y="0"/>
                  </a:moveTo>
                  <a:lnTo>
                    <a:pt x="15875" y="8128"/>
                  </a:lnTo>
                  <a:lnTo>
                    <a:pt x="25654" y="8255"/>
                  </a:lnTo>
                  <a:lnTo>
                    <a:pt x="17653" y="13208"/>
                  </a:lnTo>
                  <a:lnTo>
                    <a:pt x="20447" y="21336"/>
                  </a:lnTo>
                  <a:lnTo>
                    <a:pt x="12700" y="16129"/>
                  </a:lnTo>
                  <a:lnTo>
                    <a:pt x="4699" y="20955"/>
                  </a:lnTo>
                  <a:lnTo>
                    <a:pt x="7874" y="12954"/>
                  </a:lnTo>
                  <a:lnTo>
                    <a:pt x="0" y="7874"/>
                  </a:lnTo>
                  <a:lnTo>
                    <a:pt x="9779" y="8001"/>
                  </a:lnTo>
                  <a:lnTo>
                    <a:pt x="12954" y="0"/>
                  </a:lnTo>
                  <a:close/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2897E051-0774-40CC-A0CE-8BC3DE0BD10E}"/>
                </a:ext>
              </a:extLst>
            </p:cNvPr>
            <p:cNvSpPr/>
            <p:nvPr/>
          </p:nvSpPr>
          <p:spPr>
            <a:xfrm>
              <a:off x="2652522" y="1133347"/>
              <a:ext cx="11176" cy="11176"/>
            </a:xfrm>
            <a:custGeom>
              <a:avLst/>
              <a:gdLst>
                <a:gd name="connsiteX0" fmla="*/ 5588 w 11176"/>
                <a:gd name="connsiteY0" fmla="*/ 0 h 11176"/>
                <a:gd name="connsiteX1" fmla="*/ 11176 w 11176"/>
                <a:gd name="connsiteY1" fmla="*/ 5588 h 11176"/>
                <a:gd name="connsiteX2" fmla="*/ 5588 w 11176"/>
                <a:gd name="connsiteY2" fmla="*/ 11176 h 11176"/>
                <a:gd name="connsiteX3" fmla="*/ 0 w 11176"/>
                <a:gd name="connsiteY3" fmla="*/ 5588 h 11176"/>
                <a:gd name="connsiteX4" fmla="*/ 5588 w 11176"/>
                <a:gd name="connsiteY4" fmla="*/ 0 h 1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76" h="11176">
                  <a:moveTo>
                    <a:pt x="5588" y="0"/>
                  </a:moveTo>
                  <a:cubicBezTo>
                    <a:pt x="8674" y="0"/>
                    <a:pt x="11176" y="2502"/>
                    <a:pt x="11176" y="5588"/>
                  </a:cubicBezTo>
                  <a:cubicBezTo>
                    <a:pt x="11176" y="8674"/>
                    <a:pt x="8674" y="11176"/>
                    <a:pt x="5588" y="11176"/>
                  </a:cubicBezTo>
                  <a:cubicBezTo>
                    <a:pt x="2502" y="11176"/>
                    <a:pt x="0" y="8674"/>
                    <a:pt x="0" y="5588"/>
                  </a:cubicBezTo>
                  <a:cubicBezTo>
                    <a:pt x="0" y="2502"/>
                    <a:pt x="2502" y="0"/>
                    <a:pt x="5588" y="0"/>
                  </a:cubicBezTo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63141D14-68AF-43C3-B50B-D3A0A44FDC25}"/>
                </a:ext>
              </a:extLst>
            </p:cNvPr>
            <p:cNvSpPr/>
            <p:nvPr/>
          </p:nvSpPr>
          <p:spPr>
            <a:xfrm>
              <a:off x="2369058" y="1135760"/>
              <a:ext cx="11308" cy="11177"/>
            </a:xfrm>
            <a:custGeom>
              <a:avLst/>
              <a:gdLst>
                <a:gd name="connsiteX0" fmla="*/ 5842 w 11308"/>
                <a:gd name="connsiteY0" fmla="*/ 0 h 11177"/>
                <a:gd name="connsiteX1" fmla="*/ 11309 w 11308"/>
                <a:gd name="connsiteY1" fmla="*/ 5455 h 11177"/>
                <a:gd name="connsiteX2" fmla="*/ 11303 w 11308"/>
                <a:gd name="connsiteY2" fmla="*/ 5715 h 11177"/>
                <a:gd name="connsiteX3" fmla="*/ 5591 w 11308"/>
                <a:gd name="connsiteY3" fmla="*/ 11176 h 11177"/>
                <a:gd name="connsiteX4" fmla="*/ 5588 w 11308"/>
                <a:gd name="connsiteY4" fmla="*/ 11176 h 11177"/>
                <a:gd name="connsiteX5" fmla="*/ 0 w 11308"/>
                <a:gd name="connsiteY5" fmla="*/ 5588 h 11177"/>
                <a:gd name="connsiteX6" fmla="*/ 5588 w 11308"/>
                <a:gd name="connsiteY6" fmla="*/ 0 h 1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08" h="11177">
                  <a:moveTo>
                    <a:pt x="5842" y="0"/>
                  </a:moveTo>
                  <a:cubicBezTo>
                    <a:pt x="8858" y="-3"/>
                    <a:pt x="11306" y="2439"/>
                    <a:pt x="11309" y="5455"/>
                  </a:cubicBezTo>
                  <a:cubicBezTo>
                    <a:pt x="11309" y="5542"/>
                    <a:pt x="11307" y="5629"/>
                    <a:pt x="11303" y="5715"/>
                  </a:cubicBezTo>
                  <a:cubicBezTo>
                    <a:pt x="11234" y="8800"/>
                    <a:pt x="8676" y="11245"/>
                    <a:pt x="5591" y="11176"/>
                  </a:cubicBezTo>
                  <a:cubicBezTo>
                    <a:pt x="5590" y="11176"/>
                    <a:pt x="5589" y="11176"/>
                    <a:pt x="5588" y="11176"/>
                  </a:cubicBezTo>
                  <a:cubicBezTo>
                    <a:pt x="2502" y="11176"/>
                    <a:pt x="0" y="8674"/>
                    <a:pt x="0" y="5588"/>
                  </a:cubicBezTo>
                  <a:cubicBezTo>
                    <a:pt x="0" y="2502"/>
                    <a:pt x="2502" y="0"/>
                    <a:pt x="5588" y="0"/>
                  </a:cubicBezTo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21A12DA6-E9FF-4CEF-A59E-0CC8C43FD2F1}"/>
                </a:ext>
              </a:extLst>
            </p:cNvPr>
            <p:cNvSpPr/>
            <p:nvPr/>
          </p:nvSpPr>
          <p:spPr>
            <a:xfrm>
              <a:off x="2379979" y="863219"/>
              <a:ext cx="25654" cy="21336"/>
            </a:xfrm>
            <a:custGeom>
              <a:avLst/>
              <a:gdLst>
                <a:gd name="connsiteX0" fmla="*/ 12954 w 25654"/>
                <a:gd name="connsiteY0" fmla="*/ 0 h 21336"/>
                <a:gd name="connsiteX1" fmla="*/ 15875 w 25654"/>
                <a:gd name="connsiteY1" fmla="*/ 8128 h 21336"/>
                <a:gd name="connsiteX2" fmla="*/ 25654 w 25654"/>
                <a:gd name="connsiteY2" fmla="*/ 8382 h 21336"/>
                <a:gd name="connsiteX3" fmla="*/ 17653 w 25654"/>
                <a:gd name="connsiteY3" fmla="*/ 13208 h 21336"/>
                <a:gd name="connsiteX4" fmla="*/ 20574 w 25654"/>
                <a:gd name="connsiteY4" fmla="*/ 21336 h 21336"/>
                <a:gd name="connsiteX5" fmla="*/ 12700 w 25654"/>
                <a:gd name="connsiteY5" fmla="*/ 16129 h 21336"/>
                <a:gd name="connsiteX6" fmla="*/ 4699 w 25654"/>
                <a:gd name="connsiteY6" fmla="*/ 21082 h 21336"/>
                <a:gd name="connsiteX7" fmla="*/ 7874 w 25654"/>
                <a:gd name="connsiteY7" fmla="*/ 12954 h 21336"/>
                <a:gd name="connsiteX8" fmla="*/ 0 w 25654"/>
                <a:gd name="connsiteY8" fmla="*/ 7874 h 21336"/>
                <a:gd name="connsiteX9" fmla="*/ 9779 w 25654"/>
                <a:gd name="connsiteY9" fmla="*/ 8001 h 21336"/>
                <a:gd name="connsiteX10" fmla="*/ 12954 w 25654"/>
                <a:gd name="connsiteY10" fmla="*/ 0 h 2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654" h="21336">
                  <a:moveTo>
                    <a:pt x="12954" y="0"/>
                  </a:moveTo>
                  <a:lnTo>
                    <a:pt x="15875" y="8128"/>
                  </a:lnTo>
                  <a:lnTo>
                    <a:pt x="25654" y="8382"/>
                  </a:lnTo>
                  <a:lnTo>
                    <a:pt x="17653" y="13208"/>
                  </a:lnTo>
                  <a:lnTo>
                    <a:pt x="20574" y="21336"/>
                  </a:lnTo>
                  <a:lnTo>
                    <a:pt x="12700" y="16129"/>
                  </a:lnTo>
                  <a:lnTo>
                    <a:pt x="4699" y="21082"/>
                  </a:lnTo>
                  <a:lnTo>
                    <a:pt x="7874" y="12954"/>
                  </a:lnTo>
                  <a:lnTo>
                    <a:pt x="0" y="7874"/>
                  </a:lnTo>
                  <a:lnTo>
                    <a:pt x="9779" y="8001"/>
                  </a:lnTo>
                  <a:lnTo>
                    <a:pt x="12954" y="0"/>
                  </a:lnTo>
                  <a:close/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494FEA1-6DF1-4D8D-9E67-6894C3DE7F7B}"/>
                </a:ext>
              </a:extLst>
            </p:cNvPr>
            <p:cNvSpPr/>
            <p:nvPr/>
          </p:nvSpPr>
          <p:spPr>
            <a:xfrm>
              <a:off x="2625851" y="865250"/>
              <a:ext cx="25654" cy="21336"/>
            </a:xfrm>
            <a:custGeom>
              <a:avLst/>
              <a:gdLst>
                <a:gd name="connsiteX0" fmla="*/ 12954 w 25654"/>
                <a:gd name="connsiteY0" fmla="*/ 0 h 21336"/>
                <a:gd name="connsiteX1" fmla="*/ 15875 w 25654"/>
                <a:gd name="connsiteY1" fmla="*/ 8255 h 21336"/>
                <a:gd name="connsiteX2" fmla="*/ 25654 w 25654"/>
                <a:gd name="connsiteY2" fmla="*/ 8382 h 21336"/>
                <a:gd name="connsiteX3" fmla="*/ 17653 w 25654"/>
                <a:gd name="connsiteY3" fmla="*/ 13208 h 21336"/>
                <a:gd name="connsiteX4" fmla="*/ 20447 w 25654"/>
                <a:gd name="connsiteY4" fmla="*/ 21336 h 21336"/>
                <a:gd name="connsiteX5" fmla="*/ 12700 w 25654"/>
                <a:gd name="connsiteY5" fmla="*/ 16256 h 21336"/>
                <a:gd name="connsiteX6" fmla="*/ 4699 w 25654"/>
                <a:gd name="connsiteY6" fmla="*/ 21082 h 21336"/>
                <a:gd name="connsiteX7" fmla="*/ 7874 w 25654"/>
                <a:gd name="connsiteY7" fmla="*/ 13081 h 21336"/>
                <a:gd name="connsiteX8" fmla="*/ 0 w 25654"/>
                <a:gd name="connsiteY8" fmla="*/ 7874 h 21336"/>
                <a:gd name="connsiteX9" fmla="*/ 9779 w 25654"/>
                <a:gd name="connsiteY9" fmla="*/ 8128 h 21336"/>
                <a:gd name="connsiteX10" fmla="*/ 12954 w 25654"/>
                <a:gd name="connsiteY10" fmla="*/ 0 h 2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654" h="21336">
                  <a:moveTo>
                    <a:pt x="12954" y="0"/>
                  </a:moveTo>
                  <a:lnTo>
                    <a:pt x="15875" y="8255"/>
                  </a:lnTo>
                  <a:lnTo>
                    <a:pt x="25654" y="8382"/>
                  </a:lnTo>
                  <a:lnTo>
                    <a:pt x="17653" y="13208"/>
                  </a:lnTo>
                  <a:lnTo>
                    <a:pt x="20447" y="21336"/>
                  </a:lnTo>
                  <a:lnTo>
                    <a:pt x="12700" y="16256"/>
                  </a:lnTo>
                  <a:lnTo>
                    <a:pt x="4699" y="21082"/>
                  </a:lnTo>
                  <a:lnTo>
                    <a:pt x="7874" y="13081"/>
                  </a:lnTo>
                  <a:lnTo>
                    <a:pt x="0" y="7874"/>
                  </a:lnTo>
                  <a:lnTo>
                    <a:pt x="9779" y="8128"/>
                  </a:lnTo>
                  <a:lnTo>
                    <a:pt x="12954" y="0"/>
                  </a:lnTo>
                  <a:close/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AA1A53D8-50BC-4B8F-A64D-001ADA4495FB}"/>
                </a:ext>
              </a:extLst>
            </p:cNvPr>
            <p:cNvSpPr/>
            <p:nvPr/>
          </p:nvSpPr>
          <p:spPr>
            <a:xfrm>
              <a:off x="2652522" y="894205"/>
              <a:ext cx="11177" cy="11177"/>
            </a:xfrm>
            <a:custGeom>
              <a:avLst/>
              <a:gdLst>
                <a:gd name="connsiteX0" fmla="*/ 5588 w 11177"/>
                <a:gd name="connsiteY0" fmla="*/ 2 h 11177"/>
                <a:gd name="connsiteX1" fmla="*/ 11176 w 11177"/>
                <a:gd name="connsiteY1" fmla="*/ 5333 h 11177"/>
                <a:gd name="connsiteX2" fmla="*/ 11176 w 11177"/>
                <a:gd name="connsiteY2" fmla="*/ 5590 h 11177"/>
                <a:gd name="connsiteX3" fmla="*/ 5588 w 11177"/>
                <a:gd name="connsiteY3" fmla="*/ 11178 h 11177"/>
                <a:gd name="connsiteX4" fmla="*/ 0 w 11177"/>
                <a:gd name="connsiteY4" fmla="*/ 5590 h 11177"/>
                <a:gd name="connsiteX5" fmla="*/ 5588 w 11177"/>
                <a:gd name="connsiteY5" fmla="*/ 2 h 1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77" h="11177">
                  <a:moveTo>
                    <a:pt x="5588" y="2"/>
                  </a:moveTo>
                  <a:cubicBezTo>
                    <a:pt x="8603" y="-69"/>
                    <a:pt x="11105" y="2317"/>
                    <a:pt x="11176" y="5333"/>
                  </a:cubicBezTo>
                  <a:cubicBezTo>
                    <a:pt x="11178" y="5418"/>
                    <a:pt x="11178" y="5504"/>
                    <a:pt x="11176" y="5590"/>
                  </a:cubicBezTo>
                  <a:cubicBezTo>
                    <a:pt x="11176" y="8676"/>
                    <a:pt x="8674" y="11178"/>
                    <a:pt x="5588" y="11178"/>
                  </a:cubicBezTo>
                  <a:cubicBezTo>
                    <a:pt x="2502" y="11178"/>
                    <a:pt x="0" y="8676"/>
                    <a:pt x="0" y="5590"/>
                  </a:cubicBezTo>
                  <a:cubicBezTo>
                    <a:pt x="0" y="2503"/>
                    <a:pt x="2502" y="2"/>
                    <a:pt x="5588" y="2"/>
                  </a:cubicBezTo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707C6C0B-8E38-4994-BE9E-33A9AE99502B}"/>
                </a:ext>
              </a:extLst>
            </p:cNvPr>
            <p:cNvSpPr/>
            <p:nvPr/>
          </p:nvSpPr>
          <p:spPr>
            <a:xfrm>
              <a:off x="2369185" y="896618"/>
              <a:ext cx="11181" cy="11179"/>
            </a:xfrm>
            <a:custGeom>
              <a:avLst/>
              <a:gdLst>
                <a:gd name="connsiteX0" fmla="*/ 5715 w 11181"/>
                <a:gd name="connsiteY0" fmla="*/ 2 h 11179"/>
                <a:gd name="connsiteX1" fmla="*/ 11182 w 11181"/>
                <a:gd name="connsiteY1" fmla="*/ 5457 h 11179"/>
                <a:gd name="connsiteX2" fmla="*/ 11176 w 11181"/>
                <a:gd name="connsiteY2" fmla="*/ 5716 h 11179"/>
                <a:gd name="connsiteX3" fmla="*/ 5464 w 11181"/>
                <a:gd name="connsiteY3" fmla="*/ 11178 h 11179"/>
                <a:gd name="connsiteX4" fmla="*/ 5461 w 11181"/>
                <a:gd name="connsiteY4" fmla="*/ 11177 h 11179"/>
                <a:gd name="connsiteX5" fmla="*/ 0 w 11181"/>
                <a:gd name="connsiteY5" fmla="*/ 5463 h 11179"/>
                <a:gd name="connsiteX6" fmla="*/ 5712 w 11181"/>
                <a:gd name="connsiteY6" fmla="*/ 1 h 11179"/>
                <a:gd name="connsiteX7" fmla="*/ 5715 w 11181"/>
                <a:gd name="connsiteY7" fmla="*/ 2 h 11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81" h="11179">
                  <a:moveTo>
                    <a:pt x="5715" y="2"/>
                  </a:moveTo>
                  <a:cubicBezTo>
                    <a:pt x="8731" y="-2"/>
                    <a:pt x="11178" y="2441"/>
                    <a:pt x="11182" y="5457"/>
                  </a:cubicBezTo>
                  <a:cubicBezTo>
                    <a:pt x="11182" y="5543"/>
                    <a:pt x="11180" y="5630"/>
                    <a:pt x="11176" y="5716"/>
                  </a:cubicBezTo>
                  <a:cubicBezTo>
                    <a:pt x="11106" y="8802"/>
                    <a:pt x="8549" y="11247"/>
                    <a:pt x="5464" y="11178"/>
                  </a:cubicBezTo>
                  <a:cubicBezTo>
                    <a:pt x="5463" y="11178"/>
                    <a:pt x="5462" y="11178"/>
                    <a:pt x="5461" y="11177"/>
                  </a:cubicBezTo>
                  <a:cubicBezTo>
                    <a:pt x="2404" y="11042"/>
                    <a:pt x="-3" y="8522"/>
                    <a:pt x="0" y="5463"/>
                  </a:cubicBezTo>
                  <a:cubicBezTo>
                    <a:pt x="69" y="2377"/>
                    <a:pt x="2627" y="-68"/>
                    <a:pt x="5712" y="1"/>
                  </a:cubicBezTo>
                  <a:cubicBezTo>
                    <a:pt x="5713" y="1"/>
                    <a:pt x="5714" y="1"/>
                    <a:pt x="5715" y="2"/>
                  </a:cubicBezTo>
                </a:path>
              </a:pathLst>
            </a:custGeom>
            <a:solidFill>
              <a:srgbClr val="ECC07B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A9539475-FE98-40FE-9060-4881B655470D}"/>
                </a:ext>
              </a:extLst>
            </p:cNvPr>
            <p:cNvSpPr/>
            <p:nvPr/>
          </p:nvSpPr>
          <p:spPr>
            <a:xfrm>
              <a:off x="2492896" y="817977"/>
              <a:ext cx="46963" cy="30245"/>
            </a:xfrm>
            <a:custGeom>
              <a:avLst/>
              <a:gdLst>
                <a:gd name="connsiteX0" fmla="*/ 2146 w 46963"/>
                <a:gd name="connsiteY0" fmla="*/ 28986 h 30245"/>
                <a:gd name="connsiteX1" fmla="*/ 2146 w 46963"/>
                <a:gd name="connsiteY1" fmla="*/ 7523 h 30245"/>
                <a:gd name="connsiteX2" fmla="*/ 12305 w 46963"/>
                <a:gd name="connsiteY2" fmla="*/ 13492 h 30245"/>
                <a:gd name="connsiteX3" fmla="*/ 24117 w 46963"/>
                <a:gd name="connsiteY3" fmla="*/ 30 h 30245"/>
                <a:gd name="connsiteX4" fmla="*/ 35800 w 46963"/>
                <a:gd name="connsiteY4" fmla="*/ 13492 h 30245"/>
                <a:gd name="connsiteX5" fmla="*/ 44564 w 46963"/>
                <a:gd name="connsiteY5" fmla="*/ 7776 h 30245"/>
                <a:gd name="connsiteX6" fmla="*/ 45452 w 46963"/>
                <a:gd name="connsiteY6" fmla="*/ 28478 h 30245"/>
                <a:gd name="connsiteX7" fmla="*/ 2145 w 46963"/>
                <a:gd name="connsiteY7" fmla="*/ 28986 h 30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963" h="30245">
                  <a:moveTo>
                    <a:pt x="2146" y="28986"/>
                  </a:moveTo>
                  <a:cubicBezTo>
                    <a:pt x="-903" y="27589"/>
                    <a:pt x="-522" y="8539"/>
                    <a:pt x="2146" y="7523"/>
                  </a:cubicBezTo>
                  <a:cubicBezTo>
                    <a:pt x="4812" y="6506"/>
                    <a:pt x="9765" y="13237"/>
                    <a:pt x="12305" y="13492"/>
                  </a:cubicBezTo>
                  <a:cubicBezTo>
                    <a:pt x="14846" y="13745"/>
                    <a:pt x="19418" y="792"/>
                    <a:pt x="24117" y="30"/>
                  </a:cubicBezTo>
                  <a:cubicBezTo>
                    <a:pt x="28815" y="-733"/>
                    <a:pt x="33006" y="13492"/>
                    <a:pt x="35800" y="13492"/>
                  </a:cubicBezTo>
                  <a:cubicBezTo>
                    <a:pt x="38594" y="13492"/>
                    <a:pt x="41261" y="7776"/>
                    <a:pt x="44564" y="7776"/>
                  </a:cubicBezTo>
                  <a:cubicBezTo>
                    <a:pt x="47865" y="7776"/>
                    <a:pt x="47358" y="27334"/>
                    <a:pt x="45452" y="28478"/>
                  </a:cubicBezTo>
                  <a:cubicBezTo>
                    <a:pt x="31110" y="30650"/>
                    <a:pt x="16535" y="30821"/>
                    <a:pt x="2145" y="28986"/>
                  </a:cubicBezTo>
                  <a:close/>
                </a:path>
              </a:pathLst>
            </a:custGeom>
            <a:solidFill>
              <a:srgbClr val="FCBA2E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16639419-FA0B-4E55-B02D-E47BE6CE9383}"/>
                </a:ext>
              </a:extLst>
            </p:cNvPr>
            <p:cNvSpPr/>
            <p:nvPr/>
          </p:nvSpPr>
          <p:spPr>
            <a:xfrm>
              <a:off x="2492896" y="1186433"/>
              <a:ext cx="46963" cy="29534"/>
            </a:xfrm>
            <a:custGeom>
              <a:avLst/>
              <a:gdLst>
                <a:gd name="connsiteX0" fmla="*/ 2146 w 46963"/>
                <a:gd name="connsiteY0" fmla="*/ 28321 h 29534"/>
                <a:gd name="connsiteX1" fmla="*/ 2146 w 46963"/>
                <a:gd name="connsiteY1" fmla="*/ 6858 h 29534"/>
                <a:gd name="connsiteX2" fmla="*/ 12305 w 46963"/>
                <a:gd name="connsiteY2" fmla="*/ 12700 h 29534"/>
                <a:gd name="connsiteX3" fmla="*/ 24117 w 46963"/>
                <a:gd name="connsiteY3" fmla="*/ 0 h 29534"/>
                <a:gd name="connsiteX4" fmla="*/ 35800 w 46963"/>
                <a:gd name="connsiteY4" fmla="*/ 12700 h 29534"/>
                <a:gd name="connsiteX5" fmla="*/ 44564 w 46963"/>
                <a:gd name="connsiteY5" fmla="*/ 7112 h 29534"/>
                <a:gd name="connsiteX6" fmla="*/ 45452 w 46963"/>
                <a:gd name="connsiteY6" fmla="*/ 27813 h 29534"/>
                <a:gd name="connsiteX7" fmla="*/ 2145 w 46963"/>
                <a:gd name="connsiteY7" fmla="*/ 28321 h 2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963" h="29534">
                  <a:moveTo>
                    <a:pt x="2146" y="28321"/>
                  </a:moveTo>
                  <a:cubicBezTo>
                    <a:pt x="-903" y="26797"/>
                    <a:pt x="-522" y="7874"/>
                    <a:pt x="2146" y="6858"/>
                  </a:cubicBezTo>
                  <a:cubicBezTo>
                    <a:pt x="4812" y="5842"/>
                    <a:pt x="9765" y="12573"/>
                    <a:pt x="12305" y="12700"/>
                  </a:cubicBezTo>
                  <a:cubicBezTo>
                    <a:pt x="14846" y="12827"/>
                    <a:pt x="19418" y="0"/>
                    <a:pt x="24117" y="0"/>
                  </a:cubicBezTo>
                  <a:cubicBezTo>
                    <a:pt x="28815" y="0"/>
                    <a:pt x="33006" y="12700"/>
                    <a:pt x="35800" y="12700"/>
                  </a:cubicBezTo>
                  <a:cubicBezTo>
                    <a:pt x="38594" y="12700"/>
                    <a:pt x="41261" y="7112"/>
                    <a:pt x="44564" y="7112"/>
                  </a:cubicBezTo>
                  <a:cubicBezTo>
                    <a:pt x="47865" y="7112"/>
                    <a:pt x="47358" y="26670"/>
                    <a:pt x="45452" y="27813"/>
                  </a:cubicBezTo>
                  <a:cubicBezTo>
                    <a:pt x="31105" y="29924"/>
                    <a:pt x="16538" y="30095"/>
                    <a:pt x="2145" y="28321"/>
                  </a:cubicBezTo>
                  <a:close/>
                </a:path>
              </a:pathLst>
            </a:custGeom>
            <a:solidFill>
              <a:srgbClr val="FCBA2E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DB47E6F6-0CD2-4272-B955-459115031FB1}"/>
              </a:ext>
            </a:extLst>
          </p:cNvPr>
          <p:cNvGrpSpPr/>
          <p:nvPr/>
        </p:nvGrpSpPr>
        <p:grpSpPr>
          <a:xfrm>
            <a:off x="2096902" y="1232968"/>
            <a:ext cx="835397" cy="225703"/>
            <a:chOff x="2075688" y="1232968"/>
            <a:chExt cx="835397" cy="225703"/>
          </a:xfrm>
        </p:grpSpPr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6254F1EB-962A-4C5C-AEF2-8977381B3C08}"/>
                </a:ext>
              </a:extLst>
            </p:cNvPr>
            <p:cNvSpPr txBox="1"/>
            <p:nvPr/>
          </p:nvSpPr>
          <p:spPr>
            <a:xfrm>
              <a:off x="2075688" y="1236599"/>
              <a:ext cx="576580" cy="218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1" i="0" u="none" strike="noStrike" cap="none" spc="0" normalizeH="0" baseline="0" dirty="0">
                  <a:ln>
                    <a:noFill/>
                  </a:ln>
                  <a:solidFill>
                    <a:srgbClr val="642E19"/>
                  </a:solidFill>
                  <a:effectLst/>
                  <a:uFillTx/>
                  <a:latin typeface="GothamRounded-Bold"/>
                  <a:ea typeface="+mn-ea"/>
                  <a:cs typeface="+mn-cs"/>
                  <a:sym typeface="GothamRounded-Bold"/>
                  <a:rtl val="0"/>
                </a:rPr>
                <a:t>BRAND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5400710E-C566-4F36-89BD-0855DC96F9B8}"/>
                </a:ext>
              </a:extLst>
            </p:cNvPr>
            <p:cNvSpPr txBox="1"/>
            <p:nvPr/>
          </p:nvSpPr>
          <p:spPr>
            <a:xfrm>
              <a:off x="2476388" y="1232968"/>
              <a:ext cx="434697" cy="2257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1" i="0" u="none" strike="noStrike" cap="none" spc="0" normalizeH="0" baseline="0" dirty="0">
                  <a:ln>
                    <a:noFill/>
                  </a:ln>
                  <a:solidFill>
                    <a:srgbClr val="E39555"/>
                  </a:solidFill>
                  <a:effectLst/>
                  <a:uFillTx/>
                  <a:latin typeface="GothamRounded-Bold"/>
                  <a:ea typeface="+mn-ea"/>
                  <a:cs typeface="+mn-cs"/>
                  <a:sym typeface="GothamRounded-Bold"/>
                  <a:rtl val="0"/>
                </a:rPr>
                <a:t>NAME</a:t>
              </a:r>
            </a:p>
          </p:txBody>
        </p:sp>
      </p:grpSp>
      <p:sp>
        <p:nvSpPr>
          <p:cNvPr id="128" name="TextBox 127">
            <a:extLst>
              <a:ext uri="{FF2B5EF4-FFF2-40B4-BE49-F238E27FC236}">
                <a16:creationId xmlns:a16="http://schemas.microsoft.com/office/drawing/2014/main" id="{4E760996-74CE-4598-95DA-BF28DA467A24}"/>
              </a:ext>
            </a:extLst>
          </p:cNvPr>
          <p:cNvSpPr txBox="1"/>
          <p:nvPr/>
        </p:nvSpPr>
        <p:spPr>
          <a:xfrm>
            <a:off x="2225258" y="1361080"/>
            <a:ext cx="578685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1" i="0" u="none" strike="noStrike" cap="none" spc="0" normalizeH="0" baseline="0" dirty="0">
                <a:ln>
                  <a:noFill/>
                </a:ln>
                <a:solidFill>
                  <a:srgbClr val="642E19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rPr>
              <a:t>RESTAURANT</a:t>
            </a:r>
          </a:p>
        </p:txBody>
      </p:sp>
      <p:pic>
        <p:nvPicPr>
          <p:cNvPr id="135" name="Image">
            <a:extLst>
              <a:ext uri="{FF2B5EF4-FFF2-40B4-BE49-F238E27FC236}">
                <a16:creationId xmlns:a16="http://schemas.microsoft.com/office/drawing/2014/main" id="{655B28D6-225A-4E32-BE38-765B6894E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AED0DFF4-AD78-4BCF-BAD3-70916FA25BA5}"/>
              </a:ext>
            </a:extLst>
          </p:cNvPr>
          <p:cNvGrpSpPr/>
          <p:nvPr/>
        </p:nvGrpSpPr>
        <p:grpSpPr>
          <a:xfrm>
            <a:off x="786909" y="3087853"/>
            <a:ext cx="1481897" cy="493670"/>
            <a:chOff x="791732" y="3087853"/>
            <a:chExt cx="1481897" cy="493670"/>
          </a:xfrm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5E6ADD42-1848-4DB9-A13B-12DE311FDE75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FCBA2E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0F610658-BB42-4698-83DF-134FB1D7FBC3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+123 456 789">
              <a:extLst>
                <a:ext uri="{FF2B5EF4-FFF2-40B4-BE49-F238E27FC236}">
                  <a16:creationId xmlns:a16="http://schemas.microsoft.com/office/drawing/2014/main" id="{00397CDE-7926-4B41-8B5A-085DFE2A3C4A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40" name="www.yourwebsite.com">
              <a:extLst>
                <a:ext uri="{FF2B5EF4-FFF2-40B4-BE49-F238E27FC236}">
                  <a16:creationId xmlns:a16="http://schemas.microsoft.com/office/drawing/2014/main" id="{329F96BE-8387-4226-826E-F28266366A51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41" name="CONTACT US">
              <a:extLst>
                <a:ext uri="{FF2B5EF4-FFF2-40B4-BE49-F238E27FC236}">
                  <a16:creationId xmlns:a16="http://schemas.microsoft.com/office/drawing/2014/main" id="{23A49263-5179-4B09-85AB-19170287C24B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9585632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C7DBD-F656-427A-B5B4-F3F687DA4CF7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4EB3E49-7818-457A-80E5-8D7521716C7F}"/>
              </a:ext>
            </a:extLst>
          </p:cNvPr>
          <p:cNvSpPr txBox="1"/>
          <p:nvPr/>
        </p:nvSpPr>
        <p:spPr>
          <a:xfrm>
            <a:off x="735457" y="1537344"/>
            <a:ext cx="3584315" cy="7335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100" b="1" i="0" u="none" strike="noStrike" cap="none" spc="0" normalizeH="0" baseline="0" dirty="0">
                <a:ln>
                  <a:noFill/>
                </a:ln>
                <a:solidFill>
                  <a:srgbClr val="FF215B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THANK YOU!</a:t>
            </a:r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7BBC12A7-4112-4C62-AE12-02238CFDA56D}"/>
              </a:ext>
            </a:extLst>
          </p:cNvPr>
          <p:cNvSpPr/>
          <p:nvPr/>
        </p:nvSpPr>
        <p:spPr>
          <a:xfrm>
            <a:off x="4302218" y="1916810"/>
            <a:ext cx="727489" cy="1969389"/>
          </a:xfrm>
          <a:custGeom>
            <a:avLst/>
            <a:gdLst>
              <a:gd name="connsiteX0" fmla="*/ 726982 w 727489"/>
              <a:gd name="connsiteY0" fmla="*/ 0 h 1969389"/>
              <a:gd name="connsiteX1" fmla="*/ 726982 w 727489"/>
              <a:gd name="connsiteY1" fmla="*/ 53086 h 1969389"/>
              <a:gd name="connsiteX2" fmla="*/ 568994 w 727489"/>
              <a:gd name="connsiteY2" fmla="*/ 91186 h 1969389"/>
              <a:gd name="connsiteX3" fmla="*/ 307882 w 727489"/>
              <a:gd name="connsiteY3" fmla="*/ 705739 h 1969389"/>
              <a:gd name="connsiteX4" fmla="*/ 349792 w 727489"/>
              <a:gd name="connsiteY4" fmla="*/ 737489 h 1969389"/>
              <a:gd name="connsiteX5" fmla="*/ 324029 w 727489"/>
              <a:gd name="connsiteY5" fmla="*/ 809914 h 1969389"/>
              <a:gd name="connsiteX6" fmla="*/ 251604 w 727489"/>
              <a:gd name="connsiteY6" fmla="*/ 784151 h 1969389"/>
              <a:gd name="connsiteX7" fmla="*/ 257590 w 727489"/>
              <a:gd name="connsiteY7" fmla="*/ 727710 h 1969389"/>
              <a:gd name="connsiteX8" fmla="*/ 573902 w 727489"/>
              <a:gd name="connsiteY8" fmla="*/ 33406 h 1969389"/>
              <a:gd name="connsiteX9" fmla="*/ 727490 w 727489"/>
              <a:gd name="connsiteY9" fmla="*/ 381 h 1969389"/>
              <a:gd name="connsiteX10" fmla="*/ 726982 w 727489"/>
              <a:gd name="connsiteY10" fmla="*/ 367284 h 1969389"/>
              <a:gd name="connsiteX11" fmla="*/ 309914 w 727489"/>
              <a:gd name="connsiteY11" fmla="*/ 548005 h 1969389"/>
              <a:gd name="connsiteX12" fmla="*/ 331758 w 727489"/>
              <a:gd name="connsiteY12" fmla="*/ 677926 h 1969389"/>
              <a:gd name="connsiteX13" fmla="*/ 380272 w 727489"/>
              <a:gd name="connsiteY13" fmla="*/ 723900 h 1969389"/>
              <a:gd name="connsiteX14" fmla="*/ 336181 w 727489"/>
              <a:gd name="connsiteY14" fmla="*/ 838565 h 1969389"/>
              <a:gd name="connsiteX15" fmla="*/ 334679 w 727489"/>
              <a:gd name="connsiteY15" fmla="*/ 839216 h 1969389"/>
              <a:gd name="connsiteX16" fmla="*/ 219363 w 727489"/>
              <a:gd name="connsiteY16" fmla="*/ 793496 h 1969389"/>
              <a:gd name="connsiteX17" fmla="*/ 221649 w 727489"/>
              <a:gd name="connsiteY17" fmla="*/ 723773 h 1969389"/>
              <a:gd name="connsiteX18" fmla="*/ 192439 w 727489"/>
              <a:gd name="connsiteY18" fmla="*/ 598805 h 1969389"/>
              <a:gd name="connsiteX19" fmla="*/ 90839 w 727489"/>
              <a:gd name="connsiteY19" fmla="*/ 642747 h 1969389"/>
              <a:gd name="connsiteX20" fmla="*/ 6892 w 727489"/>
              <a:gd name="connsiteY20" fmla="*/ 828294 h 1969389"/>
              <a:gd name="connsiteX21" fmla="*/ 358682 w 727489"/>
              <a:gd name="connsiteY21" fmla="*/ 1969389 h 1969389"/>
              <a:gd name="connsiteX22" fmla="*/ 726982 w 727489"/>
              <a:gd name="connsiteY22" fmla="*/ 1969389 h 196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27489" h="1969389">
                <a:moveTo>
                  <a:pt x="726982" y="0"/>
                </a:moveTo>
                <a:lnTo>
                  <a:pt x="726982" y="53086"/>
                </a:lnTo>
                <a:cubicBezTo>
                  <a:pt x="672532" y="56685"/>
                  <a:pt x="619099" y="69571"/>
                  <a:pt x="568994" y="91186"/>
                </a:cubicBezTo>
                <a:cubicBezTo>
                  <a:pt x="332843" y="194466"/>
                  <a:pt x="218298" y="464061"/>
                  <a:pt x="307882" y="705739"/>
                </a:cubicBezTo>
                <a:cubicBezTo>
                  <a:pt x="326531" y="708051"/>
                  <a:pt x="342518" y="720162"/>
                  <a:pt x="349792" y="737489"/>
                </a:cubicBezTo>
                <a:cubicBezTo>
                  <a:pt x="362677" y="764603"/>
                  <a:pt x="351143" y="797029"/>
                  <a:pt x="324029" y="809914"/>
                </a:cubicBezTo>
                <a:cubicBezTo>
                  <a:pt x="296915" y="822800"/>
                  <a:pt x="264489" y="811265"/>
                  <a:pt x="251604" y="784151"/>
                </a:cubicBezTo>
                <a:cubicBezTo>
                  <a:pt x="242838" y="765707"/>
                  <a:pt x="245151" y="743906"/>
                  <a:pt x="257590" y="727710"/>
                </a:cubicBezTo>
                <a:cubicBezTo>
                  <a:pt x="153210" y="448636"/>
                  <a:pt x="294828" y="137785"/>
                  <a:pt x="573902" y="33406"/>
                </a:cubicBezTo>
                <a:cubicBezTo>
                  <a:pt x="623212" y="14962"/>
                  <a:pt x="674957" y="3836"/>
                  <a:pt x="727490" y="381"/>
                </a:cubicBezTo>
                <a:close/>
                <a:moveTo>
                  <a:pt x="726982" y="367284"/>
                </a:moveTo>
                <a:lnTo>
                  <a:pt x="309914" y="548005"/>
                </a:lnTo>
                <a:cubicBezTo>
                  <a:pt x="311721" y="592057"/>
                  <a:pt x="319060" y="635706"/>
                  <a:pt x="331758" y="677926"/>
                </a:cubicBezTo>
                <a:cubicBezTo>
                  <a:pt x="353713" y="685684"/>
                  <a:pt x="371346" y="702394"/>
                  <a:pt x="380272" y="723900"/>
                </a:cubicBezTo>
                <a:cubicBezTo>
                  <a:pt x="399760" y="767739"/>
                  <a:pt x="380021" y="819077"/>
                  <a:pt x="336181" y="838565"/>
                </a:cubicBezTo>
                <a:cubicBezTo>
                  <a:pt x="335683" y="838787"/>
                  <a:pt x="335182" y="839004"/>
                  <a:pt x="334679" y="839216"/>
                </a:cubicBezTo>
                <a:cubicBezTo>
                  <a:pt x="290208" y="858259"/>
                  <a:pt x="238704" y="837839"/>
                  <a:pt x="219363" y="793496"/>
                </a:cubicBezTo>
                <a:cubicBezTo>
                  <a:pt x="209551" y="771104"/>
                  <a:pt x="210391" y="745475"/>
                  <a:pt x="221649" y="723773"/>
                </a:cubicBezTo>
                <a:cubicBezTo>
                  <a:pt x="207397" y="683303"/>
                  <a:pt x="197602" y="641399"/>
                  <a:pt x="192439" y="598805"/>
                </a:cubicBezTo>
                <a:lnTo>
                  <a:pt x="90839" y="642747"/>
                </a:lnTo>
                <a:cubicBezTo>
                  <a:pt x="19964" y="674471"/>
                  <a:pt x="-16069" y="754116"/>
                  <a:pt x="6892" y="828294"/>
                </a:cubicBezTo>
                <a:lnTo>
                  <a:pt x="358682" y="1969389"/>
                </a:lnTo>
                <a:lnTo>
                  <a:pt x="726982" y="1969389"/>
                </a:lnTo>
                <a:close/>
              </a:path>
            </a:pathLst>
          </a:custGeom>
          <a:gradFill flip="none" rotWithShape="1">
            <a:gsLst>
              <a:gs pos="7000">
                <a:srgbClr val="FF5C8E"/>
              </a:gs>
              <a:gs pos="100000">
                <a:srgbClr val="FFE584"/>
              </a:gs>
            </a:gsLst>
            <a:lin ang="1350000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2" name="Image">
            <a:extLst>
              <a:ext uri="{FF2B5EF4-FFF2-40B4-BE49-F238E27FC236}">
                <a16:creationId xmlns:a16="http://schemas.microsoft.com/office/drawing/2014/main" id="{B06180CA-A130-465D-AE90-C9FE33C1B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3" name="Group 112">
            <a:extLst>
              <a:ext uri="{FF2B5EF4-FFF2-40B4-BE49-F238E27FC236}">
                <a16:creationId xmlns:a16="http://schemas.microsoft.com/office/drawing/2014/main" id="{B930DC96-326B-43B7-8341-96AC89C5AFE0}"/>
              </a:ext>
            </a:extLst>
          </p:cNvPr>
          <p:cNvGrpSpPr/>
          <p:nvPr/>
        </p:nvGrpSpPr>
        <p:grpSpPr>
          <a:xfrm>
            <a:off x="786909" y="3087853"/>
            <a:ext cx="1481897" cy="493670"/>
            <a:chOff x="791732" y="3087853"/>
            <a:chExt cx="1481897" cy="493670"/>
          </a:xfrm>
        </p:grpSpPr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2903C000-7C3F-48C3-93C2-D134A269F69F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gradFill>
              <a:gsLst>
                <a:gs pos="18000">
                  <a:srgbClr val="FF5C8E"/>
                </a:gs>
                <a:gs pos="100000">
                  <a:srgbClr val="FFE584"/>
                </a:gs>
              </a:gsLst>
              <a:lin ang="13500000" scaled="1"/>
            </a:gra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7CBE6167-1903-4461-A388-F09B8C2B263F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+123 456 789">
              <a:extLst>
                <a:ext uri="{FF2B5EF4-FFF2-40B4-BE49-F238E27FC236}">
                  <a16:creationId xmlns:a16="http://schemas.microsoft.com/office/drawing/2014/main" id="{72729288-2663-4C44-A53E-513CFFF4F987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17" name="www.yourwebsite.com">
              <a:extLst>
                <a:ext uri="{FF2B5EF4-FFF2-40B4-BE49-F238E27FC236}">
                  <a16:creationId xmlns:a16="http://schemas.microsoft.com/office/drawing/2014/main" id="{1A661E05-1788-454A-B707-F636CE0F4603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18" name="CONTACT US">
              <a:extLst>
                <a:ext uri="{FF2B5EF4-FFF2-40B4-BE49-F238E27FC236}">
                  <a16:creationId xmlns:a16="http://schemas.microsoft.com/office/drawing/2014/main" id="{93868CDC-C6AE-45FD-B4E4-2DB08A587137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29E5B023-A1E5-4DC3-A8AC-320EE2E4AE1B}"/>
              </a:ext>
            </a:extLst>
          </p:cNvPr>
          <p:cNvSpPr txBox="1"/>
          <p:nvPr/>
        </p:nvSpPr>
        <p:spPr>
          <a:xfrm>
            <a:off x="2132284" y="969690"/>
            <a:ext cx="764633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86621D5-17E6-4D55-AD35-A14A5C0D429C}"/>
              </a:ext>
            </a:extLst>
          </p:cNvPr>
          <p:cNvSpPr txBox="1"/>
          <p:nvPr/>
        </p:nvSpPr>
        <p:spPr>
          <a:xfrm>
            <a:off x="2262319" y="1078569"/>
            <a:ext cx="504562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1" i="0" u="none" strike="noStrike" cap="none" spc="212" normalizeH="0" baseline="0" dirty="0">
                <a:ln>
                  <a:noFill/>
                </a:ln>
                <a:solidFill>
                  <a:srgbClr val="FF215B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RETAIL</a:t>
            </a:r>
          </a:p>
        </p:txBody>
      </p:sp>
      <p:grpSp>
        <p:nvGrpSpPr>
          <p:cNvPr id="121" name="Group">
            <a:extLst>
              <a:ext uri="{FF2B5EF4-FFF2-40B4-BE49-F238E27FC236}">
                <a16:creationId xmlns:a16="http://schemas.microsoft.com/office/drawing/2014/main" id="{77E105B8-DE91-433D-A104-DFCB38D40CF1}"/>
              </a:ext>
            </a:extLst>
          </p:cNvPr>
          <p:cNvGrpSpPr/>
          <p:nvPr/>
        </p:nvGrpSpPr>
        <p:grpSpPr>
          <a:xfrm>
            <a:off x="2286174" y="515246"/>
            <a:ext cx="456852" cy="456852"/>
            <a:chOff x="0" y="0"/>
            <a:chExt cx="6040861" cy="6040861"/>
          </a:xfrm>
        </p:grpSpPr>
        <p:sp>
          <p:nvSpPr>
            <p:cNvPr id="122" name="Shape">
              <a:extLst>
                <a:ext uri="{FF2B5EF4-FFF2-40B4-BE49-F238E27FC236}">
                  <a16:creationId xmlns:a16="http://schemas.microsoft.com/office/drawing/2014/main" id="{564F6E31-49E6-4A32-928F-49B43BD89977}"/>
                </a:ext>
              </a:extLst>
            </p:cNvPr>
            <p:cNvSpPr/>
            <p:nvPr/>
          </p:nvSpPr>
          <p:spPr>
            <a:xfrm>
              <a:off x="-1" y="0"/>
              <a:ext cx="6040863" cy="6040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4" h="20614" extrusionOk="0">
                  <a:moveTo>
                    <a:pt x="19134" y="6735"/>
                  </a:moveTo>
                  <a:lnTo>
                    <a:pt x="13879" y="1480"/>
                  </a:lnTo>
                  <a:cubicBezTo>
                    <a:pt x="11906" y="-493"/>
                    <a:pt x="8708" y="-493"/>
                    <a:pt x="6735" y="1480"/>
                  </a:cubicBezTo>
                  <a:lnTo>
                    <a:pt x="1480" y="6735"/>
                  </a:lnTo>
                  <a:cubicBezTo>
                    <a:pt x="-493" y="8708"/>
                    <a:pt x="-493" y="11906"/>
                    <a:pt x="1480" y="13879"/>
                  </a:cubicBezTo>
                  <a:lnTo>
                    <a:pt x="6735" y="19134"/>
                  </a:lnTo>
                  <a:cubicBezTo>
                    <a:pt x="8708" y="21107"/>
                    <a:pt x="11906" y="21107"/>
                    <a:pt x="13879" y="19134"/>
                  </a:cubicBezTo>
                  <a:lnTo>
                    <a:pt x="19134" y="13879"/>
                  </a:lnTo>
                  <a:cubicBezTo>
                    <a:pt x="21107" y="11906"/>
                    <a:pt x="21107" y="8708"/>
                    <a:pt x="19134" y="673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D41"/>
                </a:gs>
                <a:gs pos="100000">
                  <a:srgbClr val="FFE887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3" name="Shape">
              <a:extLst>
                <a:ext uri="{FF2B5EF4-FFF2-40B4-BE49-F238E27FC236}">
                  <a16:creationId xmlns:a16="http://schemas.microsoft.com/office/drawing/2014/main" id="{0493ADDE-A22E-4336-91ED-9E96E62595D0}"/>
                </a:ext>
              </a:extLst>
            </p:cNvPr>
            <p:cNvSpPr/>
            <p:nvPr/>
          </p:nvSpPr>
          <p:spPr>
            <a:xfrm>
              <a:off x="1257300" y="2133599"/>
              <a:ext cx="1451461" cy="3877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15" y="0"/>
                  </a:moveTo>
                  <a:lnTo>
                    <a:pt x="0" y="15377"/>
                  </a:lnTo>
                  <a:lnTo>
                    <a:pt x="10687" y="19377"/>
                  </a:lnTo>
                  <a:cubicBezTo>
                    <a:pt x="13774" y="20533"/>
                    <a:pt x="17550" y="21274"/>
                    <a:pt x="21520" y="21600"/>
                  </a:cubicBezTo>
                  <a:lnTo>
                    <a:pt x="21600" y="1675"/>
                  </a:lnTo>
                  <a:lnTo>
                    <a:pt x="13008" y="2790"/>
                  </a:lnTo>
                  <a:cubicBezTo>
                    <a:pt x="13008" y="2790"/>
                    <a:pt x="4315" y="0"/>
                    <a:pt x="43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2F77"/>
                </a:gs>
                <a:gs pos="100000">
                  <a:srgbClr val="FF824B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24" name="Shape">
              <a:extLst>
                <a:ext uri="{FF2B5EF4-FFF2-40B4-BE49-F238E27FC236}">
                  <a16:creationId xmlns:a16="http://schemas.microsoft.com/office/drawing/2014/main" id="{81777B98-5FA8-4397-AB50-86E173CE68E1}"/>
                </a:ext>
              </a:extLst>
            </p:cNvPr>
            <p:cNvSpPr/>
            <p:nvPr/>
          </p:nvSpPr>
          <p:spPr>
            <a:xfrm>
              <a:off x="2692400" y="1816099"/>
              <a:ext cx="2276550" cy="4221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47" extrusionOk="0">
                  <a:moveTo>
                    <a:pt x="17353" y="0"/>
                  </a:moveTo>
                  <a:lnTo>
                    <a:pt x="51" y="3072"/>
                  </a:lnTo>
                  <a:lnTo>
                    <a:pt x="0" y="21073"/>
                  </a:lnTo>
                  <a:cubicBezTo>
                    <a:pt x="4523" y="21600"/>
                    <a:pt x="9441" y="20931"/>
                    <a:pt x="12958" y="19065"/>
                  </a:cubicBezTo>
                  <a:lnTo>
                    <a:pt x="21600" y="14481"/>
                  </a:lnTo>
                  <a:cubicBezTo>
                    <a:pt x="21600" y="14481"/>
                    <a:pt x="17353" y="0"/>
                    <a:pt x="173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C8E"/>
                </a:gs>
                <a:gs pos="100000">
                  <a:srgbClr val="FFA75E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25" name="Shape">
              <a:extLst>
                <a:ext uri="{FF2B5EF4-FFF2-40B4-BE49-F238E27FC236}">
                  <a16:creationId xmlns:a16="http://schemas.microsoft.com/office/drawing/2014/main" id="{F6D097FC-A495-4413-9F81-144369777348}"/>
                </a:ext>
              </a:extLst>
            </p:cNvPr>
            <p:cNvSpPr/>
            <p:nvPr/>
          </p:nvSpPr>
          <p:spPr>
            <a:xfrm>
              <a:off x="1536700" y="1676400"/>
              <a:ext cx="2985095" cy="958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311"/>
                  </a:moveTo>
                  <a:lnTo>
                    <a:pt x="14015" y="0"/>
                  </a:lnTo>
                  <a:lnTo>
                    <a:pt x="21600" y="3332"/>
                  </a:lnTo>
                  <a:lnTo>
                    <a:pt x="9584" y="15815"/>
                  </a:lnTo>
                  <a:lnTo>
                    <a:pt x="4227" y="21600"/>
                  </a:lnTo>
                  <a:cubicBezTo>
                    <a:pt x="4227" y="21600"/>
                    <a:pt x="0" y="10311"/>
                    <a:pt x="0" y="103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91BC7BFC-8F03-47BC-A5ED-404AD11B8B1B}"/>
                </a:ext>
              </a:extLst>
            </p:cNvPr>
            <p:cNvSpPr/>
            <p:nvPr/>
          </p:nvSpPr>
          <p:spPr>
            <a:xfrm>
              <a:off x="3301999" y="2349500"/>
              <a:ext cx="885813" cy="480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67" y="0"/>
                  </a:moveTo>
                  <a:cubicBezTo>
                    <a:pt x="17357" y="0"/>
                    <a:pt x="16133" y="2255"/>
                    <a:pt x="16133" y="5037"/>
                  </a:cubicBezTo>
                  <a:cubicBezTo>
                    <a:pt x="16133" y="7819"/>
                    <a:pt x="17357" y="10074"/>
                    <a:pt x="18867" y="10074"/>
                  </a:cubicBezTo>
                  <a:cubicBezTo>
                    <a:pt x="20376" y="10074"/>
                    <a:pt x="21600" y="7819"/>
                    <a:pt x="21600" y="5037"/>
                  </a:cubicBezTo>
                  <a:cubicBezTo>
                    <a:pt x="21600" y="2255"/>
                    <a:pt x="20376" y="0"/>
                    <a:pt x="18867" y="0"/>
                  </a:cubicBezTo>
                  <a:close/>
                  <a:moveTo>
                    <a:pt x="6123" y="15959"/>
                  </a:moveTo>
                  <a:cubicBezTo>
                    <a:pt x="6123" y="19074"/>
                    <a:pt x="4752" y="21600"/>
                    <a:pt x="3061" y="21600"/>
                  </a:cubicBezTo>
                  <a:cubicBezTo>
                    <a:pt x="1371" y="21600"/>
                    <a:pt x="0" y="19074"/>
                    <a:pt x="0" y="15959"/>
                  </a:cubicBezTo>
                  <a:cubicBezTo>
                    <a:pt x="0" y="12843"/>
                    <a:pt x="1371" y="10318"/>
                    <a:pt x="3061" y="10318"/>
                  </a:cubicBezTo>
                  <a:cubicBezTo>
                    <a:pt x="4752" y="10318"/>
                    <a:pt x="6123" y="12843"/>
                    <a:pt x="6123" y="1595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B8CA4721-E42E-4E91-8F3B-C82777B16159}"/>
                </a:ext>
              </a:extLst>
            </p:cNvPr>
            <p:cNvSpPr/>
            <p:nvPr/>
          </p:nvSpPr>
          <p:spPr>
            <a:xfrm>
              <a:off x="3327400" y="2412999"/>
              <a:ext cx="950458" cy="1479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16" h="21468" extrusionOk="0">
                  <a:moveTo>
                    <a:pt x="9355" y="21468"/>
                  </a:moveTo>
                  <a:cubicBezTo>
                    <a:pt x="8464" y="21468"/>
                    <a:pt x="7572" y="21336"/>
                    <a:pt x="6708" y="21069"/>
                  </a:cubicBezTo>
                  <a:cubicBezTo>
                    <a:pt x="2479" y="19748"/>
                    <a:pt x="-1642" y="14658"/>
                    <a:pt x="662" y="4660"/>
                  </a:cubicBezTo>
                  <a:cubicBezTo>
                    <a:pt x="784" y="4127"/>
                    <a:pt x="1395" y="3695"/>
                    <a:pt x="2027" y="3695"/>
                  </a:cubicBezTo>
                  <a:cubicBezTo>
                    <a:pt x="2660" y="3695"/>
                    <a:pt x="3072" y="4127"/>
                    <a:pt x="2949" y="4660"/>
                  </a:cubicBezTo>
                  <a:cubicBezTo>
                    <a:pt x="879" y="13644"/>
                    <a:pt x="4310" y="18131"/>
                    <a:pt x="7875" y="19244"/>
                  </a:cubicBezTo>
                  <a:cubicBezTo>
                    <a:pt x="9992" y="19904"/>
                    <a:pt x="12232" y="19450"/>
                    <a:pt x="13875" y="18029"/>
                  </a:cubicBezTo>
                  <a:cubicBezTo>
                    <a:pt x="16696" y="15595"/>
                    <a:pt x="18093" y="9970"/>
                    <a:pt x="13547" y="1489"/>
                  </a:cubicBezTo>
                  <a:cubicBezTo>
                    <a:pt x="13308" y="1042"/>
                    <a:pt x="13598" y="445"/>
                    <a:pt x="14194" y="154"/>
                  </a:cubicBezTo>
                  <a:cubicBezTo>
                    <a:pt x="14785" y="-132"/>
                    <a:pt x="15467" y="-10"/>
                    <a:pt x="15709" y="441"/>
                  </a:cubicBezTo>
                  <a:cubicBezTo>
                    <a:pt x="19958" y="8368"/>
                    <a:pt x="19842" y="15387"/>
                    <a:pt x="15401" y="19220"/>
                  </a:cubicBezTo>
                  <a:cubicBezTo>
                    <a:pt x="13703" y="20686"/>
                    <a:pt x="11532" y="21468"/>
                    <a:pt x="9355" y="214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580AEC48-A314-4C14-A7FD-E5D63F898C5A}"/>
                </a:ext>
              </a:extLst>
            </p:cNvPr>
            <p:cNvSpPr/>
            <p:nvPr/>
          </p:nvSpPr>
          <p:spPr>
            <a:xfrm>
              <a:off x="3365500" y="2425700"/>
              <a:ext cx="1124357" cy="1334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00" h="21468" extrusionOk="0">
                  <a:moveTo>
                    <a:pt x="13154" y="21468"/>
                  </a:moveTo>
                  <a:cubicBezTo>
                    <a:pt x="12293" y="21468"/>
                    <a:pt x="11394" y="21336"/>
                    <a:pt x="10484" y="21069"/>
                  </a:cubicBezTo>
                  <a:cubicBezTo>
                    <a:pt x="6023" y="19748"/>
                    <a:pt x="602" y="14658"/>
                    <a:pt x="2" y="4660"/>
                  </a:cubicBezTo>
                  <a:cubicBezTo>
                    <a:pt x="-30" y="4127"/>
                    <a:pt x="438" y="3695"/>
                    <a:pt x="1049" y="3695"/>
                  </a:cubicBezTo>
                  <a:cubicBezTo>
                    <a:pt x="1660" y="3695"/>
                    <a:pt x="2180" y="4127"/>
                    <a:pt x="2212" y="4660"/>
                  </a:cubicBezTo>
                  <a:cubicBezTo>
                    <a:pt x="2752" y="13644"/>
                    <a:pt x="7336" y="18131"/>
                    <a:pt x="11096" y="19244"/>
                  </a:cubicBezTo>
                  <a:cubicBezTo>
                    <a:pt x="13328" y="19904"/>
                    <a:pt x="15364" y="19450"/>
                    <a:pt x="16550" y="18029"/>
                  </a:cubicBezTo>
                  <a:cubicBezTo>
                    <a:pt x="18589" y="15595"/>
                    <a:pt x="18348" y="9970"/>
                    <a:pt x="11558" y="1489"/>
                  </a:cubicBezTo>
                  <a:cubicBezTo>
                    <a:pt x="11201" y="1042"/>
                    <a:pt x="11312" y="445"/>
                    <a:pt x="11806" y="154"/>
                  </a:cubicBezTo>
                  <a:cubicBezTo>
                    <a:pt x="12296" y="-132"/>
                    <a:pt x="12990" y="-10"/>
                    <a:pt x="13351" y="441"/>
                  </a:cubicBezTo>
                  <a:cubicBezTo>
                    <a:pt x="19698" y="8368"/>
                    <a:pt x="21570" y="15387"/>
                    <a:pt x="18362" y="19220"/>
                  </a:cubicBezTo>
                  <a:cubicBezTo>
                    <a:pt x="17135" y="20686"/>
                    <a:pt x="15259" y="21468"/>
                    <a:pt x="13154" y="2146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69041406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EE1266C-BF18-422E-9CC5-DDD929491A9C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30D0A96-C6C1-4801-83FE-0E82D6BF1980}"/>
              </a:ext>
            </a:extLst>
          </p:cNvPr>
          <p:cNvSpPr txBox="1"/>
          <p:nvPr/>
        </p:nvSpPr>
        <p:spPr>
          <a:xfrm>
            <a:off x="975360" y="1616456"/>
            <a:ext cx="3078480" cy="599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spc="0" normalizeH="0" baseline="0" dirty="0">
                <a:ln>
                  <a:noFill/>
                </a:ln>
                <a:solidFill>
                  <a:srgbClr val="006CED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THANK YOU!</a:t>
            </a: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4C094FF0-5165-4B4E-AAA8-2DF1D7F067E8}"/>
              </a:ext>
            </a:extLst>
          </p:cNvPr>
          <p:cNvSpPr/>
          <p:nvPr/>
        </p:nvSpPr>
        <p:spPr>
          <a:xfrm>
            <a:off x="4365748" y="2911013"/>
            <a:ext cx="168560" cy="975186"/>
          </a:xfrm>
          <a:custGeom>
            <a:avLst/>
            <a:gdLst>
              <a:gd name="connsiteX0" fmla="*/ 158499 w 168560"/>
              <a:gd name="connsiteY0" fmla="*/ 6303 h 975186"/>
              <a:gd name="connsiteX1" fmla="*/ 157611 w 168560"/>
              <a:gd name="connsiteY1" fmla="*/ 5668 h 975186"/>
              <a:gd name="connsiteX2" fmla="*/ 121885 w 168560"/>
              <a:gd name="connsiteY2" fmla="*/ 9408 h 975186"/>
              <a:gd name="connsiteX3" fmla="*/ 120781 w 168560"/>
              <a:gd name="connsiteY3" fmla="*/ 10875 h 975186"/>
              <a:gd name="connsiteX4" fmla="*/ 4 w 168560"/>
              <a:gd name="connsiteY4" fmla="*/ 392764 h 975186"/>
              <a:gd name="connsiteX5" fmla="*/ 4 w 168560"/>
              <a:gd name="connsiteY5" fmla="*/ 660099 h 975186"/>
              <a:gd name="connsiteX6" fmla="*/ 79251 w 168560"/>
              <a:gd name="connsiteY6" fmla="*/ 975186 h 975186"/>
              <a:gd name="connsiteX7" fmla="*/ 140211 w 168560"/>
              <a:gd name="connsiteY7" fmla="*/ 975186 h 975186"/>
              <a:gd name="connsiteX8" fmla="*/ 52581 w 168560"/>
              <a:gd name="connsiteY8" fmla="*/ 660099 h 975186"/>
              <a:gd name="connsiteX9" fmla="*/ 52581 w 168560"/>
              <a:gd name="connsiteY9" fmla="*/ 392764 h 975186"/>
              <a:gd name="connsiteX10" fmla="*/ 163325 w 168560"/>
              <a:gd name="connsiteY10" fmla="*/ 41990 h 975186"/>
              <a:gd name="connsiteX11" fmla="*/ 158602 w 168560"/>
              <a:gd name="connsiteY11" fmla="*/ 6381 h 975186"/>
              <a:gd name="connsiteX12" fmla="*/ 158499 w 168560"/>
              <a:gd name="connsiteY12" fmla="*/ 6303 h 97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560" h="975186">
                <a:moveTo>
                  <a:pt x="158499" y="6303"/>
                </a:moveTo>
                <a:lnTo>
                  <a:pt x="157611" y="5668"/>
                </a:lnTo>
                <a:cubicBezTo>
                  <a:pt x="146712" y="-3165"/>
                  <a:pt x="130718" y="-1490"/>
                  <a:pt x="121885" y="9408"/>
                </a:cubicBezTo>
                <a:cubicBezTo>
                  <a:pt x="121499" y="9883"/>
                  <a:pt x="121131" y="10373"/>
                  <a:pt x="120781" y="10875"/>
                </a:cubicBezTo>
                <a:cubicBezTo>
                  <a:pt x="41776" y="122509"/>
                  <a:pt x="-443" y="256004"/>
                  <a:pt x="4" y="392764"/>
                </a:cubicBezTo>
                <a:lnTo>
                  <a:pt x="4" y="660099"/>
                </a:lnTo>
                <a:cubicBezTo>
                  <a:pt x="-275" y="770094"/>
                  <a:pt x="26969" y="878411"/>
                  <a:pt x="79251" y="975186"/>
                </a:cubicBezTo>
                <a:lnTo>
                  <a:pt x="140211" y="975186"/>
                </a:lnTo>
                <a:cubicBezTo>
                  <a:pt x="82642" y="880188"/>
                  <a:pt x="52326" y="771179"/>
                  <a:pt x="52581" y="660099"/>
                </a:cubicBezTo>
                <a:lnTo>
                  <a:pt x="52581" y="392764"/>
                </a:lnTo>
                <a:cubicBezTo>
                  <a:pt x="52180" y="267177"/>
                  <a:pt x="90885" y="144580"/>
                  <a:pt x="163325" y="41990"/>
                </a:cubicBezTo>
                <a:cubicBezTo>
                  <a:pt x="171854" y="30853"/>
                  <a:pt x="169739" y="14910"/>
                  <a:pt x="158602" y="6381"/>
                </a:cubicBezTo>
                <a:cubicBezTo>
                  <a:pt x="158567" y="6355"/>
                  <a:pt x="158533" y="6329"/>
                  <a:pt x="158499" y="6303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1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1A119482-7A4A-4262-A52C-C3C15EF906E1}"/>
              </a:ext>
            </a:extLst>
          </p:cNvPr>
          <p:cNvSpPr/>
          <p:nvPr/>
        </p:nvSpPr>
        <p:spPr>
          <a:xfrm>
            <a:off x="4479543" y="3352800"/>
            <a:ext cx="165227" cy="533400"/>
          </a:xfrm>
          <a:custGeom>
            <a:avLst/>
            <a:gdLst>
              <a:gd name="connsiteX0" fmla="*/ 165227 w 165227"/>
              <a:gd name="connsiteY0" fmla="*/ 533400 h 533400"/>
              <a:gd name="connsiteX1" fmla="*/ 52705 w 165227"/>
              <a:gd name="connsiteY1" fmla="*/ 218948 h 533400"/>
              <a:gd name="connsiteX2" fmla="*/ 52705 w 165227"/>
              <a:gd name="connsiteY2" fmla="*/ 26543 h 533400"/>
              <a:gd name="connsiteX3" fmla="*/ 26417 w 165227"/>
              <a:gd name="connsiteY3" fmla="*/ 0 h 533400"/>
              <a:gd name="connsiteX4" fmla="*/ 26416 w 165227"/>
              <a:gd name="connsiteY4" fmla="*/ 0 h 533400"/>
              <a:gd name="connsiteX5" fmla="*/ 0 w 165227"/>
              <a:gd name="connsiteY5" fmla="*/ 26416 h 533400"/>
              <a:gd name="connsiteX6" fmla="*/ 0 w 165227"/>
              <a:gd name="connsiteY6" fmla="*/ 207899 h 533400"/>
              <a:gd name="connsiteX7" fmla="*/ 102743 w 165227"/>
              <a:gd name="connsiteY7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5227" h="533400">
                <a:moveTo>
                  <a:pt x="165227" y="533400"/>
                </a:moveTo>
                <a:cubicBezTo>
                  <a:pt x="92446" y="444771"/>
                  <a:pt x="52677" y="333631"/>
                  <a:pt x="52705" y="218948"/>
                </a:cubicBezTo>
                <a:lnTo>
                  <a:pt x="52705" y="26543"/>
                </a:lnTo>
                <a:cubicBezTo>
                  <a:pt x="52775" y="11954"/>
                  <a:pt x="41006" y="70"/>
                  <a:pt x="26417" y="0"/>
                </a:cubicBezTo>
                <a:cubicBezTo>
                  <a:pt x="26416" y="0"/>
                  <a:pt x="26416" y="0"/>
                  <a:pt x="26416" y="0"/>
                </a:cubicBezTo>
                <a:cubicBezTo>
                  <a:pt x="11827" y="0"/>
                  <a:pt x="0" y="11827"/>
                  <a:pt x="0" y="26416"/>
                </a:cubicBezTo>
                <a:lnTo>
                  <a:pt x="0" y="207899"/>
                </a:lnTo>
                <a:cubicBezTo>
                  <a:pt x="-78" y="324389"/>
                  <a:pt x="35803" y="438064"/>
                  <a:pt x="102743" y="533400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1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0057FA97-98EF-4B7D-9E38-F7E8E1B41223}"/>
              </a:ext>
            </a:extLst>
          </p:cNvPr>
          <p:cNvSpPr/>
          <p:nvPr/>
        </p:nvSpPr>
        <p:spPr>
          <a:xfrm>
            <a:off x="4480141" y="2752979"/>
            <a:ext cx="549058" cy="549655"/>
          </a:xfrm>
          <a:custGeom>
            <a:avLst/>
            <a:gdLst>
              <a:gd name="connsiteX0" fmla="*/ 517943 w 549058"/>
              <a:gd name="connsiteY0" fmla="*/ 53721 h 549655"/>
              <a:gd name="connsiteX1" fmla="*/ 549058 w 549058"/>
              <a:gd name="connsiteY1" fmla="*/ 52832 h 549655"/>
              <a:gd name="connsiteX2" fmla="*/ 549058 w 549058"/>
              <a:gd name="connsiteY2" fmla="*/ 0 h 549655"/>
              <a:gd name="connsiteX3" fmla="*/ 37 w 549058"/>
              <a:gd name="connsiteY3" fmla="*/ 521589 h 549655"/>
              <a:gd name="connsiteX4" fmla="*/ 25273 w 549058"/>
              <a:gd name="connsiteY4" fmla="*/ 549620 h 549655"/>
              <a:gd name="connsiteX5" fmla="*/ 26453 w 549058"/>
              <a:gd name="connsiteY5" fmla="*/ 549656 h 549655"/>
              <a:gd name="connsiteX6" fmla="*/ 44614 w 549058"/>
              <a:gd name="connsiteY6" fmla="*/ 542671 h 549655"/>
              <a:gd name="connsiteX7" fmla="*/ 52869 w 549058"/>
              <a:gd name="connsiteY7" fmla="*/ 525145 h 549655"/>
              <a:gd name="connsiteX8" fmla="*/ 517943 w 549058"/>
              <a:gd name="connsiteY8" fmla="*/ 53721 h 549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9058" h="549655">
                <a:moveTo>
                  <a:pt x="517943" y="53721"/>
                </a:moveTo>
                <a:cubicBezTo>
                  <a:pt x="528485" y="53721"/>
                  <a:pt x="538772" y="52832"/>
                  <a:pt x="549058" y="52832"/>
                </a:cubicBezTo>
                <a:lnTo>
                  <a:pt x="549058" y="0"/>
                </a:lnTo>
                <a:cubicBezTo>
                  <a:pt x="256497" y="277"/>
                  <a:pt x="15297" y="229425"/>
                  <a:pt x="37" y="521589"/>
                </a:cubicBezTo>
                <a:cubicBezTo>
                  <a:pt x="-735" y="536298"/>
                  <a:pt x="10563" y="548848"/>
                  <a:pt x="25273" y="549620"/>
                </a:cubicBezTo>
                <a:cubicBezTo>
                  <a:pt x="25666" y="549641"/>
                  <a:pt x="26059" y="549653"/>
                  <a:pt x="26453" y="549656"/>
                </a:cubicBezTo>
                <a:cubicBezTo>
                  <a:pt x="33161" y="549648"/>
                  <a:pt x="39630" y="547161"/>
                  <a:pt x="44614" y="542671"/>
                </a:cubicBezTo>
                <a:cubicBezTo>
                  <a:pt x="49573" y="538149"/>
                  <a:pt x="52541" y="531848"/>
                  <a:pt x="52869" y="525145"/>
                </a:cubicBezTo>
                <a:cubicBezTo>
                  <a:pt x="65641" y="272682"/>
                  <a:pt x="265677" y="69915"/>
                  <a:pt x="517943" y="53721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1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261417B0-9A61-42C8-8597-840576F7FEBC}"/>
              </a:ext>
            </a:extLst>
          </p:cNvPr>
          <p:cNvSpPr/>
          <p:nvPr/>
        </p:nvSpPr>
        <p:spPr>
          <a:xfrm>
            <a:off x="4612640" y="2890264"/>
            <a:ext cx="416559" cy="757311"/>
          </a:xfrm>
          <a:custGeom>
            <a:avLst/>
            <a:gdLst>
              <a:gd name="connsiteX0" fmla="*/ 416560 w 416559"/>
              <a:gd name="connsiteY0" fmla="*/ 52706 h 757311"/>
              <a:gd name="connsiteX1" fmla="*/ 416560 w 416559"/>
              <a:gd name="connsiteY1" fmla="*/ 1 h 757311"/>
              <a:gd name="connsiteX2" fmla="*/ 329565 w 416559"/>
              <a:gd name="connsiteY2" fmla="*/ 9145 h 757311"/>
              <a:gd name="connsiteX3" fmla="*/ 0 w 416559"/>
              <a:gd name="connsiteY3" fmla="*/ 425070 h 757311"/>
              <a:gd name="connsiteX4" fmla="*/ 0 w 416559"/>
              <a:gd name="connsiteY4" fmla="*/ 678435 h 757311"/>
              <a:gd name="connsiteX5" fmla="*/ 3810 w 416559"/>
              <a:gd name="connsiteY5" fmla="*/ 734315 h 757311"/>
              <a:gd name="connsiteX6" fmla="*/ 33903 w 416559"/>
              <a:gd name="connsiteY6" fmla="*/ 757053 h 757311"/>
              <a:gd name="connsiteX7" fmla="*/ 35433 w 416559"/>
              <a:gd name="connsiteY7" fmla="*/ 756795 h 757311"/>
              <a:gd name="connsiteX8" fmla="*/ 56388 w 416559"/>
              <a:gd name="connsiteY8" fmla="*/ 731395 h 757311"/>
              <a:gd name="connsiteX9" fmla="*/ 56388 w 416559"/>
              <a:gd name="connsiteY9" fmla="*/ 727839 h 757311"/>
              <a:gd name="connsiteX10" fmla="*/ 53086 w 416559"/>
              <a:gd name="connsiteY10" fmla="*/ 678690 h 757311"/>
              <a:gd name="connsiteX11" fmla="*/ 53086 w 416559"/>
              <a:gd name="connsiteY11" fmla="*/ 424435 h 757311"/>
              <a:gd name="connsiteX12" fmla="*/ 342265 w 416559"/>
              <a:gd name="connsiteY12" fmla="*/ 60961 h 757311"/>
              <a:gd name="connsiteX13" fmla="*/ 416560 w 416559"/>
              <a:gd name="connsiteY13" fmla="*/ 52706 h 757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6559" h="757311">
                <a:moveTo>
                  <a:pt x="416560" y="52706"/>
                </a:moveTo>
                <a:lnTo>
                  <a:pt x="416560" y="1"/>
                </a:lnTo>
                <a:cubicBezTo>
                  <a:pt x="387318" y="-74"/>
                  <a:pt x="358152" y="2992"/>
                  <a:pt x="329565" y="9145"/>
                </a:cubicBezTo>
                <a:cubicBezTo>
                  <a:pt x="135636" y="50293"/>
                  <a:pt x="0" y="226696"/>
                  <a:pt x="0" y="425070"/>
                </a:cubicBezTo>
                <a:lnTo>
                  <a:pt x="0" y="678435"/>
                </a:lnTo>
                <a:cubicBezTo>
                  <a:pt x="0" y="697127"/>
                  <a:pt x="1273" y="715797"/>
                  <a:pt x="3810" y="734315"/>
                </a:cubicBezTo>
                <a:cubicBezTo>
                  <a:pt x="5841" y="748904"/>
                  <a:pt x="19314" y="759084"/>
                  <a:pt x="33903" y="757053"/>
                </a:cubicBezTo>
                <a:cubicBezTo>
                  <a:pt x="34415" y="756982"/>
                  <a:pt x="34925" y="756895"/>
                  <a:pt x="35433" y="756795"/>
                </a:cubicBezTo>
                <a:cubicBezTo>
                  <a:pt x="47538" y="754337"/>
                  <a:pt x="56275" y="743746"/>
                  <a:pt x="56388" y="731395"/>
                </a:cubicBezTo>
                <a:cubicBezTo>
                  <a:pt x="56453" y="730210"/>
                  <a:pt x="56453" y="729023"/>
                  <a:pt x="56388" y="727839"/>
                </a:cubicBezTo>
                <a:cubicBezTo>
                  <a:pt x="54142" y="711553"/>
                  <a:pt x="53039" y="695130"/>
                  <a:pt x="53086" y="678690"/>
                </a:cubicBezTo>
                <a:lnTo>
                  <a:pt x="53086" y="424435"/>
                </a:lnTo>
                <a:cubicBezTo>
                  <a:pt x="53086" y="250699"/>
                  <a:pt x="172212" y="96394"/>
                  <a:pt x="342265" y="60961"/>
                </a:cubicBezTo>
                <a:cubicBezTo>
                  <a:pt x="366681" y="55667"/>
                  <a:pt x="391577" y="52901"/>
                  <a:pt x="416560" y="52706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1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B93FD512-C6C7-4902-97C6-68F388578E44}"/>
              </a:ext>
            </a:extLst>
          </p:cNvPr>
          <p:cNvSpPr/>
          <p:nvPr/>
        </p:nvSpPr>
        <p:spPr>
          <a:xfrm>
            <a:off x="4676417" y="3755820"/>
            <a:ext cx="176633" cy="130379"/>
          </a:xfrm>
          <a:custGeom>
            <a:avLst/>
            <a:gdLst>
              <a:gd name="connsiteX0" fmla="*/ 176634 w 176633"/>
              <a:gd name="connsiteY0" fmla="*/ 130380 h 130379"/>
              <a:gd name="connsiteX1" fmla="*/ 48618 w 176633"/>
              <a:gd name="connsiteY1" fmla="*/ 11762 h 130379"/>
              <a:gd name="connsiteX2" fmla="*/ 13820 w 176633"/>
              <a:gd name="connsiteY2" fmla="*/ 3380 h 130379"/>
              <a:gd name="connsiteX3" fmla="*/ 3153 w 176633"/>
              <a:gd name="connsiteY3" fmla="*/ 38995 h 130379"/>
              <a:gd name="connsiteX4" fmla="*/ 4676 w 176633"/>
              <a:gd name="connsiteY4" fmla="*/ 41480 h 130379"/>
              <a:gd name="connsiteX5" fmla="*/ 84179 w 176633"/>
              <a:gd name="connsiteY5" fmla="*/ 130380 h 13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633" h="130379">
                <a:moveTo>
                  <a:pt x="176634" y="130380"/>
                </a:moveTo>
                <a:cubicBezTo>
                  <a:pt x="124986" y="101790"/>
                  <a:pt x="81054" y="61084"/>
                  <a:pt x="48618" y="11762"/>
                </a:cubicBezTo>
                <a:cubicBezTo>
                  <a:pt x="41005" y="283"/>
                  <a:pt x="25824" y="-3373"/>
                  <a:pt x="13820" y="3380"/>
                </a:cubicBezTo>
                <a:cubicBezTo>
                  <a:pt x="1039" y="10269"/>
                  <a:pt x="-3736" y="26214"/>
                  <a:pt x="3153" y="38995"/>
                </a:cubicBezTo>
                <a:cubicBezTo>
                  <a:pt x="3614" y="39851"/>
                  <a:pt x="4123" y="40681"/>
                  <a:pt x="4676" y="41480"/>
                </a:cubicBezTo>
                <a:cubicBezTo>
                  <a:pt x="26721" y="74816"/>
                  <a:pt x="53502" y="104763"/>
                  <a:pt x="84179" y="130380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1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FA1BD74F-571F-4416-8AC1-2E35142A1CB4}"/>
              </a:ext>
            </a:extLst>
          </p:cNvPr>
          <p:cNvSpPr/>
          <p:nvPr/>
        </p:nvSpPr>
        <p:spPr>
          <a:xfrm>
            <a:off x="4763389" y="3034410"/>
            <a:ext cx="265810" cy="429388"/>
          </a:xfrm>
          <a:custGeom>
            <a:avLst/>
            <a:gdLst>
              <a:gd name="connsiteX0" fmla="*/ 265811 w 265810"/>
              <a:gd name="connsiteY0" fmla="*/ 52578 h 429388"/>
              <a:gd name="connsiteX1" fmla="*/ 265811 w 265810"/>
              <a:gd name="connsiteY1" fmla="*/ 0 h 429388"/>
              <a:gd name="connsiteX2" fmla="*/ 0 w 265810"/>
              <a:gd name="connsiteY2" fmla="*/ 272796 h 429388"/>
              <a:gd name="connsiteX3" fmla="*/ 0 w 265810"/>
              <a:gd name="connsiteY3" fmla="*/ 402971 h 429388"/>
              <a:gd name="connsiteX4" fmla="*/ 26416 w 265810"/>
              <a:gd name="connsiteY4" fmla="*/ 429387 h 429388"/>
              <a:gd name="connsiteX5" fmla="*/ 44958 w 265810"/>
              <a:gd name="connsiteY5" fmla="*/ 421640 h 429388"/>
              <a:gd name="connsiteX6" fmla="*/ 52705 w 265810"/>
              <a:gd name="connsiteY6" fmla="*/ 402971 h 429388"/>
              <a:gd name="connsiteX7" fmla="*/ 52705 w 265810"/>
              <a:gd name="connsiteY7" fmla="*/ 271907 h 429388"/>
              <a:gd name="connsiteX8" fmla="*/ 255016 w 265810"/>
              <a:gd name="connsiteY8" fmla="*/ 52959 h 429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5810" h="429388">
                <a:moveTo>
                  <a:pt x="265811" y="52578"/>
                </a:moveTo>
                <a:lnTo>
                  <a:pt x="265811" y="0"/>
                </a:lnTo>
                <a:cubicBezTo>
                  <a:pt x="119126" y="0"/>
                  <a:pt x="0" y="125603"/>
                  <a:pt x="0" y="272796"/>
                </a:cubicBezTo>
                <a:lnTo>
                  <a:pt x="0" y="402971"/>
                </a:lnTo>
                <a:cubicBezTo>
                  <a:pt x="0" y="417560"/>
                  <a:pt x="11827" y="429387"/>
                  <a:pt x="26416" y="429387"/>
                </a:cubicBezTo>
                <a:cubicBezTo>
                  <a:pt x="33399" y="429463"/>
                  <a:pt x="40105" y="426662"/>
                  <a:pt x="44958" y="421640"/>
                </a:cubicBezTo>
                <a:cubicBezTo>
                  <a:pt x="50012" y="416757"/>
                  <a:pt x="52816" y="409998"/>
                  <a:pt x="52705" y="402971"/>
                </a:cubicBezTo>
                <a:lnTo>
                  <a:pt x="52705" y="271907"/>
                </a:lnTo>
                <a:cubicBezTo>
                  <a:pt x="52705" y="157607"/>
                  <a:pt x="140716" y="58674"/>
                  <a:pt x="255016" y="52959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1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7F47D9D9-0013-4BF8-B183-7B381E22C9F8}"/>
              </a:ext>
            </a:extLst>
          </p:cNvPr>
          <p:cNvSpPr/>
          <p:nvPr/>
        </p:nvSpPr>
        <p:spPr>
          <a:xfrm>
            <a:off x="4764855" y="3575347"/>
            <a:ext cx="264344" cy="265259"/>
          </a:xfrm>
          <a:custGeom>
            <a:avLst/>
            <a:gdLst>
              <a:gd name="connsiteX0" fmla="*/ 264345 w 264344"/>
              <a:gd name="connsiteY0" fmla="*/ 265259 h 265259"/>
              <a:gd name="connsiteX1" fmla="*/ 264345 w 264344"/>
              <a:gd name="connsiteY1" fmla="*/ 212300 h 265259"/>
              <a:gd name="connsiteX2" fmla="*/ 52635 w 264344"/>
              <a:gd name="connsiteY2" fmla="*/ 23197 h 265259"/>
              <a:gd name="connsiteX3" fmla="*/ 23195 w 264344"/>
              <a:gd name="connsiteY3" fmla="*/ 200 h 265259"/>
              <a:gd name="connsiteX4" fmla="*/ 58 w 264344"/>
              <a:gd name="connsiteY4" fmla="*/ 28150 h 265259"/>
              <a:gd name="connsiteX5" fmla="*/ 264345 w 264344"/>
              <a:gd name="connsiteY5" fmla="*/ 265259 h 265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4344" h="265259">
                <a:moveTo>
                  <a:pt x="264345" y="265259"/>
                </a:moveTo>
                <a:lnTo>
                  <a:pt x="264345" y="212300"/>
                </a:lnTo>
                <a:cubicBezTo>
                  <a:pt x="155974" y="212222"/>
                  <a:pt x="64899" y="130871"/>
                  <a:pt x="52635" y="23197"/>
                </a:cubicBezTo>
                <a:cubicBezTo>
                  <a:pt x="50856" y="8717"/>
                  <a:pt x="37675" y="-1579"/>
                  <a:pt x="23195" y="200"/>
                </a:cubicBezTo>
                <a:cubicBezTo>
                  <a:pt x="9292" y="1908"/>
                  <a:pt x="-861" y="14172"/>
                  <a:pt x="58" y="28150"/>
                </a:cubicBezTo>
                <a:cubicBezTo>
                  <a:pt x="15097" y="162864"/>
                  <a:pt x="128794" y="264869"/>
                  <a:pt x="264345" y="265259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1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6617524B-5C71-4E7B-BA0C-6A639091D7E2}"/>
              </a:ext>
            </a:extLst>
          </p:cNvPr>
          <p:cNvSpPr/>
          <p:nvPr/>
        </p:nvSpPr>
        <p:spPr>
          <a:xfrm>
            <a:off x="4904642" y="3287267"/>
            <a:ext cx="124557" cy="299973"/>
          </a:xfrm>
          <a:custGeom>
            <a:avLst/>
            <a:gdLst>
              <a:gd name="connsiteX0" fmla="*/ 115795 w 124557"/>
              <a:gd name="connsiteY0" fmla="*/ 252095 h 299973"/>
              <a:gd name="connsiteX1" fmla="*/ 124304 w 124557"/>
              <a:gd name="connsiteY1" fmla="*/ 252095 h 299973"/>
              <a:gd name="connsiteX2" fmla="*/ 124304 w 124557"/>
              <a:gd name="connsiteY2" fmla="*/ 252095 h 299973"/>
              <a:gd name="connsiteX3" fmla="*/ 124304 w 124557"/>
              <a:gd name="connsiteY3" fmla="*/ 299974 h 299973"/>
              <a:gd name="connsiteX4" fmla="*/ 110334 w 124557"/>
              <a:gd name="connsiteY4" fmla="*/ 299212 h 299973"/>
              <a:gd name="connsiteX5" fmla="*/ 789 w 124557"/>
              <a:gd name="connsiteY5" fmla="*/ 161901 h 299973"/>
              <a:gd name="connsiteX6" fmla="*/ 25752 w 124557"/>
              <a:gd name="connsiteY6" fmla="*/ 100076 h 299973"/>
              <a:gd name="connsiteX7" fmla="*/ 32356 w 124557"/>
              <a:gd name="connsiteY7" fmla="*/ 83058 h 299973"/>
              <a:gd name="connsiteX8" fmla="*/ 32356 w 124557"/>
              <a:gd name="connsiteY8" fmla="*/ 64262 h 299973"/>
              <a:gd name="connsiteX9" fmla="*/ 96618 w 124557"/>
              <a:gd name="connsiteY9" fmla="*/ 0 h 299973"/>
              <a:gd name="connsiteX10" fmla="*/ 124558 w 124557"/>
              <a:gd name="connsiteY10" fmla="*/ 0 h 299973"/>
              <a:gd name="connsiteX11" fmla="*/ 124558 w 124557"/>
              <a:gd name="connsiteY11" fmla="*/ 47879 h 299973"/>
              <a:gd name="connsiteX12" fmla="*/ 96872 w 124557"/>
              <a:gd name="connsiteY12" fmla="*/ 47879 h 299973"/>
              <a:gd name="connsiteX13" fmla="*/ 80362 w 124557"/>
              <a:gd name="connsiteY13" fmla="*/ 64262 h 299973"/>
              <a:gd name="connsiteX14" fmla="*/ 80362 w 124557"/>
              <a:gd name="connsiteY14" fmla="*/ 83439 h 299973"/>
              <a:gd name="connsiteX15" fmla="*/ 63979 w 124557"/>
              <a:gd name="connsiteY15" fmla="*/ 129667 h 299973"/>
              <a:gd name="connsiteX16" fmla="*/ 77504 w 124557"/>
              <a:gd name="connsiteY16" fmla="*/ 236578 h 299973"/>
              <a:gd name="connsiteX17" fmla="*/ 115794 w 124557"/>
              <a:gd name="connsiteY17" fmla="*/ 252095 h 29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557" h="299973">
                <a:moveTo>
                  <a:pt x="115795" y="252095"/>
                </a:moveTo>
                <a:cubicBezTo>
                  <a:pt x="118589" y="252095"/>
                  <a:pt x="121510" y="252095"/>
                  <a:pt x="124304" y="252095"/>
                </a:cubicBezTo>
                <a:lnTo>
                  <a:pt x="124304" y="252095"/>
                </a:lnTo>
                <a:lnTo>
                  <a:pt x="124304" y="299974"/>
                </a:lnTo>
                <a:cubicBezTo>
                  <a:pt x="119637" y="299973"/>
                  <a:pt x="114974" y="299719"/>
                  <a:pt x="110334" y="299212"/>
                </a:cubicBezTo>
                <a:cubicBezTo>
                  <a:pt x="42167" y="291545"/>
                  <a:pt x="-6878" y="230069"/>
                  <a:pt x="789" y="161901"/>
                </a:cubicBezTo>
                <a:cubicBezTo>
                  <a:pt x="3320" y="139403"/>
                  <a:pt x="11952" y="118024"/>
                  <a:pt x="25752" y="100076"/>
                </a:cubicBezTo>
                <a:cubicBezTo>
                  <a:pt x="29814" y="95313"/>
                  <a:pt x="32142" y="89314"/>
                  <a:pt x="32356" y="83058"/>
                </a:cubicBezTo>
                <a:lnTo>
                  <a:pt x="32356" y="64262"/>
                </a:lnTo>
                <a:cubicBezTo>
                  <a:pt x="32426" y="28800"/>
                  <a:pt x="61156" y="70"/>
                  <a:pt x="96618" y="0"/>
                </a:cubicBezTo>
                <a:lnTo>
                  <a:pt x="124558" y="0"/>
                </a:lnTo>
                <a:lnTo>
                  <a:pt x="124558" y="47879"/>
                </a:lnTo>
                <a:lnTo>
                  <a:pt x="96872" y="47879"/>
                </a:lnTo>
                <a:cubicBezTo>
                  <a:pt x="87803" y="47878"/>
                  <a:pt x="80432" y="55193"/>
                  <a:pt x="80362" y="64262"/>
                </a:cubicBezTo>
                <a:lnTo>
                  <a:pt x="80362" y="83439"/>
                </a:lnTo>
                <a:cubicBezTo>
                  <a:pt x="80251" y="100252"/>
                  <a:pt x="74480" y="116537"/>
                  <a:pt x="63979" y="129667"/>
                </a:cubicBezTo>
                <a:cubicBezTo>
                  <a:pt x="38191" y="162925"/>
                  <a:pt x="44247" y="210791"/>
                  <a:pt x="77504" y="236578"/>
                </a:cubicBezTo>
                <a:cubicBezTo>
                  <a:pt x="88595" y="245178"/>
                  <a:pt x="101846" y="250548"/>
                  <a:pt x="115794" y="252095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1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59C2DFE7-9521-4968-9F92-5007A9E8017D}"/>
              </a:ext>
            </a:extLst>
          </p:cNvPr>
          <p:cNvSpPr/>
          <p:nvPr/>
        </p:nvSpPr>
        <p:spPr>
          <a:xfrm>
            <a:off x="0" y="3591464"/>
            <a:ext cx="335286" cy="294735"/>
          </a:xfrm>
          <a:custGeom>
            <a:avLst/>
            <a:gdLst>
              <a:gd name="connsiteX0" fmla="*/ 317500 w 335286"/>
              <a:gd name="connsiteY0" fmla="*/ 51657 h 294735"/>
              <a:gd name="connsiteX1" fmla="*/ 0 w 335286"/>
              <a:gd name="connsiteY1" fmla="*/ 294736 h 294735"/>
              <a:gd name="connsiteX2" fmla="*/ 0 w 335286"/>
              <a:gd name="connsiteY2" fmla="*/ 294736 h 294735"/>
              <a:gd name="connsiteX3" fmla="*/ 0 w 335286"/>
              <a:gd name="connsiteY3" fmla="*/ 207106 h 294735"/>
              <a:gd name="connsiteX4" fmla="*/ 300736 w 335286"/>
              <a:gd name="connsiteY4" fmla="*/ 1365 h 294735"/>
              <a:gd name="connsiteX5" fmla="*/ 334008 w 335286"/>
              <a:gd name="connsiteY5" fmla="*/ 17955 h 294735"/>
              <a:gd name="connsiteX6" fmla="*/ 334264 w 335286"/>
              <a:gd name="connsiteY6" fmla="*/ 18764 h 294735"/>
              <a:gd name="connsiteX7" fmla="*/ 334264 w 335286"/>
              <a:gd name="connsiteY7" fmla="*/ 19654 h 294735"/>
              <a:gd name="connsiteX8" fmla="*/ 317500 w 335286"/>
              <a:gd name="connsiteY8" fmla="*/ 51657 h 29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286" h="294735">
                <a:moveTo>
                  <a:pt x="317500" y="51657"/>
                </a:moveTo>
                <a:cubicBezTo>
                  <a:pt x="187501" y="94972"/>
                  <a:pt x="75734" y="180541"/>
                  <a:pt x="0" y="294736"/>
                </a:cubicBezTo>
                <a:lnTo>
                  <a:pt x="0" y="294736"/>
                </a:lnTo>
                <a:lnTo>
                  <a:pt x="0" y="207106"/>
                </a:lnTo>
                <a:cubicBezTo>
                  <a:pt x="79202" y="111938"/>
                  <a:pt x="183335" y="40698"/>
                  <a:pt x="300736" y="1365"/>
                </a:cubicBezTo>
                <a:cubicBezTo>
                  <a:pt x="314505" y="-3241"/>
                  <a:pt x="329401" y="4186"/>
                  <a:pt x="334008" y="17955"/>
                </a:cubicBezTo>
                <a:cubicBezTo>
                  <a:pt x="334098" y="18223"/>
                  <a:pt x="334183" y="18494"/>
                  <a:pt x="334264" y="18764"/>
                </a:cubicBezTo>
                <a:lnTo>
                  <a:pt x="334264" y="19654"/>
                </a:lnTo>
                <a:cubicBezTo>
                  <a:pt x="338122" y="33087"/>
                  <a:pt x="330739" y="47180"/>
                  <a:pt x="317500" y="51657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7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BDB1982B-CC05-4939-A169-C0EA48755FFE}"/>
              </a:ext>
            </a:extLst>
          </p:cNvPr>
          <p:cNvSpPr/>
          <p:nvPr/>
        </p:nvSpPr>
        <p:spPr>
          <a:xfrm>
            <a:off x="390968" y="3559380"/>
            <a:ext cx="840169" cy="326819"/>
          </a:xfrm>
          <a:custGeom>
            <a:avLst/>
            <a:gdLst>
              <a:gd name="connsiteX0" fmla="*/ 840170 w 840169"/>
              <a:gd name="connsiteY0" fmla="*/ 326820 h 326819"/>
              <a:gd name="connsiteX1" fmla="*/ 763970 w 840169"/>
              <a:gd name="connsiteY1" fmla="*/ 326820 h 326819"/>
              <a:gd name="connsiteX2" fmla="*/ 632144 w 840169"/>
              <a:gd name="connsiteY2" fmla="*/ 237920 h 326819"/>
              <a:gd name="connsiteX3" fmla="*/ 393257 w 840169"/>
              <a:gd name="connsiteY3" fmla="*/ 118032 h 326819"/>
              <a:gd name="connsiteX4" fmla="*/ 30164 w 840169"/>
              <a:gd name="connsiteY4" fmla="*/ 59485 h 326819"/>
              <a:gd name="connsiteX5" fmla="*/ 603 w 840169"/>
              <a:gd name="connsiteY5" fmla="*/ 39078 h 326819"/>
              <a:gd name="connsiteX6" fmla="*/ 573 w 840169"/>
              <a:gd name="connsiteY6" fmla="*/ 38911 h 326819"/>
              <a:gd name="connsiteX7" fmla="*/ 573 w 840169"/>
              <a:gd name="connsiteY7" fmla="*/ 37895 h 326819"/>
              <a:gd name="connsiteX8" fmla="*/ 20065 w 840169"/>
              <a:gd name="connsiteY8" fmla="*/ 7723 h 326819"/>
              <a:gd name="connsiteX9" fmla="*/ 21782 w 840169"/>
              <a:gd name="connsiteY9" fmla="*/ 7415 h 326819"/>
              <a:gd name="connsiteX10" fmla="*/ 417260 w 840169"/>
              <a:gd name="connsiteY10" fmla="*/ 70915 h 326819"/>
              <a:gd name="connsiteX11" fmla="*/ 656147 w 840169"/>
              <a:gd name="connsiteY11" fmla="*/ 190930 h 326819"/>
              <a:gd name="connsiteX12" fmla="*/ 840170 w 840169"/>
              <a:gd name="connsiteY12" fmla="*/ 326820 h 32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0169" h="326819">
                <a:moveTo>
                  <a:pt x="840170" y="326820"/>
                </a:moveTo>
                <a:lnTo>
                  <a:pt x="763970" y="326820"/>
                </a:lnTo>
                <a:cubicBezTo>
                  <a:pt x="724112" y="291540"/>
                  <a:pt x="679791" y="261650"/>
                  <a:pt x="632144" y="237920"/>
                </a:cubicBezTo>
                <a:lnTo>
                  <a:pt x="393257" y="118032"/>
                </a:lnTo>
                <a:cubicBezTo>
                  <a:pt x="281257" y="61239"/>
                  <a:pt x="154338" y="40774"/>
                  <a:pt x="30164" y="59485"/>
                </a:cubicBezTo>
                <a:cubicBezTo>
                  <a:pt x="16365" y="62013"/>
                  <a:pt x="3131" y="52876"/>
                  <a:pt x="603" y="39078"/>
                </a:cubicBezTo>
                <a:cubicBezTo>
                  <a:pt x="593" y="39022"/>
                  <a:pt x="583" y="38967"/>
                  <a:pt x="573" y="38911"/>
                </a:cubicBezTo>
                <a:lnTo>
                  <a:pt x="573" y="37895"/>
                </a:lnTo>
                <a:cubicBezTo>
                  <a:pt x="-2376" y="24180"/>
                  <a:pt x="6351" y="10672"/>
                  <a:pt x="20065" y="7723"/>
                </a:cubicBezTo>
                <a:cubicBezTo>
                  <a:pt x="20634" y="7600"/>
                  <a:pt x="21206" y="7498"/>
                  <a:pt x="21782" y="7415"/>
                </a:cubicBezTo>
                <a:cubicBezTo>
                  <a:pt x="157004" y="-13066"/>
                  <a:pt x="295247" y="9131"/>
                  <a:pt x="417260" y="70915"/>
                </a:cubicBezTo>
                <a:lnTo>
                  <a:pt x="656147" y="190930"/>
                </a:lnTo>
                <a:cubicBezTo>
                  <a:pt x="724868" y="225271"/>
                  <a:pt x="787127" y="271246"/>
                  <a:pt x="840170" y="326820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7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28BF62B2-7AE2-4D6E-A87A-1C6988220DB1}"/>
              </a:ext>
            </a:extLst>
          </p:cNvPr>
          <p:cNvSpPr/>
          <p:nvPr/>
        </p:nvSpPr>
        <p:spPr>
          <a:xfrm>
            <a:off x="786170" y="3762208"/>
            <a:ext cx="267167" cy="123991"/>
          </a:xfrm>
          <a:custGeom>
            <a:avLst/>
            <a:gdLst>
              <a:gd name="connsiteX0" fmla="*/ 267168 w 267167"/>
              <a:gd name="connsiteY0" fmla="*/ 123991 h 123991"/>
              <a:gd name="connsiteX1" fmla="*/ 161885 w 267167"/>
              <a:gd name="connsiteY1" fmla="*/ 123991 h 123991"/>
              <a:gd name="connsiteX2" fmla="*/ 14565 w 267167"/>
              <a:gd name="connsiteY2" fmla="*/ 50077 h 123991"/>
              <a:gd name="connsiteX3" fmla="*/ 2816 w 267167"/>
              <a:gd name="connsiteY3" fmla="*/ 14615 h 123991"/>
              <a:gd name="connsiteX4" fmla="*/ 17994 w 267167"/>
              <a:gd name="connsiteY4" fmla="*/ 1436 h 123991"/>
              <a:gd name="connsiteX5" fmla="*/ 38314 w 267167"/>
              <a:gd name="connsiteY5" fmla="*/ 2960 h 123991"/>
              <a:gd name="connsiteX6" fmla="*/ 200366 w 267167"/>
              <a:gd name="connsiteY6" fmla="*/ 84367 h 123991"/>
              <a:gd name="connsiteX7" fmla="*/ 267168 w 267167"/>
              <a:gd name="connsiteY7" fmla="*/ 123991 h 123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167" h="123991">
                <a:moveTo>
                  <a:pt x="267168" y="123991"/>
                </a:moveTo>
                <a:lnTo>
                  <a:pt x="161885" y="123991"/>
                </a:lnTo>
                <a:lnTo>
                  <a:pt x="14565" y="50077"/>
                </a:lnTo>
                <a:cubicBezTo>
                  <a:pt x="1528" y="43529"/>
                  <a:pt x="-3732" y="27652"/>
                  <a:pt x="2816" y="14615"/>
                </a:cubicBezTo>
                <a:cubicBezTo>
                  <a:pt x="5941" y="8393"/>
                  <a:pt x="11396" y="3657"/>
                  <a:pt x="17994" y="1436"/>
                </a:cubicBezTo>
                <a:cubicBezTo>
                  <a:pt x="24683" y="-914"/>
                  <a:pt x="32050" y="-361"/>
                  <a:pt x="38314" y="2960"/>
                </a:cubicBezTo>
                <a:lnTo>
                  <a:pt x="200366" y="84367"/>
                </a:lnTo>
                <a:cubicBezTo>
                  <a:pt x="223533" y="95996"/>
                  <a:pt x="245855" y="109237"/>
                  <a:pt x="267168" y="123991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7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8E758854-20DA-4281-A015-03228B43C29E}"/>
              </a:ext>
            </a:extLst>
          </p:cNvPr>
          <p:cNvSpPr/>
          <p:nvPr/>
        </p:nvSpPr>
        <p:spPr>
          <a:xfrm>
            <a:off x="74422" y="3672611"/>
            <a:ext cx="672590" cy="213588"/>
          </a:xfrm>
          <a:custGeom>
            <a:avLst/>
            <a:gdLst>
              <a:gd name="connsiteX0" fmla="*/ 669798 w 672590"/>
              <a:gd name="connsiteY0" fmla="*/ 82524 h 213588"/>
              <a:gd name="connsiteX1" fmla="*/ 655447 w 672590"/>
              <a:gd name="connsiteY1" fmla="*/ 95224 h 213588"/>
              <a:gd name="connsiteX2" fmla="*/ 636016 w 672590"/>
              <a:gd name="connsiteY2" fmla="*/ 95224 h 213588"/>
              <a:gd name="connsiteX3" fmla="*/ 69088 w 672590"/>
              <a:gd name="connsiteY3" fmla="*/ 213588 h 213588"/>
              <a:gd name="connsiteX4" fmla="*/ 0 w 672590"/>
              <a:gd name="connsiteY4" fmla="*/ 213588 h 213588"/>
              <a:gd name="connsiteX5" fmla="*/ 656590 w 672590"/>
              <a:gd name="connsiteY5" fmla="*/ 46329 h 213588"/>
              <a:gd name="connsiteX6" fmla="*/ 670398 w 672590"/>
              <a:gd name="connsiteY6" fmla="*/ 81235 h 213588"/>
              <a:gd name="connsiteX7" fmla="*/ 669798 w 672590"/>
              <a:gd name="connsiteY7" fmla="*/ 82524 h 21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2590" h="213588">
                <a:moveTo>
                  <a:pt x="669798" y="82524"/>
                </a:moveTo>
                <a:cubicBezTo>
                  <a:pt x="666773" y="88404"/>
                  <a:pt x="661652" y="92936"/>
                  <a:pt x="655447" y="95224"/>
                </a:cubicBezTo>
                <a:cubicBezTo>
                  <a:pt x="649226" y="97800"/>
                  <a:pt x="642237" y="97800"/>
                  <a:pt x="636016" y="95224"/>
                </a:cubicBezTo>
                <a:cubicBezTo>
                  <a:pt x="441181" y="9308"/>
                  <a:pt x="213271" y="56892"/>
                  <a:pt x="69088" y="213588"/>
                </a:cubicBezTo>
                <a:lnTo>
                  <a:pt x="0" y="213588"/>
                </a:lnTo>
                <a:cubicBezTo>
                  <a:pt x="154656" y="13932"/>
                  <a:pt x="425260" y="-55001"/>
                  <a:pt x="656590" y="46329"/>
                </a:cubicBezTo>
                <a:cubicBezTo>
                  <a:pt x="670042" y="52155"/>
                  <a:pt x="676224" y="67783"/>
                  <a:pt x="670398" y="81235"/>
                </a:cubicBezTo>
                <a:cubicBezTo>
                  <a:pt x="670210" y="81670"/>
                  <a:pt x="670009" y="82100"/>
                  <a:pt x="669798" y="82524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7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BD10AE93-BA56-4BDD-A5BF-F09BD179CA66}"/>
              </a:ext>
            </a:extLst>
          </p:cNvPr>
          <p:cNvSpPr/>
          <p:nvPr/>
        </p:nvSpPr>
        <p:spPr>
          <a:xfrm>
            <a:off x="269240" y="3809154"/>
            <a:ext cx="499618" cy="77045"/>
          </a:xfrm>
          <a:custGeom>
            <a:avLst/>
            <a:gdLst>
              <a:gd name="connsiteX0" fmla="*/ 499618 w 499618"/>
              <a:gd name="connsiteY0" fmla="*/ 77045 h 77045"/>
              <a:gd name="connsiteX1" fmla="*/ 377190 w 499618"/>
              <a:gd name="connsiteY1" fmla="*/ 77045 h 77045"/>
              <a:gd name="connsiteX2" fmla="*/ 111760 w 499618"/>
              <a:gd name="connsiteY2" fmla="*/ 77045 h 77045"/>
              <a:gd name="connsiteX3" fmla="*/ 0 w 499618"/>
              <a:gd name="connsiteY3" fmla="*/ 77045 h 77045"/>
              <a:gd name="connsiteX4" fmla="*/ 438150 w 499618"/>
              <a:gd name="connsiteY4" fmla="*/ 46184 h 7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618" h="77045">
                <a:moveTo>
                  <a:pt x="499618" y="77045"/>
                </a:moveTo>
                <a:lnTo>
                  <a:pt x="377190" y="77045"/>
                </a:lnTo>
                <a:cubicBezTo>
                  <a:pt x="291659" y="44758"/>
                  <a:pt x="197291" y="44758"/>
                  <a:pt x="111760" y="77045"/>
                </a:cubicBezTo>
                <a:lnTo>
                  <a:pt x="0" y="77045"/>
                </a:lnTo>
                <a:cubicBezTo>
                  <a:pt x="129204" y="-13198"/>
                  <a:pt x="297572" y="-25057"/>
                  <a:pt x="438150" y="46184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77000">
                <a:srgbClr val="6C81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21" name="Image">
            <a:extLst>
              <a:ext uri="{FF2B5EF4-FFF2-40B4-BE49-F238E27FC236}">
                <a16:creationId xmlns:a16="http://schemas.microsoft.com/office/drawing/2014/main" id="{CD94540E-7E5B-453E-B8BD-6E37BD504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2" name="Group 121">
            <a:extLst>
              <a:ext uri="{FF2B5EF4-FFF2-40B4-BE49-F238E27FC236}">
                <a16:creationId xmlns:a16="http://schemas.microsoft.com/office/drawing/2014/main" id="{C84E160B-AACD-41DB-8F0F-4323956F58EE}"/>
              </a:ext>
            </a:extLst>
          </p:cNvPr>
          <p:cNvGrpSpPr/>
          <p:nvPr/>
        </p:nvGrpSpPr>
        <p:grpSpPr>
          <a:xfrm>
            <a:off x="1773652" y="3087853"/>
            <a:ext cx="1481897" cy="493670"/>
            <a:chOff x="791732" y="3087853"/>
            <a:chExt cx="1481897" cy="493670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FA27EE4D-852A-4D31-828B-20F85D44DFAF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gradFill>
              <a:gsLst>
                <a:gs pos="0">
                  <a:srgbClr val="69B2FF"/>
                </a:gs>
                <a:gs pos="71000">
                  <a:srgbClr val="6C81FF"/>
                </a:gs>
              </a:gsLst>
              <a:lin ang="5400000" scaled="0"/>
            </a:gra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AB5C5B16-74F5-4140-8963-6BED64A1FF56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+123 456 789">
              <a:extLst>
                <a:ext uri="{FF2B5EF4-FFF2-40B4-BE49-F238E27FC236}">
                  <a16:creationId xmlns:a16="http://schemas.microsoft.com/office/drawing/2014/main" id="{D528D944-4AF0-42CE-A7F7-786D5EB19B17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6" name="www.yourwebsite.com">
              <a:extLst>
                <a:ext uri="{FF2B5EF4-FFF2-40B4-BE49-F238E27FC236}">
                  <a16:creationId xmlns:a16="http://schemas.microsoft.com/office/drawing/2014/main" id="{3CB85460-1B58-4066-8F95-F85EE00410A1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27" name="CONTACT US">
              <a:extLst>
                <a:ext uri="{FF2B5EF4-FFF2-40B4-BE49-F238E27FC236}">
                  <a16:creationId xmlns:a16="http://schemas.microsoft.com/office/drawing/2014/main" id="{0C679554-5081-4206-9194-7854A7551490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128" name="TextBox 127">
            <a:extLst>
              <a:ext uri="{FF2B5EF4-FFF2-40B4-BE49-F238E27FC236}">
                <a16:creationId xmlns:a16="http://schemas.microsoft.com/office/drawing/2014/main" id="{A949A21E-8637-4C8B-9892-3BDFF0F85291}"/>
              </a:ext>
            </a:extLst>
          </p:cNvPr>
          <p:cNvSpPr txBox="1"/>
          <p:nvPr/>
        </p:nvSpPr>
        <p:spPr>
          <a:xfrm>
            <a:off x="1936717" y="818135"/>
            <a:ext cx="1155766" cy="2641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50" b="1" i="0" u="none" strike="noStrike" cap="none" spc="0" normalizeH="0" baseline="0" dirty="0">
                <a:ln>
                  <a:noFill/>
                </a:ln>
                <a:solidFill>
                  <a:srgbClr val="333333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49B04B4-0439-4972-BB7C-94915327EE6D}"/>
              </a:ext>
            </a:extLst>
          </p:cNvPr>
          <p:cNvSpPr txBox="1"/>
          <p:nvPr/>
        </p:nvSpPr>
        <p:spPr>
          <a:xfrm>
            <a:off x="2289026" y="1006735"/>
            <a:ext cx="451149" cy="1487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" b="1" i="0" u="none" strike="noStrike" cap="none" spc="121" normalizeH="0" baseline="0" dirty="0">
                <a:ln>
                  <a:noFill/>
                </a:ln>
                <a:solidFill>
                  <a:srgbClr val="006CED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SECURITY</a:t>
            </a:r>
          </a:p>
        </p:txBody>
      </p:sp>
      <p:grpSp>
        <p:nvGrpSpPr>
          <p:cNvPr id="130" name="Group">
            <a:extLst>
              <a:ext uri="{FF2B5EF4-FFF2-40B4-BE49-F238E27FC236}">
                <a16:creationId xmlns:a16="http://schemas.microsoft.com/office/drawing/2014/main" id="{693464AF-B231-4F22-9E0B-00CA523F18BE}"/>
              </a:ext>
            </a:extLst>
          </p:cNvPr>
          <p:cNvGrpSpPr/>
          <p:nvPr/>
        </p:nvGrpSpPr>
        <p:grpSpPr>
          <a:xfrm>
            <a:off x="2316315" y="452414"/>
            <a:ext cx="396570" cy="391654"/>
            <a:chOff x="0" y="0"/>
            <a:chExt cx="5388723" cy="5321916"/>
          </a:xfrm>
        </p:grpSpPr>
        <p:sp>
          <p:nvSpPr>
            <p:cNvPr id="131" name="Shape">
              <a:extLst>
                <a:ext uri="{FF2B5EF4-FFF2-40B4-BE49-F238E27FC236}">
                  <a16:creationId xmlns:a16="http://schemas.microsoft.com/office/drawing/2014/main" id="{2EAF0E70-8BAD-48AE-8008-7C4254EBC9D0}"/>
                </a:ext>
              </a:extLst>
            </p:cNvPr>
            <p:cNvSpPr/>
            <p:nvPr/>
          </p:nvSpPr>
          <p:spPr>
            <a:xfrm>
              <a:off x="-1" y="-1"/>
              <a:ext cx="5388725" cy="5316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4" h="21537" extrusionOk="0">
                  <a:moveTo>
                    <a:pt x="20460" y="3068"/>
                  </a:moveTo>
                  <a:cubicBezTo>
                    <a:pt x="20382" y="2151"/>
                    <a:pt x="19767" y="1381"/>
                    <a:pt x="18932" y="1132"/>
                  </a:cubicBezTo>
                  <a:cubicBezTo>
                    <a:pt x="16547" y="422"/>
                    <a:pt x="13541" y="0"/>
                    <a:pt x="10278" y="0"/>
                  </a:cubicBezTo>
                  <a:cubicBezTo>
                    <a:pt x="7012" y="0"/>
                    <a:pt x="4006" y="425"/>
                    <a:pt x="1622" y="1133"/>
                  </a:cubicBezTo>
                  <a:cubicBezTo>
                    <a:pt x="786" y="1382"/>
                    <a:pt x="170" y="2152"/>
                    <a:pt x="92" y="3071"/>
                  </a:cubicBezTo>
                  <a:cubicBezTo>
                    <a:pt x="-522" y="10311"/>
                    <a:pt x="1847" y="17813"/>
                    <a:pt x="9426" y="21348"/>
                  </a:cubicBezTo>
                  <a:cubicBezTo>
                    <a:pt x="9967" y="21600"/>
                    <a:pt x="10588" y="21600"/>
                    <a:pt x="11129" y="21348"/>
                  </a:cubicBezTo>
                  <a:cubicBezTo>
                    <a:pt x="18712" y="17813"/>
                    <a:pt x="21078" y="10309"/>
                    <a:pt x="20460" y="30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9B2FF"/>
                </a:gs>
                <a:gs pos="100000">
                  <a:srgbClr val="6C81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E8D4742E-1567-4C4A-BB04-EBEDD0D3BD28}"/>
                </a:ext>
              </a:extLst>
            </p:cNvPr>
            <p:cNvSpPr/>
            <p:nvPr/>
          </p:nvSpPr>
          <p:spPr>
            <a:xfrm>
              <a:off x="1371599" y="1015999"/>
              <a:ext cx="2653490" cy="2554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29" extrusionOk="0">
                  <a:moveTo>
                    <a:pt x="21395" y="8346"/>
                  </a:moveTo>
                  <a:cubicBezTo>
                    <a:pt x="21300" y="8013"/>
                    <a:pt x="21083" y="7756"/>
                    <a:pt x="20795" y="7621"/>
                  </a:cubicBezTo>
                  <a:cubicBezTo>
                    <a:pt x="20699" y="7576"/>
                    <a:pt x="20595" y="7544"/>
                    <a:pt x="20484" y="7528"/>
                  </a:cubicBezTo>
                  <a:cubicBezTo>
                    <a:pt x="18651" y="7255"/>
                    <a:pt x="16817" y="6982"/>
                    <a:pt x="14984" y="6710"/>
                  </a:cubicBezTo>
                  <a:cubicBezTo>
                    <a:pt x="14589" y="6651"/>
                    <a:pt x="14276" y="6402"/>
                    <a:pt x="14118" y="6020"/>
                  </a:cubicBezTo>
                  <a:cubicBezTo>
                    <a:pt x="13472" y="4462"/>
                    <a:pt x="12825" y="2904"/>
                    <a:pt x="12179" y="1345"/>
                  </a:cubicBezTo>
                  <a:cubicBezTo>
                    <a:pt x="12090" y="1131"/>
                    <a:pt x="12001" y="916"/>
                    <a:pt x="11912" y="701"/>
                  </a:cubicBezTo>
                  <a:cubicBezTo>
                    <a:pt x="11735" y="275"/>
                    <a:pt x="11360" y="12"/>
                    <a:pt x="10915" y="1"/>
                  </a:cubicBezTo>
                  <a:cubicBezTo>
                    <a:pt x="10849" y="-1"/>
                    <a:pt x="10785" y="4"/>
                    <a:pt x="10722" y="13"/>
                  </a:cubicBezTo>
                  <a:cubicBezTo>
                    <a:pt x="10659" y="4"/>
                    <a:pt x="10595" y="-1"/>
                    <a:pt x="10529" y="1"/>
                  </a:cubicBezTo>
                  <a:cubicBezTo>
                    <a:pt x="10084" y="12"/>
                    <a:pt x="9709" y="275"/>
                    <a:pt x="9532" y="701"/>
                  </a:cubicBezTo>
                  <a:cubicBezTo>
                    <a:pt x="9443" y="916"/>
                    <a:pt x="9354" y="1131"/>
                    <a:pt x="9265" y="1345"/>
                  </a:cubicBezTo>
                  <a:cubicBezTo>
                    <a:pt x="8619" y="2904"/>
                    <a:pt x="7972" y="4462"/>
                    <a:pt x="7326" y="6020"/>
                  </a:cubicBezTo>
                  <a:cubicBezTo>
                    <a:pt x="7168" y="6402"/>
                    <a:pt x="6855" y="6651"/>
                    <a:pt x="6460" y="6710"/>
                  </a:cubicBezTo>
                  <a:cubicBezTo>
                    <a:pt x="4627" y="6982"/>
                    <a:pt x="2793" y="7255"/>
                    <a:pt x="960" y="7528"/>
                  </a:cubicBezTo>
                  <a:cubicBezTo>
                    <a:pt x="849" y="7544"/>
                    <a:pt x="745" y="7576"/>
                    <a:pt x="649" y="7621"/>
                  </a:cubicBezTo>
                  <a:cubicBezTo>
                    <a:pt x="361" y="7756"/>
                    <a:pt x="144" y="8013"/>
                    <a:pt x="49" y="8346"/>
                  </a:cubicBezTo>
                  <a:cubicBezTo>
                    <a:pt x="-78" y="8791"/>
                    <a:pt x="46" y="9244"/>
                    <a:pt x="380" y="9551"/>
                  </a:cubicBezTo>
                  <a:cubicBezTo>
                    <a:pt x="1770" y="10828"/>
                    <a:pt x="3159" y="12105"/>
                    <a:pt x="4549" y="13382"/>
                  </a:cubicBezTo>
                  <a:cubicBezTo>
                    <a:pt x="4848" y="13657"/>
                    <a:pt x="4978" y="14044"/>
                    <a:pt x="4910" y="14454"/>
                  </a:cubicBezTo>
                  <a:cubicBezTo>
                    <a:pt x="4592" y="16357"/>
                    <a:pt x="4274" y="18260"/>
                    <a:pt x="3957" y="20163"/>
                  </a:cubicBezTo>
                  <a:cubicBezTo>
                    <a:pt x="3880" y="20620"/>
                    <a:pt x="4055" y="21055"/>
                    <a:pt x="4421" y="21319"/>
                  </a:cubicBezTo>
                  <a:cubicBezTo>
                    <a:pt x="4788" y="21583"/>
                    <a:pt x="5240" y="21599"/>
                    <a:pt x="5623" y="21363"/>
                  </a:cubicBezTo>
                  <a:cubicBezTo>
                    <a:pt x="7217" y="20379"/>
                    <a:pt x="8811" y="19396"/>
                    <a:pt x="10405" y="18412"/>
                  </a:cubicBezTo>
                  <a:cubicBezTo>
                    <a:pt x="10406" y="18411"/>
                    <a:pt x="10407" y="18411"/>
                    <a:pt x="10408" y="18410"/>
                  </a:cubicBezTo>
                  <a:cubicBezTo>
                    <a:pt x="10601" y="18292"/>
                    <a:pt x="10843" y="18292"/>
                    <a:pt x="11036" y="18410"/>
                  </a:cubicBezTo>
                  <a:cubicBezTo>
                    <a:pt x="11037" y="18411"/>
                    <a:pt x="11038" y="18411"/>
                    <a:pt x="11039" y="18412"/>
                  </a:cubicBezTo>
                  <a:cubicBezTo>
                    <a:pt x="12633" y="19396"/>
                    <a:pt x="14227" y="20379"/>
                    <a:pt x="15821" y="21363"/>
                  </a:cubicBezTo>
                  <a:cubicBezTo>
                    <a:pt x="16204" y="21599"/>
                    <a:pt x="16656" y="21583"/>
                    <a:pt x="17023" y="21319"/>
                  </a:cubicBezTo>
                  <a:cubicBezTo>
                    <a:pt x="17389" y="21055"/>
                    <a:pt x="17564" y="20620"/>
                    <a:pt x="17487" y="20163"/>
                  </a:cubicBezTo>
                  <a:cubicBezTo>
                    <a:pt x="17170" y="18260"/>
                    <a:pt x="16852" y="16357"/>
                    <a:pt x="16534" y="14454"/>
                  </a:cubicBezTo>
                  <a:cubicBezTo>
                    <a:pt x="16466" y="14044"/>
                    <a:pt x="16596" y="13657"/>
                    <a:pt x="16895" y="13382"/>
                  </a:cubicBezTo>
                  <a:cubicBezTo>
                    <a:pt x="18285" y="12105"/>
                    <a:pt x="19674" y="10828"/>
                    <a:pt x="21064" y="9551"/>
                  </a:cubicBezTo>
                  <a:cubicBezTo>
                    <a:pt x="21398" y="9244"/>
                    <a:pt x="21522" y="8791"/>
                    <a:pt x="21395" y="8346"/>
                  </a:cubicBezTo>
                  <a:close/>
                </a:path>
              </a:pathLst>
            </a:custGeom>
            <a:solidFill>
              <a:srgbClr val="393939">
                <a:alpha val="2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3" name="Shape">
              <a:extLst>
                <a:ext uri="{FF2B5EF4-FFF2-40B4-BE49-F238E27FC236}">
                  <a16:creationId xmlns:a16="http://schemas.microsoft.com/office/drawing/2014/main" id="{FECDD599-DA19-421B-A6AE-F320412D1223}"/>
                </a:ext>
              </a:extLst>
            </p:cNvPr>
            <p:cNvSpPr/>
            <p:nvPr/>
          </p:nvSpPr>
          <p:spPr>
            <a:xfrm>
              <a:off x="0" y="1193799"/>
              <a:ext cx="5388567" cy="4128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6" h="21519" extrusionOk="0">
                  <a:moveTo>
                    <a:pt x="11575" y="20236"/>
                  </a:moveTo>
                  <a:cubicBezTo>
                    <a:pt x="11012" y="20561"/>
                    <a:pt x="10367" y="20561"/>
                    <a:pt x="9804" y="20236"/>
                  </a:cubicBezTo>
                  <a:cubicBezTo>
                    <a:pt x="2847" y="16221"/>
                    <a:pt x="111" y="8228"/>
                    <a:pt x="4" y="0"/>
                  </a:cubicBezTo>
                  <a:cubicBezTo>
                    <a:pt x="-112" y="8588"/>
                    <a:pt x="2554" y="17091"/>
                    <a:pt x="9804" y="21275"/>
                  </a:cubicBezTo>
                  <a:cubicBezTo>
                    <a:pt x="10367" y="21600"/>
                    <a:pt x="11012" y="21600"/>
                    <a:pt x="11575" y="21275"/>
                  </a:cubicBezTo>
                  <a:cubicBezTo>
                    <a:pt x="18823" y="17094"/>
                    <a:pt x="21488" y="8598"/>
                    <a:pt x="21373" y="16"/>
                  </a:cubicBezTo>
                  <a:cubicBezTo>
                    <a:pt x="21265" y="8238"/>
                    <a:pt x="18530" y="16224"/>
                    <a:pt x="11575" y="202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9B2FF"/>
                </a:gs>
                <a:gs pos="100000">
                  <a:srgbClr val="6C81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4" name="Shape">
              <a:extLst>
                <a:ext uri="{FF2B5EF4-FFF2-40B4-BE49-F238E27FC236}">
                  <a16:creationId xmlns:a16="http://schemas.microsoft.com/office/drawing/2014/main" id="{67136D3C-A7C7-4361-A2DC-A6B75CE658FB}"/>
                </a:ext>
              </a:extLst>
            </p:cNvPr>
            <p:cNvSpPr/>
            <p:nvPr/>
          </p:nvSpPr>
          <p:spPr>
            <a:xfrm>
              <a:off x="1371600" y="990599"/>
              <a:ext cx="2641182" cy="2542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29" extrusionOk="0">
                  <a:moveTo>
                    <a:pt x="21395" y="8346"/>
                  </a:moveTo>
                  <a:cubicBezTo>
                    <a:pt x="21300" y="8013"/>
                    <a:pt x="21083" y="7756"/>
                    <a:pt x="20795" y="7621"/>
                  </a:cubicBezTo>
                  <a:cubicBezTo>
                    <a:pt x="20699" y="7576"/>
                    <a:pt x="20595" y="7544"/>
                    <a:pt x="20484" y="7528"/>
                  </a:cubicBezTo>
                  <a:cubicBezTo>
                    <a:pt x="18651" y="7255"/>
                    <a:pt x="16817" y="6982"/>
                    <a:pt x="14984" y="6710"/>
                  </a:cubicBezTo>
                  <a:cubicBezTo>
                    <a:pt x="14589" y="6651"/>
                    <a:pt x="14276" y="6402"/>
                    <a:pt x="14118" y="6020"/>
                  </a:cubicBezTo>
                  <a:cubicBezTo>
                    <a:pt x="13472" y="4462"/>
                    <a:pt x="12825" y="2904"/>
                    <a:pt x="12179" y="1345"/>
                  </a:cubicBezTo>
                  <a:cubicBezTo>
                    <a:pt x="12090" y="1131"/>
                    <a:pt x="12001" y="916"/>
                    <a:pt x="11912" y="701"/>
                  </a:cubicBezTo>
                  <a:cubicBezTo>
                    <a:pt x="11735" y="275"/>
                    <a:pt x="11360" y="12"/>
                    <a:pt x="10915" y="1"/>
                  </a:cubicBezTo>
                  <a:cubicBezTo>
                    <a:pt x="10849" y="-1"/>
                    <a:pt x="10785" y="4"/>
                    <a:pt x="10722" y="13"/>
                  </a:cubicBezTo>
                  <a:cubicBezTo>
                    <a:pt x="10659" y="4"/>
                    <a:pt x="10595" y="-1"/>
                    <a:pt x="10529" y="1"/>
                  </a:cubicBezTo>
                  <a:cubicBezTo>
                    <a:pt x="10084" y="12"/>
                    <a:pt x="9709" y="275"/>
                    <a:pt x="9532" y="701"/>
                  </a:cubicBezTo>
                  <a:cubicBezTo>
                    <a:pt x="9443" y="916"/>
                    <a:pt x="9354" y="1131"/>
                    <a:pt x="9265" y="1345"/>
                  </a:cubicBezTo>
                  <a:cubicBezTo>
                    <a:pt x="8619" y="2904"/>
                    <a:pt x="7972" y="4462"/>
                    <a:pt x="7326" y="6020"/>
                  </a:cubicBezTo>
                  <a:cubicBezTo>
                    <a:pt x="7168" y="6402"/>
                    <a:pt x="6855" y="6651"/>
                    <a:pt x="6460" y="6710"/>
                  </a:cubicBezTo>
                  <a:cubicBezTo>
                    <a:pt x="4627" y="6982"/>
                    <a:pt x="2793" y="7255"/>
                    <a:pt x="960" y="7528"/>
                  </a:cubicBezTo>
                  <a:cubicBezTo>
                    <a:pt x="849" y="7544"/>
                    <a:pt x="745" y="7576"/>
                    <a:pt x="649" y="7621"/>
                  </a:cubicBezTo>
                  <a:cubicBezTo>
                    <a:pt x="361" y="7756"/>
                    <a:pt x="144" y="8013"/>
                    <a:pt x="49" y="8346"/>
                  </a:cubicBezTo>
                  <a:cubicBezTo>
                    <a:pt x="-78" y="8791"/>
                    <a:pt x="46" y="9244"/>
                    <a:pt x="380" y="9551"/>
                  </a:cubicBezTo>
                  <a:cubicBezTo>
                    <a:pt x="1770" y="10828"/>
                    <a:pt x="3159" y="12105"/>
                    <a:pt x="4549" y="13382"/>
                  </a:cubicBezTo>
                  <a:cubicBezTo>
                    <a:pt x="4848" y="13657"/>
                    <a:pt x="4978" y="14044"/>
                    <a:pt x="4910" y="14454"/>
                  </a:cubicBezTo>
                  <a:cubicBezTo>
                    <a:pt x="4592" y="16357"/>
                    <a:pt x="4274" y="18260"/>
                    <a:pt x="3957" y="20163"/>
                  </a:cubicBezTo>
                  <a:cubicBezTo>
                    <a:pt x="3880" y="20620"/>
                    <a:pt x="4055" y="21055"/>
                    <a:pt x="4421" y="21319"/>
                  </a:cubicBezTo>
                  <a:cubicBezTo>
                    <a:pt x="4788" y="21583"/>
                    <a:pt x="5240" y="21599"/>
                    <a:pt x="5623" y="21363"/>
                  </a:cubicBezTo>
                  <a:cubicBezTo>
                    <a:pt x="7217" y="20379"/>
                    <a:pt x="8811" y="19396"/>
                    <a:pt x="10405" y="18412"/>
                  </a:cubicBezTo>
                  <a:cubicBezTo>
                    <a:pt x="10406" y="18411"/>
                    <a:pt x="10407" y="18411"/>
                    <a:pt x="10408" y="18410"/>
                  </a:cubicBezTo>
                  <a:cubicBezTo>
                    <a:pt x="10601" y="18292"/>
                    <a:pt x="10843" y="18292"/>
                    <a:pt x="11036" y="18410"/>
                  </a:cubicBezTo>
                  <a:cubicBezTo>
                    <a:pt x="11037" y="18411"/>
                    <a:pt x="11038" y="18411"/>
                    <a:pt x="11039" y="18412"/>
                  </a:cubicBezTo>
                  <a:cubicBezTo>
                    <a:pt x="12633" y="19396"/>
                    <a:pt x="14227" y="20379"/>
                    <a:pt x="15821" y="21363"/>
                  </a:cubicBezTo>
                  <a:cubicBezTo>
                    <a:pt x="16204" y="21599"/>
                    <a:pt x="16656" y="21583"/>
                    <a:pt x="17023" y="21319"/>
                  </a:cubicBezTo>
                  <a:cubicBezTo>
                    <a:pt x="17389" y="21055"/>
                    <a:pt x="17564" y="20620"/>
                    <a:pt x="17487" y="20163"/>
                  </a:cubicBezTo>
                  <a:cubicBezTo>
                    <a:pt x="17170" y="18260"/>
                    <a:pt x="16852" y="16357"/>
                    <a:pt x="16534" y="14454"/>
                  </a:cubicBezTo>
                  <a:cubicBezTo>
                    <a:pt x="16466" y="14044"/>
                    <a:pt x="16596" y="13657"/>
                    <a:pt x="16895" y="13382"/>
                  </a:cubicBezTo>
                  <a:cubicBezTo>
                    <a:pt x="18285" y="12105"/>
                    <a:pt x="19674" y="10828"/>
                    <a:pt x="21064" y="9551"/>
                  </a:cubicBezTo>
                  <a:cubicBezTo>
                    <a:pt x="21398" y="9244"/>
                    <a:pt x="21522" y="8791"/>
                    <a:pt x="21395" y="834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">
              <a:extLst>
                <a:ext uri="{FF2B5EF4-FFF2-40B4-BE49-F238E27FC236}">
                  <a16:creationId xmlns:a16="http://schemas.microsoft.com/office/drawing/2014/main" id="{A058A9A5-B9A5-4CC6-A8DB-9983470A9251}"/>
                </a:ext>
              </a:extLst>
            </p:cNvPr>
            <p:cNvSpPr/>
            <p:nvPr/>
          </p:nvSpPr>
          <p:spPr>
            <a:xfrm>
              <a:off x="1409700" y="1041400"/>
              <a:ext cx="2559980" cy="2461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548" extrusionOk="0">
                  <a:moveTo>
                    <a:pt x="21450" y="8375"/>
                  </a:moveTo>
                  <a:cubicBezTo>
                    <a:pt x="21381" y="8134"/>
                    <a:pt x="21227" y="7947"/>
                    <a:pt x="21016" y="7848"/>
                  </a:cubicBezTo>
                  <a:cubicBezTo>
                    <a:pt x="20945" y="7814"/>
                    <a:pt x="20868" y="7791"/>
                    <a:pt x="20787" y="7780"/>
                  </a:cubicBezTo>
                  <a:lnTo>
                    <a:pt x="15101" y="6933"/>
                  </a:lnTo>
                  <a:cubicBezTo>
                    <a:pt x="14575" y="6855"/>
                    <a:pt x="14152" y="6518"/>
                    <a:pt x="13941" y="6010"/>
                  </a:cubicBezTo>
                  <a:lnTo>
                    <a:pt x="11661" y="511"/>
                  </a:lnTo>
                  <a:cubicBezTo>
                    <a:pt x="11532" y="199"/>
                    <a:pt x="11260" y="9"/>
                    <a:pt x="10934" y="0"/>
                  </a:cubicBezTo>
                  <a:cubicBezTo>
                    <a:pt x="10888" y="-1"/>
                    <a:pt x="10841" y="2"/>
                    <a:pt x="10791" y="10"/>
                  </a:cubicBezTo>
                  <a:lnTo>
                    <a:pt x="10743" y="17"/>
                  </a:lnTo>
                  <a:lnTo>
                    <a:pt x="10695" y="10"/>
                  </a:lnTo>
                  <a:cubicBezTo>
                    <a:pt x="10645" y="2"/>
                    <a:pt x="10598" y="-1"/>
                    <a:pt x="10551" y="0"/>
                  </a:cubicBezTo>
                  <a:cubicBezTo>
                    <a:pt x="10226" y="9"/>
                    <a:pt x="9954" y="199"/>
                    <a:pt x="9825" y="511"/>
                  </a:cubicBezTo>
                  <a:lnTo>
                    <a:pt x="7544" y="6010"/>
                  </a:lnTo>
                  <a:cubicBezTo>
                    <a:pt x="7334" y="6518"/>
                    <a:pt x="6911" y="6855"/>
                    <a:pt x="6385" y="6933"/>
                  </a:cubicBezTo>
                  <a:lnTo>
                    <a:pt x="699" y="7780"/>
                  </a:lnTo>
                  <a:cubicBezTo>
                    <a:pt x="618" y="7791"/>
                    <a:pt x="541" y="7814"/>
                    <a:pt x="470" y="7848"/>
                  </a:cubicBezTo>
                  <a:cubicBezTo>
                    <a:pt x="259" y="7947"/>
                    <a:pt x="105" y="8134"/>
                    <a:pt x="36" y="8375"/>
                  </a:cubicBezTo>
                  <a:cubicBezTo>
                    <a:pt x="-57" y="8701"/>
                    <a:pt x="33" y="9029"/>
                    <a:pt x="277" y="9253"/>
                  </a:cubicBezTo>
                  <a:lnTo>
                    <a:pt x="4586" y="13214"/>
                  </a:lnTo>
                  <a:cubicBezTo>
                    <a:pt x="4984" y="13581"/>
                    <a:pt x="5160" y="14103"/>
                    <a:pt x="5070" y="14649"/>
                  </a:cubicBezTo>
                  <a:lnTo>
                    <a:pt x="4084" y="20552"/>
                  </a:lnTo>
                  <a:cubicBezTo>
                    <a:pt x="4029" y="20886"/>
                    <a:pt x="4155" y="21201"/>
                    <a:pt x="4423" y="21394"/>
                  </a:cubicBezTo>
                  <a:cubicBezTo>
                    <a:pt x="4691" y="21587"/>
                    <a:pt x="5018" y="21599"/>
                    <a:pt x="5298" y="21426"/>
                  </a:cubicBezTo>
                  <a:lnTo>
                    <a:pt x="10255" y="18368"/>
                  </a:lnTo>
                  <a:cubicBezTo>
                    <a:pt x="10556" y="18188"/>
                    <a:pt x="10927" y="18187"/>
                    <a:pt x="11228" y="18366"/>
                  </a:cubicBezTo>
                  <a:lnTo>
                    <a:pt x="11252" y="18381"/>
                  </a:lnTo>
                  <a:lnTo>
                    <a:pt x="16188" y="21426"/>
                  </a:lnTo>
                  <a:cubicBezTo>
                    <a:pt x="16468" y="21599"/>
                    <a:pt x="16795" y="21587"/>
                    <a:pt x="17063" y="21394"/>
                  </a:cubicBezTo>
                  <a:cubicBezTo>
                    <a:pt x="17331" y="21201"/>
                    <a:pt x="17457" y="20886"/>
                    <a:pt x="17402" y="20552"/>
                  </a:cubicBezTo>
                  <a:lnTo>
                    <a:pt x="16416" y="14649"/>
                  </a:lnTo>
                  <a:cubicBezTo>
                    <a:pt x="16326" y="14103"/>
                    <a:pt x="16502" y="13581"/>
                    <a:pt x="16899" y="13215"/>
                  </a:cubicBezTo>
                  <a:lnTo>
                    <a:pt x="21209" y="9254"/>
                  </a:lnTo>
                  <a:cubicBezTo>
                    <a:pt x="21453" y="9029"/>
                    <a:pt x="21543" y="8701"/>
                    <a:pt x="21450" y="8376"/>
                  </a:cubicBezTo>
                  <a:cubicBezTo>
                    <a:pt x="21450" y="8376"/>
                    <a:pt x="21450" y="8375"/>
                    <a:pt x="21450" y="83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30000"/>
                  </a:srgbClr>
                </a:gs>
                <a:gs pos="100000">
                  <a:srgbClr val="000000">
                    <a:alpha val="30000"/>
                  </a:srgbClr>
                </a:gs>
              </a:gsLst>
              <a:lin ang="1816583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6" name="Shape">
              <a:extLst>
                <a:ext uri="{FF2B5EF4-FFF2-40B4-BE49-F238E27FC236}">
                  <a16:creationId xmlns:a16="http://schemas.microsoft.com/office/drawing/2014/main" id="{F6BC2B82-5B0C-44EB-870B-A072E4E0A498}"/>
                </a:ext>
              </a:extLst>
            </p:cNvPr>
            <p:cNvSpPr/>
            <p:nvPr/>
          </p:nvSpPr>
          <p:spPr>
            <a:xfrm>
              <a:off x="50800" y="63499"/>
              <a:ext cx="5275023" cy="2232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0" h="21600" extrusionOk="0">
                  <a:moveTo>
                    <a:pt x="19964" y="2685"/>
                  </a:moveTo>
                  <a:cubicBezTo>
                    <a:pt x="17323" y="928"/>
                    <a:pt x="14142" y="0"/>
                    <a:pt x="10766" y="0"/>
                  </a:cubicBezTo>
                  <a:cubicBezTo>
                    <a:pt x="7397" y="0"/>
                    <a:pt x="4216" y="929"/>
                    <a:pt x="1566" y="2687"/>
                  </a:cubicBezTo>
                  <a:cubicBezTo>
                    <a:pt x="762" y="3221"/>
                    <a:pt x="172" y="4888"/>
                    <a:pt x="98" y="6836"/>
                  </a:cubicBezTo>
                  <a:cubicBezTo>
                    <a:pt x="-35" y="10333"/>
                    <a:pt x="-32" y="13783"/>
                    <a:pt x="106" y="17097"/>
                  </a:cubicBezTo>
                  <a:cubicBezTo>
                    <a:pt x="3123" y="20002"/>
                    <a:pt x="6902" y="21600"/>
                    <a:pt x="10765" y="21600"/>
                  </a:cubicBezTo>
                  <a:cubicBezTo>
                    <a:pt x="14629" y="21600"/>
                    <a:pt x="18408" y="20002"/>
                    <a:pt x="21426" y="17096"/>
                  </a:cubicBezTo>
                  <a:cubicBezTo>
                    <a:pt x="21563" y="13781"/>
                    <a:pt x="21565" y="10329"/>
                    <a:pt x="21431" y="6831"/>
                  </a:cubicBezTo>
                  <a:cubicBezTo>
                    <a:pt x="21357" y="4885"/>
                    <a:pt x="20767" y="3219"/>
                    <a:pt x="19964" y="26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15258"/>
                  </a:srgbClr>
                </a:gs>
                <a:gs pos="100000">
                  <a:srgbClr val="FFFFFF">
                    <a:alpha val="15258"/>
                  </a:srgb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23081095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E007406-5062-406F-B4C4-4C0F767E6F46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0970BFE-9C3B-4E76-A3EE-134BAEDF6073}"/>
              </a:ext>
            </a:extLst>
          </p:cNvPr>
          <p:cNvSpPr txBox="1"/>
          <p:nvPr/>
        </p:nvSpPr>
        <p:spPr>
          <a:xfrm>
            <a:off x="875530" y="1514536"/>
            <a:ext cx="3278141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D685D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THANK YOU!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BBF44A2-CBD6-46F2-A145-ABA69F76AD71}"/>
              </a:ext>
            </a:extLst>
          </p:cNvPr>
          <p:cNvSpPr txBox="1"/>
          <p:nvPr/>
        </p:nvSpPr>
        <p:spPr>
          <a:xfrm>
            <a:off x="2069767" y="985792"/>
            <a:ext cx="889667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spc="0" normalizeH="0" baseline="0" dirty="0">
                <a:ln>
                  <a:noFill/>
                </a:ln>
                <a:solidFill>
                  <a:srgbClr val="333333"/>
                </a:solidFill>
                <a:effectLst/>
                <a:uFillTx/>
                <a:latin typeface="Playfair Display" pitchFamily="2" charset="0"/>
                <a:sym typeface="MyriadPro-Regular"/>
                <a:rtl val="0"/>
              </a:rPr>
              <a:t>BRANDNAME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FA7481E-831D-409E-BC37-BF9230B515C8}"/>
              </a:ext>
            </a:extLst>
          </p:cNvPr>
          <p:cNvSpPr txBox="1"/>
          <p:nvPr/>
        </p:nvSpPr>
        <p:spPr>
          <a:xfrm>
            <a:off x="2284697" y="1128970"/>
            <a:ext cx="459806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n-US" sz="400" b="0" i="0" u="none" strike="noStrike" cap="none" spc="0" normalizeH="0" baseline="0" dirty="0">
                <a:ln>
                  <a:noFill/>
                </a:ln>
                <a:solidFill>
                  <a:srgbClr val="D685D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Sp</a:t>
            </a:r>
            <a:r>
              <a:rPr lang="en-US" sz="400" spc="-4" dirty="0">
                <a:solidFill>
                  <a:srgbClr val="D685D6"/>
                </a:solidFill>
                <a:latin typeface="Playfair Display"/>
                <a:sym typeface="Playfair Display"/>
                <a:rtl val="0"/>
              </a:rPr>
              <a:t>a &amp; </a:t>
            </a:r>
            <a:r>
              <a:rPr lang="en-US" sz="400" spc="-4" dirty="0" err="1">
                <a:solidFill>
                  <a:srgbClr val="D685D6"/>
                </a:solidFill>
                <a:latin typeface="Playfair Display"/>
                <a:sym typeface="Playfair Display"/>
                <a:rtl val="0"/>
              </a:rPr>
              <a:t>Aestethic</a:t>
            </a:r>
            <a:endParaRPr kumimoji="0" lang="en-US" sz="400" b="0" i="0" u="none" strike="noStrike" cap="none" spc="-4" normalizeH="0" baseline="0" dirty="0">
              <a:ln>
                <a:noFill/>
              </a:ln>
              <a:solidFill>
                <a:srgbClr val="D685D6"/>
              </a:solidFill>
              <a:effectLst/>
              <a:uFillTx/>
              <a:latin typeface="Playfair Display"/>
              <a:ea typeface="+mn-ea"/>
              <a:cs typeface="+mn-cs"/>
              <a:sym typeface="Playfair Display"/>
              <a:rtl val="0"/>
            </a:endParaRPr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91279AE0-4B25-4F51-A472-E3FA489A2ED9}"/>
              </a:ext>
            </a:extLst>
          </p:cNvPr>
          <p:cNvSpPr/>
          <p:nvPr/>
        </p:nvSpPr>
        <p:spPr>
          <a:xfrm>
            <a:off x="4089986" y="2789274"/>
            <a:ext cx="939340" cy="1097687"/>
          </a:xfrm>
          <a:custGeom>
            <a:avLst/>
            <a:gdLst>
              <a:gd name="connsiteX0" fmla="*/ 655750 w 939340"/>
              <a:gd name="connsiteY0" fmla="*/ 1096925 h 1097687"/>
              <a:gd name="connsiteX1" fmla="*/ 714551 w 939340"/>
              <a:gd name="connsiteY1" fmla="*/ 1096925 h 1097687"/>
              <a:gd name="connsiteX2" fmla="*/ 759001 w 939340"/>
              <a:gd name="connsiteY2" fmla="*/ 1014629 h 1097687"/>
              <a:gd name="connsiteX3" fmla="*/ 827327 w 939340"/>
              <a:gd name="connsiteY3" fmla="*/ 1096925 h 1097687"/>
              <a:gd name="connsiteX4" fmla="*/ 923339 w 939340"/>
              <a:gd name="connsiteY4" fmla="*/ 1096925 h 1097687"/>
              <a:gd name="connsiteX5" fmla="*/ 801673 w 939340"/>
              <a:gd name="connsiteY5" fmla="*/ 995325 h 1097687"/>
              <a:gd name="connsiteX6" fmla="*/ 787703 w 939340"/>
              <a:gd name="connsiteY6" fmla="*/ 910235 h 1097687"/>
              <a:gd name="connsiteX7" fmla="*/ 742872 w 939340"/>
              <a:gd name="connsiteY7" fmla="*/ 599847 h 1097687"/>
              <a:gd name="connsiteX8" fmla="*/ 939214 w 939340"/>
              <a:gd name="connsiteY8" fmla="*/ 541046 h 1097687"/>
              <a:gd name="connsiteX9" fmla="*/ 939214 w 939340"/>
              <a:gd name="connsiteY9" fmla="*/ 477546 h 1097687"/>
              <a:gd name="connsiteX10" fmla="*/ 710614 w 939340"/>
              <a:gd name="connsiteY10" fmla="*/ 560350 h 1097687"/>
              <a:gd name="connsiteX11" fmla="*/ 431214 w 939340"/>
              <a:gd name="connsiteY11" fmla="*/ 336195 h 1097687"/>
              <a:gd name="connsiteX12" fmla="*/ 556817 w 939340"/>
              <a:gd name="connsiteY12" fmla="*/ 130709 h 1097687"/>
              <a:gd name="connsiteX13" fmla="*/ 563273 w 939340"/>
              <a:gd name="connsiteY13" fmla="*/ 131069 h 1097687"/>
              <a:gd name="connsiteX14" fmla="*/ 564183 w 939340"/>
              <a:gd name="connsiteY14" fmla="*/ 132614 h 1097687"/>
              <a:gd name="connsiteX15" fmla="*/ 639621 w 939340"/>
              <a:gd name="connsiteY15" fmla="*/ 351054 h 1097687"/>
              <a:gd name="connsiteX16" fmla="*/ 625778 w 939340"/>
              <a:gd name="connsiteY16" fmla="*/ 443256 h 1097687"/>
              <a:gd name="connsiteX17" fmla="*/ 600378 w 939340"/>
              <a:gd name="connsiteY17" fmla="*/ 441097 h 1097687"/>
              <a:gd name="connsiteX18" fmla="*/ 562278 w 939340"/>
              <a:gd name="connsiteY18" fmla="*/ 311557 h 1097687"/>
              <a:gd name="connsiteX19" fmla="*/ 546022 w 939340"/>
              <a:gd name="connsiteY19" fmla="*/ 281966 h 1097687"/>
              <a:gd name="connsiteX20" fmla="*/ 546022 w 939340"/>
              <a:gd name="connsiteY20" fmla="*/ 281966 h 1097687"/>
              <a:gd name="connsiteX21" fmla="*/ 515851 w 939340"/>
              <a:gd name="connsiteY21" fmla="*/ 294071 h 1097687"/>
              <a:gd name="connsiteX22" fmla="*/ 514526 w 939340"/>
              <a:gd name="connsiteY22" fmla="*/ 298222 h 1097687"/>
              <a:gd name="connsiteX23" fmla="*/ 575359 w 939340"/>
              <a:gd name="connsiteY23" fmla="*/ 483388 h 1097687"/>
              <a:gd name="connsiteX24" fmla="*/ 645463 w 939340"/>
              <a:gd name="connsiteY24" fmla="*/ 487706 h 1097687"/>
              <a:gd name="connsiteX25" fmla="*/ 685595 w 939340"/>
              <a:gd name="connsiteY25" fmla="*/ 342291 h 1097687"/>
              <a:gd name="connsiteX26" fmla="*/ 595933 w 939340"/>
              <a:gd name="connsiteY26" fmla="*/ 84989 h 1097687"/>
              <a:gd name="connsiteX27" fmla="*/ 568374 w 939340"/>
              <a:gd name="connsiteY27" fmla="*/ 72289 h 1097687"/>
              <a:gd name="connsiteX28" fmla="*/ 564691 w 939340"/>
              <a:gd name="connsiteY28" fmla="*/ 72289 h 1097687"/>
              <a:gd name="connsiteX29" fmla="*/ 381303 w 939340"/>
              <a:gd name="connsiteY29" fmla="*/ 337973 h 1097687"/>
              <a:gd name="connsiteX30" fmla="*/ 388161 w 939340"/>
              <a:gd name="connsiteY30" fmla="*/ 382423 h 1097687"/>
              <a:gd name="connsiteX31" fmla="*/ 367714 w 939340"/>
              <a:gd name="connsiteY31" fmla="*/ 348387 h 1097687"/>
              <a:gd name="connsiteX32" fmla="*/ 284148 w 939340"/>
              <a:gd name="connsiteY32" fmla="*/ 22886 h 1097687"/>
              <a:gd name="connsiteX33" fmla="*/ 260807 w 939340"/>
              <a:gd name="connsiteY33" fmla="*/ 1 h 1097687"/>
              <a:gd name="connsiteX34" fmla="*/ 256716 w 939340"/>
              <a:gd name="connsiteY34" fmla="*/ 407 h 1097687"/>
              <a:gd name="connsiteX35" fmla="*/ 236142 w 939340"/>
              <a:gd name="connsiteY35" fmla="*/ 27966 h 1097687"/>
              <a:gd name="connsiteX36" fmla="*/ 328598 w 939340"/>
              <a:gd name="connsiteY36" fmla="*/ 377597 h 1097687"/>
              <a:gd name="connsiteX37" fmla="*/ 165911 w 939340"/>
              <a:gd name="connsiteY37" fmla="*/ 409220 h 1097687"/>
              <a:gd name="connsiteX38" fmla="*/ 1700 w 939340"/>
              <a:gd name="connsiteY38" fmla="*/ 599720 h 1097687"/>
              <a:gd name="connsiteX39" fmla="*/ 16289 w 939340"/>
              <a:gd name="connsiteY39" fmla="*/ 632546 h 1097687"/>
              <a:gd name="connsiteX40" fmla="*/ 17956 w 939340"/>
              <a:gd name="connsiteY40" fmla="*/ 633121 h 1097687"/>
              <a:gd name="connsiteX41" fmla="*/ 17956 w 939340"/>
              <a:gd name="connsiteY41" fmla="*/ 633121 h 1097687"/>
              <a:gd name="connsiteX42" fmla="*/ 320216 w 939340"/>
              <a:gd name="connsiteY42" fmla="*/ 669316 h 1097687"/>
              <a:gd name="connsiteX43" fmla="*/ 466647 w 939340"/>
              <a:gd name="connsiteY43" fmla="*/ 598704 h 1097687"/>
              <a:gd name="connsiteX44" fmla="*/ 468552 w 939340"/>
              <a:gd name="connsiteY44" fmla="*/ 591338 h 1097687"/>
              <a:gd name="connsiteX45" fmla="*/ 447216 w 939340"/>
              <a:gd name="connsiteY45" fmla="*/ 519202 h 1097687"/>
              <a:gd name="connsiteX46" fmla="*/ 229665 w 939340"/>
              <a:gd name="connsiteY46" fmla="*/ 500533 h 1097687"/>
              <a:gd name="connsiteX47" fmla="*/ 220251 w 939340"/>
              <a:gd name="connsiteY47" fmla="*/ 532586 h 1097687"/>
              <a:gd name="connsiteX48" fmla="*/ 223696 w 939340"/>
              <a:gd name="connsiteY48" fmla="*/ 537363 h 1097687"/>
              <a:gd name="connsiteX49" fmla="*/ 253160 w 939340"/>
              <a:gd name="connsiteY49" fmla="*/ 541300 h 1097687"/>
              <a:gd name="connsiteX50" fmla="*/ 410005 w 939340"/>
              <a:gd name="connsiteY50" fmla="*/ 552095 h 1097687"/>
              <a:gd name="connsiteX51" fmla="*/ 420673 w 939340"/>
              <a:gd name="connsiteY51" fmla="*/ 581686 h 1097687"/>
              <a:gd name="connsiteX52" fmla="*/ 319073 w 939340"/>
              <a:gd name="connsiteY52" fmla="*/ 621310 h 1097687"/>
              <a:gd name="connsiteX53" fmla="*/ 65073 w 939340"/>
              <a:gd name="connsiteY53" fmla="*/ 592989 h 1097687"/>
              <a:gd name="connsiteX54" fmla="*/ 61390 w 939340"/>
              <a:gd name="connsiteY54" fmla="*/ 585496 h 1097687"/>
              <a:gd name="connsiteX55" fmla="*/ 190041 w 939340"/>
              <a:gd name="connsiteY55" fmla="*/ 452146 h 1097687"/>
              <a:gd name="connsiteX56" fmla="*/ 321232 w 939340"/>
              <a:gd name="connsiteY56" fmla="*/ 425730 h 1097687"/>
              <a:gd name="connsiteX57" fmla="*/ 398448 w 939340"/>
              <a:gd name="connsiteY57" fmla="*/ 463830 h 1097687"/>
              <a:gd name="connsiteX58" fmla="*/ 692199 w 939340"/>
              <a:gd name="connsiteY58" fmla="*/ 606959 h 1097687"/>
              <a:gd name="connsiteX59" fmla="*/ 666799 w 939340"/>
              <a:gd name="connsiteY59" fmla="*/ 955447 h 1097687"/>
              <a:gd name="connsiteX60" fmla="*/ 425499 w 939340"/>
              <a:gd name="connsiteY60" fmla="*/ 971576 h 1097687"/>
              <a:gd name="connsiteX61" fmla="*/ 423721 w 939340"/>
              <a:gd name="connsiteY61" fmla="*/ 964210 h 1097687"/>
              <a:gd name="connsiteX62" fmla="*/ 558341 w 939340"/>
              <a:gd name="connsiteY62" fmla="*/ 777266 h 1097687"/>
              <a:gd name="connsiteX63" fmla="*/ 643685 w 939340"/>
              <a:gd name="connsiteY63" fmla="*/ 733832 h 1097687"/>
              <a:gd name="connsiteX64" fmla="*/ 656385 w 939340"/>
              <a:gd name="connsiteY64" fmla="*/ 756057 h 1097687"/>
              <a:gd name="connsiteX65" fmla="*/ 570406 w 939340"/>
              <a:gd name="connsiteY65" fmla="*/ 862229 h 1097687"/>
              <a:gd name="connsiteX66" fmla="*/ 557706 w 939340"/>
              <a:gd name="connsiteY66" fmla="*/ 895376 h 1097687"/>
              <a:gd name="connsiteX67" fmla="*/ 588948 w 939340"/>
              <a:gd name="connsiteY67" fmla="*/ 908076 h 1097687"/>
              <a:gd name="connsiteX68" fmla="*/ 704899 w 939340"/>
              <a:gd name="connsiteY68" fmla="*/ 750469 h 1097687"/>
              <a:gd name="connsiteX69" fmla="*/ 668577 w 939340"/>
              <a:gd name="connsiteY69" fmla="*/ 692938 h 1097687"/>
              <a:gd name="connsiteX70" fmla="*/ 524178 w 939340"/>
              <a:gd name="connsiteY70" fmla="*/ 743738 h 1097687"/>
              <a:gd name="connsiteX71" fmla="*/ 366952 w 939340"/>
              <a:gd name="connsiteY71" fmla="*/ 965480 h 1097687"/>
              <a:gd name="connsiteX72" fmla="*/ 365047 w 939340"/>
              <a:gd name="connsiteY72" fmla="*/ 972846 h 1097687"/>
              <a:gd name="connsiteX73" fmla="*/ 374064 w 939340"/>
              <a:gd name="connsiteY73" fmla="*/ 996850 h 1097687"/>
              <a:gd name="connsiteX74" fmla="*/ 374064 w 939340"/>
              <a:gd name="connsiteY74" fmla="*/ 996849 h 1097687"/>
              <a:gd name="connsiteX75" fmla="*/ 696898 w 939340"/>
              <a:gd name="connsiteY75" fmla="*/ 994436 h 1097687"/>
              <a:gd name="connsiteX76" fmla="*/ 728648 w 939340"/>
              <a:gd name="connsiteY76" fmla="*/ 963448 h 1097687"/>
              <a:gd name="connsiteX77" fmla="*/ 715313 w 939340"/>
              <a:gd name="connsiteY77" fmla="*/ 1000151 h 1097687"/>
              <a:gd name="connsiteX78" fmla="*/ 658036 w 939340"/>
              <a:gd name="connsiteY78" fmla="*/ 1097687 h 1097687"/>
              <a:gd name="connsiteX79" fmla="*/ 939214 w 939340"/>
              <a:gd name="connsiteY79" fmla="*/ 1024916 h 1097687"/>
              <a:gd name="connsiteX80" fmla="*/ 915719 w 939340"/>
              <a:gd name="connsiteY80" fmla="*/ 1027329 h 1097687"/>
              <a:gd name="connsiteX81" fmla="*/ 806880 w 939340"/>
              <a:gd name="connsiteY81" fmla="*/ 837972 h 1097687"/>
              <a:gd name="connsiteX82" fmla="*/ 853616 w 939340"/>
              <a:gd name="connsiteY82" fmla="*/ 779425 h 1097687"/>
              <a:gd name="connsiteX83" fmla="*/ 859204 w 939340"/>
              <a:gd name="connsiteY83" fmla="*/ 775742 h 1097687"/>
              <a:gd name="connsiteX84" fmla="*/ 939214 w 939340"/>
              <a:gd name="connsiteY84" fmla="*/ 791109 h 1097687"/>
              <a:gd name="connsiteX85" fmla="*/ 939214 w 939340"/>
              <a:gd name="connsiteY85" fmla="*/ 854609 h 1097687"/>
              <a:gd name="connsiteX86" fmla="*/ 871650 w 939340"/>
              <a:gd name="connsiteY86" fmla="*/ 824129 h 1097687"/>
              <a:gd name="connsiteX87" fmla="*/ 852981 w 939340"/>
              <a:gd name="connsiteY87" fmla="*/ 847878 h 1097687"/>
              <a:gd name="connsiteX88" fmla="*/ 936547 w 939340"/>
              <a:gd name="connsiteY88" fmla="*/ 983387 h 1097687"/>
              <a:gd name="connsiteX89" fmla="*/ 939214 w 939340"/>
              <a:gd name="connsiteY89" fmla="*/ 984911 h 1097687"/>
              <a:gd name="connsiteX90" fmla="*/ 939214 w 939340"/>
              <a:gd name="connsiteY90" fmla="*/ 1025170 h 1097687"/>
              <a:gd name="connsiteX91" fmla="*/ 939214 w 939340"/>
              <a:gd name="connsiteY91" fmla="*/ 784378 h 1097687"/>
              <a:gd name="connsiteX92" fmla="*/ 892605 w 939340"/>
              <a:gd name="connsiteY92" fmla="*/ 752120 h 1097687"/>
              <a:gd name="connsiteX93" fmla="*/ 825676 w 939340"/>
              <a:gd name="connsiteY93" fmla="*/ 616738 h 1097687"/>
              <a:gd name="connsiteX94" fmla="*/ 881429 w 939340"/>
              <a:gd name="connsiteY94" fmla="*/ 573050 h 1097687"/>
              <a:gd name="connsiteX95" fmla="*/ 939214 w 939340"/>
              <a:gd name="connsiteY95" fmla="*/ 574193 h 1097687"/>
              <a:gd name="connsiteX96" fmla="*/ 939214 w 939340"/>
              <a:gd name="connsiteY96" fmla="*/ 624993 h 1097687"/>
              <a:gd name="connsiteX97" fmla="*/ 892097 w 939340"/>
              <a:gd name="connsiteY97" fmla="*/ 621056 h 1097687"/>
              <a:gd name="connsiteX98" fmla="*/ 871650 w 939340"/>
              <a:gd name="connsiteY98" fmla="*/ 635661 h 1097687"/>
              <a:gd name="connsiteX99" fmla="*/ 922450 w 939340"/>
              <a:gd name="connsiteY99" fmla="*/ 713639 h 1097687"/>
              <a:gd name="connsiteX100" fmla="*/ 939087 w 939340"/>
              <a:gd name="connsiteY100" fmla="*/ 726339 h 1097687"/>
              <a:gd name="connsiteX101" fmla="*/ 939087 w 939340"/>
              <a:gd name="connsiteY101" fmla="*/ 784505 h 1097687"/>
              <a:gd name="connsiteX102" fmla="*/ 939214 w 939340"/>
              <a:gd name="connsiteY102" fmla="*/ 457734 h 1097687"/>
              <a:gd name="connsiteX103" fmla="*/ 890319 w 939340"/>
              <a:gd name="connsiteY103" fmla="*/ 419634 h 1097687"/>
              <a:gd name="connsiteX104" fmla="*/ 888541 w 939340"/>
              <a:gd name="connsiteY104" fmla="*/ 414046 h 1097687"/>
              <a:gd name="connsiteX105" fmla="*/ 939341 w 939340"/>
              <a:gd name="connsiteY105" fmla="*/ 273330 h 1097687"/>
              <a:gd name="connsiteX106" fmla="*/ 939341 w 939340"/>
              <a:gd name="connsiteY106" fmla="*/ 349530 h 1097687"/>
              <a:gd name="connsiteX107" fmla="*/ 933118 w 939340"/>
              <a:gd name="connsiteY107" fmla="*/ 396139 h 1097687"/>
              <a:gd name="connsiteX108" fmla="*/ 939341 w 939340"/>
              <a:gd name="connsiteY108" fmla="*/ 403759 h 109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939340" h="1097687">
                <a:moveTo>
                  <a:pt x="655750" y="1096925"/>
                </a:moveTo>
                <a:lnTo>
                  <a:pt x="714551" y="1096925"/>
                </a:lnTo>
                <a:cubicBezTo>
                  <a:pt x="731937" y="1070961"/>
                  <a:pt x="746821" y="1043406"/>
                  <a:pt x="759001" y="1014629"/>
                </a:cubicBezTo>
                <a:cubicBezTo>
                  <a:pt x="776576" y="1045992"/>
                  <a:pt x="799731" y="1073881"/>
                  <a:pt x="827327" y="1096925"/>
                </a:cubicBezTo>
                <a:lnTo>
                  <a:pt x="923339" y="1096925"/>
                </a:lnTo>
                <a:cubicBezTo>
                  <a:pt x="873356" y="1076284"/>
                  <a:pt x="830896" y="1040826"/>
                  <a:pt x="801673" y="995325"/>
                </a:cubicBezTo>
                <a:cubicBezTo>
                  <a:pt x="788033" y="969187"/>
                  <a:pt x="783136" y="939363"/>
                  <a:pt x="787703" y="910235"/>
                </a:cubicBezTo>
                <a:cubicBezTo>
                  <a:pt x="799641" y="821335"/>
                  <a:pt x="789608" y="719735"/>
                  <a:pt x="742872" y="599847"/>
                </a:cubicBezTo>
                <a:cubicBezTo>
                  <a:pt x="816659" y="564668"/>
                  <a:pt x="882572" y="544856"/>
                  <a:pt x="939214" y="541046"/>
                </a:cubicBezTo>
                <a:lnTo>
                  <a:pt x="939214" y="477546"/>
                </a:lnTo>
                <a:cubicBezTo>
                  <a:pt x="858714" y="491401"/>
                  <a:pt x="781313" y="519438"/>
                  <a:pt x="710614" y="560350"/>
                </a:cubicBezTo>
                <a:cubicBezTo>
                  <a:pt x="535227" y="512725"/>
                  <a:pt x="436294" y="433985"/>
                  <a:pt x="431214" y="336195"/>
                </a:cubicBezTo>
                <a:cubicBezTo>
                  <a:pt x="424610" y="251232"/>
                  <a:pt x="488237" y="168809"/>
                  <a:pt x="556817" y="130709"/>
                </a:cubicBezTo>
                <a:cubicBezTo>
                  <a:pt x="558699" y="129026"/>
                  <a:pt x="561590" y="129187"/>
                  <a:pt x="563273" y="131069"/>
                </a:cubicBezTo>
                <a:cubicBezTo>
                  <a:pt x="563675" y="131519"/>
                  <a:pt x="563985" y="132044"/>
                  <a:pt x="564183" y="132614"/>
                </a:cubicBezTo>
                <a:cubicBezTo>
                  <a:pt x="596726" y="202659"/>
                  <a:pt x="622004" y="275855"/>
                  <a:pt x="639621" y="351054"/>
                </a:cubicBezTo>
                <a:cubicBezTo>
                  <a:pt x="646606" y="388138"/>
                  <a:pt x="648003" y="432334"/>
                  <a:pt x="625778" y="443256"/>
                </a:cubicBezTo>
                <a:cubicBezTo>
                  <a:pt x="617509" y="446989"/>
                  <a:pt x="607898" y="446172"/>
                  <a:pt x="600378" y="441097"/>
                </a:cubicBezTo>
                <a:cubicBezTo>
                  <a:pt x="562278" y="420396"/>
                  <a:pt x="547546" y="368707"/>
                  <a:pt x="562278" y="311557"/>
                </a:cubicBezTo>
                <a:cubicBezTo>
                  <a:pt x="565147" y="298998"/>
                  <a:pt x="558161" y="286280"/>
                  <a:pt x="546022" y="281966"/>
                </a:cubicBezTo>
                <a:lnTo>
                  <a:pt x="546022" y="281966"/>
                </a:lnTo>
                <a:cubicBezTo>
                  <a:pt x="534348" y="276977"/>
                  <a:pt x="520840" y="282397"/>
                  <a:pt x="515851" y="294071"/>
                </a:cubicBezTo>
                <a:cubicBezTo>
                  <a:pt x="515279" y="295409"/>
                  <a:pt x="514835" y="296800"/>
                  <a:pt x="514526" y="298222"/>
                </a:cubicBezTo>
                <a:cubicBezTo>
                  <a:pt x="493444" y="377343"/>
                  <a:pt x="516685" y="451384"/>
                  <a:pt x="575359" y="483388"/>
                </a:cubicBezTo>
                <a:cubicBezTo>
                  <a:pt x="596749" y="495767"/>
                  <a:pt x="622715" y="497367"/>
                  <a:pt x="645463" y="487706"/>
                </a:cubicBezTo>
                <a:cubicBezTo>
                  <a:pt x="686230" y="469672"/>
                  <a:pt x="701470" y="420015"/>
                  <a:pt x="685595" y="342291"/>
                </a:cubicBezTo>
                <a:cubicBezTo>
                  <a:pt x="675181" y="279553"/>
                  <a:pt x="644701" y="194336"/>
                  <a:pt x="595933" y="84989"/>
                </a:cubicBezTo>
                <a:cubicBezTo>
                  <a:pt x="591564" y="74121"/>
                  <a:pt x="579474" y="68549"/>
                  <a:pt x="568374" y="72289"/>
                </a:cubicBezTo>
                <a:lnTo>
                  <a:pt x="564691" y="72289"/>
                </a:lnTo>
                <a:cubicBezTo>
                  <a:pt x="472108" y="108230"/>
                  <a:pt x="375080" y="219863"/>
                  <a:pt x="381303" y="337973"/>
                </a:cubicBezTo>
                <a:cubicBezTo>
                  <a:pt x="382656" y="352919"/>
                  <a:pt x="384947" y="367765"/>
                  <a:pt x="388161" y="382423"/>
                </a:cubicBezTo>
                <a:lnTo>
                  <a:pt x="367714" y="348387"/>
                </a:lnTo>
                <a:cubicBezTo>
                  <a:pt x="313231" y="259487"/>
                  <a:pt x="293927" y="153950"/>
                  <a:pt x="284148" y="22886"/>
                </a:cubicBezTo>
                <a:cubicBezTo>
                  <a:pt x="284022" y="10121"/>
                  <a:pt x="273572" y="-125"/>
                  <a:pt x="260807" y="1"/>
                </a:cubicBezTo>
                <a:cubicBezTo>
                  <a:pt x="259434" y="15"/>
                  <a:pt x="258065" y="151"/>
                  <a:pt x="256716" y="407"/>
                </a:cubicBezTo>
                <a:cubicBezTo>
                  <a:pt x="243736" y="2847"/>
                  <a:pt x="234792" y="14828"/>
                  <a:pt x="236142" y="27966"/>
                </a:cubicBezTo>
                <a:cubicBezTo>
                  <a:pt x="244143" y="151664"/>
                  <a:pt x="265098" y="275489"/>
                  <a:pt x="328598" y="377597"/>
                </a:cubicBezTo>
                <a:cubicBezTo>
                  <a:pt x="272423" y="371554"/>
                  <a:pt x="215731" y="382574"/>
                  <a:pt x="165911" y="409220"/>
                </a:cubicBezTo>
                <a:cubicBezTo>
                  <a:pt x="89922" y="450753"/>
                  <a:pt x="31577" y="518439"/>
                  <a:pt x="1700" y="599720"/>
                </a:cubicBezTo>
                <a:cubicBezTo>
                  <a:pt x="-3336" y="612813"/>
                  <a:pt x="3196" y="627510"/>
                  <a:pt x="16289" y="632546"/>
                </a:cubicBezTo>
                <a:cubicBezTo>
                  <a:pt x="16838" y="632757"/>
                  <a:pt x="17394" y="632949"/>
                  <a:pt x="17956" y="633121"/>
                </a:cubicBezTo>
                <a:lnTo>
                  <a:pt x="17956" y="633121"/>
                </a:lnTo>
                <a:cubicBezTo>
                  <a:pt x="150544" y="660172"/>
                  <a:pt x="248207" y="672237"/>
                  <a:pt x="320216" y="669316"/>
                </a:cubicBezTo>
                <a:cubicBezTo>
                  <a:pt x="403274" y="666395"/>
                  <a:pt x="453312" y="642900"/>
                  <a:pt x="466647" y="598704"/>
                </a:cubicBezTo>
                <a:cubicBezTo>
                  <a:pt x="466442" y="596105"/>
                  <a:pt x="467113" y="593512"/>
                  <a:pt x="468552" y="591338"/>
                </a:cubicBezTo>
                <a:cubicBezTo>
                  <a:pt x="472465" y="565321"/>
                  <a:pt x="464652" y="538906"/>
                  <a:pt x="447216" y="519202"/>
                </a:cubicBezTo>
                <a:cubicBezTo>
                  <a:pt x="397940" y="463322"/>
                  <a:pt x="311199" y="456972"/>
                  <a:pt x="229665" y="500533"/>
                </a:cubicBezTo>
                <a:cubicBezTo>
                  <a:pt x="218214" y="506785"/>
                  <a:pt x="214000" y="521136"/>
                  <a:pt x="220251" y="532586"/>
                </a:cubicBezTo>
                <a:cubicBezTo>
                  <a:pt x="221196" y="534316"/>
                  <a:pt x="222353" y="535921"/>
                  <a:pt x="223696" y="537363"/>
                </a:cubicBezTo>
                <a:cubicBezTo>
                  <a:pt x="231644" y="544886"/>
                  <a:pt x="243516" y="546472"/>
                  <a:pt x="253160" y="541300"/>
                </a:cubicBezTo>
                <a:cubicBezTo>
                  <a:pt x="314374" y="510566"/>
                  <a:pt x="377112" y="512979"/>
                  <a:pt x="410005" y="552095"/>
                </a:cubicBezTo>
                <a:cubicBezTo>
                  <a:pt x="418254" y="559576"/>
                  <a:pt x="422251" y="570663"/>
                  <a:pt x="420673" y="581686"/>
                </a:cubicBezTo>
                <a:cubicBezTo>
                  <a:pt x="413053" y="612928"/>
                  <a:pt x="361364" y="619786"/>
                  <a:pt x="319073" y="621310"/>
                </a:cubicBezTo>
                <a:cubicBezTo>
                  <a:pt x="258240" y="624358"/>
                  <a:pt x="173404" y="614325"/>
                  <a:pt x="65073" y="592989"/>
                </a:cubicBezTo>
                <a:cubicBezTo>
                  <a:pt x="61390" y="592989"/>
                  <a:pt x="59485" y="589179"/>
                  <a:pt x="61390" y="585496"/>
                </a:cubicBezTo>
                <a:cubicBezTo>
                  <a:pt x="89177" y="528619"/>
                  <a:pt x="134197" y="481955"/>
                  <a:pt x="190041" y="452146"/>
                </a:cubicBezTo>
                <a:cubicBezTo>
                  <a:pt x="230263" y="430747"/>
                  <a:pt x="275862" y="421565"/>
                  <a:pt x="321232" y="425730"/>
                </a:cubicBezTo>
                <a:cubicBezTo>
                  <a:pt x="350709" y="428751"/>
                  <a:pt x="378116" y="442275"/>
                  <a:pt x="398448" y="463830"/>
                </a:cubicBezTo>
                <a:cubicBezTo>
                  <a:pt x="466012" y="525425"/>
                  <a:pt x="559738" y="576225"/>
                  <a:pt x="692199" y="606959"/>
                </a:cubicBezTo>
                <a:cubicBezTo>
                  <a:pt x="749603" y="773583"/>
                  <a:pt x="741094" y="897154"/>
                  <a:pt x="666799" y="955447"/>
                </a:cubicBezTo>
                <a:cubicBezTo>
                  <a:pt x="599870" y="1008279"/>
                  <a:pt x="496619" y="1005485"/>
                  <a:pt x="425499" y="971576"/>
                </a:cubicBezTo>
                <a:cubicBezTo>
                  <a:pt x="423594" y="969671"/>
                  <a:pt x="421816" y="965988"/>
                  <a:pt x="423721" y="964210"/>
                </a:cubicBezTo>
                <a:cubicBezTo>
                  <a:pt x="476130" y="877935"/>
                  <a:pt x="521003" y="815620"/>
                  <a:pt x="558341" y="777266"/>
                </a:cubicBezTo>
                <a:cubicBezTo>
                  <a:pt x="584503" y="749834"/>
                  <a:pt x="621841" y="720751"/>
                  <a:pt x="643685" y="733832"/>
                </a:cubicBezTo>
                <a:cubicBezTo>
                  <a:pt x="650012" y="739830"/>
                  <a:pt x="654430" y="747561"/>
                  <a:pt x="656385" y="756057"/>
                </a:cubicBezTo>
                <a:cubicBezTo>
                  <a:pt x="661465" y="800380"/>
                  <a:pt x="626032" y="842544"/>
                  <a:pt x="570406" y="862229"/>
                </a:cubicBezTo>
                <a:cubicBezTo>
                  <a:pt x="557873" y="867996"/>
                  <a:pt x="552235" y="882712"/>
                  <a:pt x="557706" y="895376"/>
                </a:cubicBezTo>
                <a:cubicBezTo>
                  <a:pt x="563401" y="906909"/>
                  <a:pt x="576820" y="912364"/>
                  <a:pt x="588948" y="908076"/>
                </a:cubicBezTo>
                <a:cubicBezTo>
                  <a:pt x="665148" y="879247"/>
                  <a:pt x="711630" y="817017"/>
                  <a:pt x="704899" y="750469"/>
                </a:cubicBezTo>
                <a:cubicBezTo>
                  <a:pt x="702292" y="726724"/>
                  <a:pt x="688894" y="705502"/>
                  <a:pt x="668577" y="692938"/>
                </a:cubicBezTo>
                <a:cubicBezTo>
                  <a:pt x="628191" y="668554"/>
                  <a:pt x="579677" y="686588"/>
                  <a:pt x="524178" y="743738"/>
                </a:cubicBezTo>
                <a:cubicBezTo>
                  <a:pt x="479347" y="789458"/>
                  <a:pt x="428928" y="860832"/>
                  <a:pt x="366952" y="965480"/>
                </a:cubicBezTo>
                <a:lnTo>
                  <a:pt x="365047" y="972846"/>
                </a:lnTo>
                <a:cubicBezTo>
                  <a:pt x="362785" y="981943"/>
                  <a:pt x="366372" y="991492"/>
                  <a:pt x="374064" y="996850"/>
                </a:cubicBezTo>
                <a:lnTo>
                  <a:pt x="374064" y="996849"/>
                </a:lnTo>
                <a:cubicBezTo>
                  <a:pt x="456487" y="1052983"/>
                  <a:pt x="603934" y="1069239"/>
                  <a:pt x="696898" y="994436"/>
                </a:cubicBezTo>
                <a:cubicBezTo>
                  <a:pt x="708820" y="985574"/>
                  <a:pt x="719499" y="975152"/>
                  <a:pt x="728648" y="963448"/>
                </a:cubicBezTo>
                <a:cubicBezTo>
                  <a:pt x="724838" y="976148"/>
                  <a:pt x="719123" y="988848"/>
                  <a:pt x="715313" y="1000151"/>
                </a:cubicBezTo>
                <a:cubicBezTo>
                  <a:pt x="700374" y="1034930"/>
                  <a:pt x="681131" y="1067698"/>
                  <a:pt x="658036" y="1097687"/>
                </a:cubicBezTo>
                <a:close/>
                <a:moveTo>
                  <a:pt x="939214" y="1024916"/>
                </a:moveTo>
                <a:cubicBezTo>
                  <a:pt x="932255" y="1029534"/>
                  <a:pt x="923471" y="1030436"/>
                  <a:pt x="915719" y="1027329"/>
                </a:cubicBezTo>
                <a:cubicBezTo>
                  <a:pt x="833169" y="985927"/>
                  <a:pt x="787703" y="909727"/>
                  <a:pt x="806880" y="837972"/>
                </a:cubicBezTo>
                <a:cubicBezTo>
                  <a:pt x="811291" y="811690"/>
                  <a:pt x="828964" y="789551"/>
                  <a:pt x="853616" y="779425"/>
                </a:cubicBezTo>
                <a:cubicBezTo>
                  <a:pt x="855521" y="777647"/>
                  <a:pt x="857299" y="777647"/>
                  <a:pt x="859204" y="775742"/>
                </a:cubicBezTo>
                <a:cubicBezTo>
                  <a:pt x="886801" y="767879"/>
                  <a:pt x="916493" y="773581"/>
                  <a:pt x="939214" y="791109"/>
                </a:cubicBezTo>
                <a:lnTo>
                  <a:pt x="939214" y="854609"/>
                </a:lnTo>
                <a:cubicBezTo>
                  <a:pt x="917497" y="831622"/>
                  <a:pt x="892859" y="815112"/>
                  <a:pt x="871650" y="824129"/>
                </a:cubicBezTo>
                <a:cubicBezTo>
                  <a:pt x="862241" y="828919"/>
                  <a:pt x="855413" y="837604"/>
                  <a:pt x="852981" y="847878"/>
                </a:cubicBezTo>
                <a:cubicBezTo>
                  <a:pt x="841424" y="899440"/>
                  <a:pt x="874063" y="951510"/>
                  <a:pt x="936547" y="983387"/>
                </a:cubicBezTo>
                <a:cubicBezTo>
                  <a:pt x="937488" y="983798"/>
                  <a:pt x="938382" y="984309"/>
                  <a:pt x="939214" y="984911"/>
                </a:cubicBezTo>
                <a:lnTo>
                  <a:pt x="939214" y="1025170"/>
                </a:lnTo>
                <a:close/>
                <a:moveTo>
                  <a:pt x="939214" y="784378"/>
                </a:moveTo>
                <a:cubicBezTo>
                  <a:pt x="921773" y="773287"/>
                  <a:pt x="906236" y="762534"/>
                  <a:pt x="892605" y="752120"/>
                </a:cubicBezTo>
                <a:cubicBezTo>
                  <a:pt x="830375" y="703479"/>
                  <a:pt x="806753" y="659029"/>
                  <a:pt x="825676" y="616738"/>
                </a:cubicBezTo>
                <a:cubicBezTo>
                  <a:pt x="835951" y="593898"/>
                  <a:pt x="856794" y="577566"/>
                  <a:pt x="881429" y="573050"/>
                </a:cubicBezTo>
                <a:cubicBezTo>
                  <a:pt x="900515" y="568911"/>
                  <a:pt x="920306" y="569302"/>
                  <a:pt x="939214" y="574193"/>
                </a:cubicBezTo>
                <a:lnTo>
                  <a:pt x="939214" y="624993"/>
                </a:lnTo>
                <a:cubicBezTo>
                  <a:pt x="924323" y="618718"/>
                  <a:pt x="907823" y="617339"/>
                  <a:pt x="892097" y="621056"/>
                </a:cubicBezTo>
                <a:cubicBezTo>
                  <a:pt x="882966" y="621373"/>
                  <a:pt x="874911" y="627126"/>
                  <a:pt x="871650" y="635661"/>
                </a:cubicBezTo>
                <a:cubicBezTo>
                  <a:pt x="860347" y="659537"/>
                  <a:pt x="893240" y="691287"/>
                  <a:pt x="922450" y="713639"/>
                </a:cubicBezTo>
                <a:cubicBezTo>
                  <a:pt x="927530" y="717830"/>
                  <a:pt x="933118" y="722021"/>
                  <a:pt x="939087" y="726339"/>
                </a:cubicBezTo>
                <a:lnTo>
                  <a:pt x="939087" y="784505"/>
                </a:lnTo>
                <a:close/>
                <a:moveTo>
                  <a:pt x="939214" y="457734"/>
                </a:moveTo>
                <a:cubicBezTo>
                  <a:pt x="918658" y="451725"/>
                  <a:pt x="901170" y="438098"/>
                  <a:pt x="890319" y="419634"/>
                </a:cubicBezTo>
                <a:cubicBezTo>
                  <a:pt x="890319" y="417729"/>
                  <a:pt x="888541" y="415951"/>
                  <a:pt x="888541" y="414046"/>
                </a:cubicBezTo>
                <a:cubicBezTo>
                  <a:pt x="869745" y="373787"/>
                  <a:pt x="887144" y="327432"/>
                  <a:pt x="939341" y="273330"/>
                </a:cubicBezTo>
                <a:lnTo>
                  <a:pt x="939341" y="349530"/>
                </a:lnTo>
                <a:cubicBezTo>
                  <a:pt x="929435" y="366294"/>
                  <a:pt x="925244" y="382677"/>
                  <a:pt x="933118" y="396139"/>
                </a:cubicBezTo>
                <a:cubicBezTo>
                  <a:pt x="934803" y="398974"/>
                  <a:pt x="936900" y="401542"/>
                  <a:pt x="939341" y="403759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9D02765E-1E3B-4D53-8FC8-A3E87809A6D0}"/>
              </a:ext>
            </a:extLst>
          </p:cNvPr>
          <p:cNvSpPr/>
          <p:nvPr/>
        </p:nvSpPr>
        <p:spPr>
          <a:xfrm>
            <a:off x="-127" y="2789782"/>
            <a:ext cx="940610" cy="1096417"/>
          </a:xfrm>
          <a:custGeom>
            <a:avLst/>
            <a:gdLst>
              <a:gd name="connsiteX0" fmla="*/ 283591 w 940610"/>
              <a:gd name="connsiteY0" fmla="*/ 1096417 h 1096417"/>
              <a:gd name="connsiteX1" fmla="*/ 224790 w 940610"/>
              <a:gd name="connsiteY1" fmla="*/ 1096417 h 1096417"/>
              <a:gd name="connsiteX2" fmla="*/ 180340 w 940610"/>
              <a:gd name="connsiteY2" fmla="*/ 1014121 h 1096417"/>
              <a:gd name="connsiteX3" fmla="*/ 112014 w 940610"/>
              <a:gd name="connsiteY3" fmla="*/ 1096417 h 1096417"/>
              <a:gd name="connsiteX4" fmla="*/ 16002 w 940610"/>
              <a:gd name="connsiteY4" fmla="*/ 1096417 h 1096417"/>
              <a:gd name="connsiteX5" fmla="*/ 38862 w 940610"/>
              <a:gd name="connsiteY5" fmla="*/ 1085622 h 1096417"/>
              <a:gd name="connsiteX6" fmla="*/ 137668 w 940610"/>
              <a:gd name="connsiteY6" fmla="*/ 994817 h 1096417"/>
              <a:gd name="connsiteX7" fmla="*/ 151638 w 940610"/>
              <a:gd name="connsiteY7" fmla="*/ 909727 h 1096417"/>
              <a:gd name="connsiteX8" fmla="*/ 196469 w 940610"/>
              <a:gd name="connsiteY8" fmla="*/ 599339 h 1096417"/>
              <a:gd name="connsiteX9" fmla="*/ 127 w 940610"/>
              <a:gd name="connsiteY9" fmla="*/ 540538 h 1096417"/>
              <a:gd name="connsiteX10" fmla="*/ 127 w 940610"/>
              <a:gd name="connsiteY10" fmla="*/ 477038 h 1096417"/>
              <a:gd name="connsiteX11" fmla="*/ 229362 w 940610"/>
              <a:gd name="connsiteY11" fmla="*/ 560477 h 1096417"/>
              <a:gd name="connsiteX12" fmla="*/ 508127 w 940610"/>
              <a:gd name="connsiteY12" fmla="*/ 335687 h 1096417"/>
              <a:gd name="connsiteX13" fmla="*/ 382524 w 940610"/>
              <a:gd name="connsiteY13" fmla="*/ 130201 h 1096417"/>
              <a:gd name="connsiteX14" fmla="*/ 376068 w 940610"/>
              <a:gd name="connsiteY14" fmla="*/ 130561 h 1096417"/>
              <a:gd name="connsiteX15" fmla="*/ 375158 w 940610"/>
              <a:gd name="connsiteY15" fmla="*/ 132106 h 1096417"/>
              <a:gd name="connsiteX16" fmla="*/ 299720 w 940610"/>
              <a:gd name="connsiteY16" fmla="*/ 350546 h 1096417"/>
              <a:gd name="connsiteX17" fmla="*/ 313563 w 940610"/>
              <a:gd name="connsiteY17" fmla="*/ 442748 h 1096417"/>
              <a:gd name="connsiteX18" fmla="*/ 338963 w 940610"/>
              <a:gd name="connsiteY18" fmla="*/ 440589 h 1096417"/>
              <a:gd name="connsiteX19" fmla="*/ 377063 w 940610"/>
              <a:gd name="connsiteY19" fmla="*/ 311049 h 1096417"/>
              <a:gd name="connsiteX20" fmla="*/ 393319 w 940610"/>
              <a:gd name="connsiteY20" fmla="*/ 281458 h 1096417"/>
              <a:gd name="connsiteX21" fmla="*/ 393319 w 940610"/>
              <a:gd name="connsiteY21" fmla="*/ 281458 h 1096417"/>
              <a:gd name="connsiteX22" fmla="*/ 423490 w 940610"/>
              <a:gd name="connsiteY22" fmla="*/ 293563 h 1096417"/>
              <a:gd name="connsiteX23" fmla="*/ 424815 w 940610"/>
              <a:gd name="connsiteY23" fmla="*/ 297714 h 1096417"/>
              <a:gd name="connsiteX24" fmla="*/ 363982 w 940610"/>
              <a:gd name="connsiteY24" fmla="*/ 482880 h 1096417"/>
              <a:gd name="connsiteX25" fmla="*/ 293878 w 940610"/>
              <a:gd name="connsiteY25" fmla="*/ 487198 h 1096417"/>
              <a:gd name="connsiteX26" fmla="*/ 253746 w 940610"/>
              <a:gd name="connsiteY26" fmla="*/ 341783 h 1096417"/>
              <a:gd name="connsiteX27" fmla="*/ 343408 w 940610"/>
              <a:gd name="connsiteY27" fmla="*/ 84481 h 1096417"/>
              <a:gd name="connsiteX28" fmla="*/ 370967 w 940610"/>
              <a:gd name="connsiteY28" fmla="*/ 71781 h 1096417"/>
              <a:gd name="connsiteX29" fmla="*/ 374650 w 940610"/>
              <a:gd name="connsiteY29" fmla="*/ 71781 h 1096417"/>
              <a:gd name="connsiteX30" fmla="*/ 558038 w 940610"/>
              <a:gd name="connsiteY30" fmla="*/ 337465 h 1096417"/>
              <a:gd name="connsiteX31" fmla="*/ 551180 w 940610"/>
              <a:gd name="connsiteY31" fmla="*/ 381915 h 1096417"/>
              <a:gd name="connsiteX32" fmla="*/ 572897 w 940610"/>
              <a:gd name="connsiteY32" fmla="*/ 348387 h 1096417"/>
              <a:gd name="connsiteX33" fmla="*/ 656463 w 940610"/>
              <a:gd name="connsiteY33" fmla="*/ 22886 h 1096417"/>
              <a:gd name="connsiteX34" fmla="*/ 679804 w 940610"/>
              <a:gd name="connsiteY34" fmla="*/ 1 h 1096417"/>
              <a:gd name="connsiteX35" fmla="*/ 683895 w 940610"/>
              <a:gd name="connsiteY35" fmla="*/ 407 h 1096417"/>
              <a:gd name="connsiteX36" fmla="*/ 704469 w 940610"/>
              <a:gd name="connsiteY36" fmla="*/ 27966 h 1096417"/>
              <a:gd name="connsiteX37" fmla="*/ 612013 w 940610"/>
              <a:gd name="connsiteY37" fmla="*/ 377597 h 1096417"/>
              <a:gd name="connsiteX38" fmla="*/ 774700 w 940610"/>
              <a:gd name="connsiteY38" fmla="*/ 409220 h 1096417"/>
              <a:gd name="connsiteX39" fmla="*/ 938911 w 940610"/>
              <a:gd name="connsiteY39" fmla="*/ 599720 h 1096417"/>
              <a:gd name="connsiteX40" fmla="*/ 924323 w 940610"/>
              <a:gd name="connsiteY40" fmla="*/ 632545 h 1096417"/>
              <a:gd name="connsiteX41" fmla="*/ 922655 w 940610"/>
              <a:gd name="connsiteY41" fmla="*/ 633121 h 1096417"/>
              <a:gd name="connsiteX42" fmla="*/ 922655 w 940610"/>
              <a:gd name="connsiteY42" fmla="*/ 633121 h 1096417"/>
              <a:gd name="connsiteX43" fmla="*/ 620395 w 940610"/>
              <a:gd name="connsiteY43" fmla="*/ 669316 h 1096417"/>
              <a:gd name="connsiteX44" fmla="*/ 473964 w 940610"/>
              <a:gd name="connsiteY44" fmla="*/ 598704 h 1096417"/>
              <a:gd name="connsiteX45" fmla="*/ 472059 w 940610"/>
              <a:gd name="connsiteY45" fmla="*/ 591338 h 1096417"/>
              <a:gd name="connsiteX46" fmla="*/ 493395 w 940610"/>
              <a:gd name="connsiteY46" fmla="*/ 519202 h 1096417"/>
              <a:gd name="connsiteX47" fmla="*/ 710946 w 940610"/>
              <a:gd name="connsiteY47" fmla="*/ 500533 h 1096417"/>
              <a:gd name="connsiteX48" fmla="*/ 720360 w 940610"/>
              <a:gd name="connsiteY48" fmla="*/ 532586 h 1096417"/>
              <a:gd name="connsiteX49" fmla="*/ 716915 w 940610"/>
              <a:gd name="connsiteY49" fmla="*/ 537363 h 1096417"/>
              <a:gd name="connsiteX50" fmla="*/ 687451 w 940610"/>
              <a:gd name="connsiteY50" fmla="*/ 541300 h 1096417"/>
              <a:gd name="connsiteX51" fmla="*/ 530606 w 940610"/>
              <a:gd name="connsiteY51" fmla="*/ 552095 h 1096417"/>
              <a:gd name="connsiteX52" fmla="*/ 519938 w 940610"/>
              <a:gd name="connsiteY52" fmla="*/ 581686 h 1096417"/>
              <a:gd name="connsiteX53" fmla="*/ 621538 w 940610"/>
              <a:gd name="connsiteY53" fmla="*/ 621310 h 1096417"/>
              <a:gd name="connsiteX54" fmla="*/ 875538 w 940610"/>
              <a:gd name="connsiteY54" fmla="*/ 592989 h 1096417"/>
              <a:gd name="connsiteX55" fmla="*/ 879221 w 940610"/>
              <a:gd name="connsiteY55" fmla="*/ 585496 h 1096417"/>
              <a:gd name="connsiteX56" fmla="*/ 750570 w 940610"/>
              <a:gd name="connsiteY56" fmla="*/ 452146 h 1096417"/>
              <a:gd name="connsiteX57" fmla="*/ 619379 w 940610"/>
              <a:gd name="connsiteY57" fmla="*/ 425730 h 1096417"/>
              <a:gd name="connsiteX58" fmla="*/ 542163 w 940610"/>
              <a:gd name="connsiteY58" fmla="*/ 463830 h 1096417"/>
              <a:gd name="connsiteX59" fmla="*/ 248412 w 940610"/>
              <a:gd name="connsiteY59" fmla="*/ 606959 h 1096417"/>
              <a:gd name="connsiteX60" fmla="*/ 273812 w 940610"/>
              <a:gd name="connsiteY60" fmla="*/ 955447 h 1096417"/>
              <a:gd name="connsiteX61" fmla="*/ 515112 w 940610"/>
              <a:gd name="connsiteY61" fmla="*/ 971576 h 1096417"/>
              <a:gd name="connsiteX62" fmla="*/ 516890 w 940610"/>
              <a:gd name="connsiteY62" fmla="*/ 964210 h 1096417"/>
              <a:gd name="connsiteX63" fmla="*/ 382270 w 940610"/>
              <a:gd name="connsiteY63" fmla="*/ 777266 h 1096417"/>
              <a:gd name="connsiteX64" fmla="*/ 296926 w 940610"/>
              <a:gd name="connsiteY64" fmla="*/ 733832 h 1096417"/>
              <a:gd name="connsiteX65" fmla="*/ 284226 w 940610"/>
              <a:gd name="connsiteY65" fmla="*/ 756057 h 1096417"/>
              <a:gd name="connsiteX66" fmla="*/ 370205 w 940610"/>
              <a:gd name="connsiteY66" fmla="*/ 862229 h 1096417"/>
              <a:gd name="connsiteX67" fmla="*/ 382905 w 940610"/>
              <a:gd name="connsiteY67" fmla="*/ 895376 h 1096417"/>
              <a:gd name="connsiteX68" fmla="*/ 351663 w 940610"/>
              <a:gd name="connsiteY68" fmla="*/ 908076 h 1096417"/>
              <a:gd name="connsiteX69" fmla="*/ 235712 w 940610"/>
              <a:gd name="connsiteY69" fmla="*/ 750469 h 1096417"/>
              <a:gd name="connsiteX70" fmla="*/ 272034 w 940610"/>
              <a:gd name="connsiteY70" fmla="*/ 692938 h 1096417"/>
              <a:gd name="connsiteX71" fmla="*/ 416433 w 940610"/>
              <a:gd name="connsiteY71" fmla="*/ 743738 h 1096417"/>
              <a:gd name="connsiteX72" fmla="*/ 573659 w 940610"/>
              <a:gd name="connsiteY72" fmla="*/ 965480 h 1096417"/>
              <a:gd name="connsiteX73" fmla="*/ 575564 w 940610"/>
              <a:gd name="connsiteY73" fmla="*/ 972846 h 1096417"/>
              <a:gd name="connsiteX74" fmla="*/ 566547 w 940610"/>
              <a:gd name="connsiteY74" fmla="*/ 996849 h 1096417"/>
              <a:gd name="connsiteX75" fmla="*/ 566547 w 940610"/>
              <a:gd name="connsiteY75" fmla="*/ 996849 h 1096417"/>
              <a:gd name="connsiteX76" fmla="*/ 243713 w 940610"/>
              <a:gd name="connsiteY76" fmla="*/ 994436 h 1096417"/>
              <a:gd name="connsiteX77" fmla="*/ 211963 w 940610"/>
              <a:gd name="connsiteY77" fmla="*/ 963448 h 1096417"/>
              <a:gd name="connsiteX78" fmla="*/ 224663 w 940610"/>
              <a:gd name="connsiteY78" fmla="*/ 1000151 h 1096417"/>
              <a:gd name="connsiteX79" fmla="*/ 283591 w 940610"/>
              <a:gd name="connsiteY79" fmla="*/ 1096417 h 1096417"/>
              <a:gd name="connsiteX80" fmla="*/ 127 w 940610"/>
              <a:gd name="connsiteY80" fmla="*/ 1024408 h 1096417"/>
              <a:gd name="connsiteX81" fmla="*/ 23622 w 940610"/>
              <a:gd name="connsiteY81" fmla="*/ 1026821 h 1096417"/>
              <a:gd name="connsiteX82" fmla="*/ 132461 w 940610"/>
              <a:gd name="connsiteY82" fmla="*/ 837464 h 1096417"/>
              <a:gd name="connsiteX83" fmla="*/ 85725 w 940610"/>
              <a:gd name="connsiteY83" fmla="*/ 778917 h 1096417"/>
              <a:gd name="connsiteX84" fmla="*/ 80137 w 940610"/>
              <a:gd name="connsiteY84" fmla="*/ 775234 h 1096417"/>
              <a:gd name="connsiteX85" fmla="*/ 127 w 940610"/>
              <a:gd name="connsiteY85" fmla="*/ 790601 h 1096417"/>
              <a:gd name="connsiteX86" fmla="*/ 127 w 940610"/>
              <a:gd name="connsiteY86" fmla="*/ 854101 h 1096417"/>
              <a:gd name="connsiteX87" fmla="*/ 67691 w 940610"/>
              <a:gd name="connsiteY87" fmla="*/ 823621 h 1096417"/>
              <a:gd name="connsiteX88" fmla="*/ 86360 w 940610"/>
              <a:gd name="connsiteY88" fmla="*/ 847370 h 1096417"/>
              <a:gd name="connsiteX89" fmla="*/ 2794 w 940610"/>
              <a:gd name="connsiteY89" fmla="*/ 982117 h 1096417"/>
              <a:gd name="connsiteX90" fmla="*/ 127 w 940610"/>
              <a:gd name="connsiteY90" fmla="*/ 983641 h 1096417"/>
              <a:gd name="connsiteX91" fmla="*/ 127 w 940610"/>
              <a:gd name="connsiteY91" fmla="*/ 1023900 h 1096417"/>
              <a:gd name="connsiteX92" fmla="*/ 127 w 940610"/>
              <a:gd name="connsiteY92" fmla="*/ 783870 h 1096417"/>
              <a:gd name="connsiteX93" fmla="*/ 46736 w 940610"/>
              <a:gd name="connsiteY93" fmla="*/ 751612 h 1096417"/>
              <a:gd name="connsiteX94" fmla="*/ 113665 w 940610"/>
              <a:gd name="connsiteY94" fmla="*/ 616230 h 1096417"/>
              <a:gd name="connsiteX95" fmla="*/ 57912 w 940610"/>
              <a:gd name="connsiteY95" fmla="*/ 572542 h 1096417"/>
              <a:gd name="connsiteX96" fmla="*/ 127 w 940610"/>
              <a:gd name="connsiteY96" fmla="*/ 573685 h 1096417"/>
              <a:gd name="connsiteX97" fmla="*/ 127 w 940610"/>
              <a:gd name="connsiteY97" fmla="*/ 624485 h 1096417"/>
              <a:gd name="connsiteX98" fmla="*/ 47244 w 940610"/>
              <a:gd name="connsiteY98" fmla="*/ 620548 h 1096417"/>
              <a:gd name="connsiteX99" fmla="*/ 67691 w 940610"/>
              <a:gd name="connsiteY99" fmla="*/ 635153 h 1096417"/>
              <a:gd name="connsiteX100" fmla="*/ 16891 w 940610"/>
              <a:gd name="connsiteY100" fmla="*/ 713131 h 1096417"/>
              <a:gd name="connsiteX101" fmla="*/ 254 w 940610"/>
              <a:gd name="connsiteY101" fmla="*/ 725831 h 1096417"/>
              <a:gd name="connsiteX102" fmla="*/ 254 w 940610"/>
              <a:gd name="connsiteY102" fmla="*/ 783997 h 1096417"/>
              <a:gd name="connsiteX103" fmla="*/ 127 w 940610"/>
              <a:gd name="connsiteY103" fmla="*/ 457226 h 1096417"/>
              <a:gd name="connsiteX104" fmla="*/ 49022 w 940610"/>
              <a:gd name="connsiteY104" fmla="*/ 419126 h 1096417"/>
              <a:gd name="connsiteX105" fmla="*/ 50800 w 940610"/>
              <a:gd name="connsiteY105" fmla="*/ 413538 h 1096417"/>
              <a:gd name="connsiteX106" fmla="*/ 0 w 940610"/>
              <a:gd name="connsiteY106" fmla="*/ 272822 h 1096417"/>
              <a:gd name="connsiteX107" fmla="*/ 0 w 940610"/>
              <a:gd name="connsiteY107" fmla="*/ 349022 h 1096417"/>
              <a:gd name="connsiteX108" fmla="*/ 6223 w 940610"/>
              <a:gd name="connsiteY108" fmla="*/ 395631 h 1096417"/>
              <a:gd name="connsiteX109" fmla="*/ 0 w 940610"/>
              <a:gd name="connsiteY109" fmla="*/ 403251 h 1096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940610" h="1096417">
                <a:moveTo>
                  <a:pt x="283591" y="1096417"/>
                </a:moveTo>
                <a:lnTo>
                  <a:pt x="224790" y="1096417"/>
                </a:lnTo>
                <a:cubicBezTo>
                  <a:pt x="207403" y="1070453"/>
                  <a:pt x="192520" y="1042898"/>
                  <a:pt x="180340" y="1014121"/>
                </a:cubicBezTo>
                <a:cubicBezTo>
                  <a:pt x="162765" y="1045484"/>
                  <a:pt x="139609" y="1073373"/>
                  <a:pt x="112014" y="1096417"/>
                </a:cubicBezTo>
                <a:lnTo>
                  <a:pt x="16002" y="1096417"/>
                </a:lnTo>
                <a:cubicBezTo>
                  <a:pt x="23810" y="1093231"/>
                  <a:pt x="31441" y="1089628"/>
                  <a:pt x="38862" y="1085622"/>
                </a:cubicBezTo>
                <a:cubicBezTo>
                  <a:pt x="79887" y="1065548"/>
                  <a:pt x="114209" y="1034006"/>
                  <a:pt x="137668" y="994817"/>
                </a:cubicBezTo>
                <a:cubicBezTo>
                  <a:pt x="151308" y="968679"/>
                  <a:pt x="156204" y="938855"/>
                  <a:pt x="151638" y="909727"/>
                </a:cubicBezTo>
                <a:cubicBezTo>
                  <a:pt x="139700" y="820827"/>
                  <a:pt x="149733" y="719227"/>
                  <a:pt x="196469" y="599339"/>
                </a:cubicBezTo>
                <a:cubicBezTo>
                  <a:pt x="122682" y="564160"/>
                  <a:pt x="56769" y="544348"/>
                  <a:pt x="127" y="540538"/>
                </a:cubicBezTo>
                <a:lnTo>
                  <a:pt x="127" y="477038"/>
                </a:lnTo>
                <a:cubicBezTo>
                  <a:pt x="80887" y="491018"/>
                  <a:pt x="158511" y="519273"/>
                  <a:pt x="229362" y="560477"/>
                </a:cubicBezTo>
                <a:cubicBezTo>
                  <a:pt x="404114" y="512217"/>
                  <a:pt x="503047" y="433477"/>
                  <a:pt x="508127" y="335687"/>
                </a:cubicBezTo>
                <a:cubicBezTo>
                  <a:pt x="514731" y="250724"/>
                  <a:pt x="451104" y="168301"/>
                  <a:pt x="382524" y="130201"/>
                </a:cubicBezTo>
                <a:cubicBezTo>
                  <a:pt x="380642" y="128518"/>
                  <a:pt x="377752" y="128679"/>
                  <a:pt x="376068" y="130561"/>
                </a:cubicBezTo>
                <a:cubicBezTo>
                  <a:pt x="375666" y="131011"/>
                  <a:pt x="375356" y="131536"/>
                  <a:pt x="375158" y="132106"/>
                </a:cubicBezTo>
                <a:cubicBezTo>
                  <a:pt x="342615" y="202151"/>
                  <a:pt x="317337" y="275347"/>
                  <a:pt x="299720" y="350546"/>
                </a:cubicBezTo>
                <a:cubicBezTo>
                  <a:pt x="292735" y="387630"/>
                  <a:pt x="291338" y="431826"/>
                  <a:pt x="313563" y="442748"/>
                </a:cubicBezTo>
                <a:cubicBezTo>
                  <a:pt x="321831" y="446481"/>
                  <a:pt x="331443" y="445664"/>
                  <a:pt x="338963" y="440589"/>
                </a:cubicBezTo>
                <a:cubicBezTo>
                  <a:pt x="377063" y="419888"/>
                  <a:pt x="391795" y="368199"/>
                  <a:pt x="377063" y="311049"/>
                </a:cubicBezTo>
                <a:cubicBezTo>
                  <a:pt x="374194" y="298490"/>
                  <a:pt x="381180" y="285772"/>
                  <a:pt x="393319" y="281458"/>
                </a:cubicBezTo>
                <a:lnTo>
                  <a:pt x="393319" y="281458"/>
                </a:lnTo>
                <a:cubicBezTo>
                  <a:pt x="404993" y="276469"/>
                  <a:pt x="418501" y="281889"/>
                  <a:pt x="423490" y="293563"/>
                </a:cubicBezTo>
                <a:cubicBezTo>
                  <a:pt x="424062" y="294901"/>
                  <a:pt x="424506" y="296291"/>
                  <a:pt x="424815" y="297714"/>
                </a:cubicBezTo>
                <a:cubicBezTo>
                  <a:pt x="445897" y="376835"/>
                  <a:pt x="422656" y="450876"/>
                  <a:pt x="363982" y="482880"/>
                </a:cubicBezTo>
                <a:cubicBezTo>
                  <a:pt x="342592" y="495259"/>
                  <a:pt x="316626" y="496858"/>
                  <a:pt x="293878" y="487198"/>
                </a:cubicBezTo>
                <a:cubicBezTo>
                  <a:pt x="253111" y="469164"/>
                  <a:pt x="237871" y="419507"/>
                  <a:pt x="253746" y="341783"/>
                </a:cubicBezTo>
                <a:cubicBezTo>
                  <a:pt x="264160" y="279045"/>
                  <a:pt x="294640" y="193828"/>
                  <a:pt x="343408" y="84481"/>
                </a:cubicBezTo>
                <a:cubicBezTo>
                  <a:pt x="347777" y="73613"/>
                  <a:pt x="359867" y="68041"/>
                  <a:pt x="370967" y="71781"/>
                </a:cubicBezTo>
                <a:lnTo>
                  <a:pt x="374650" y="71781"/>
                </a:lnTo>
                <a:cubicBezTo>
                  <a:pt x="467233" y="107722"/>
                  <a:pt x="564261" y="219355"/>
                  <a:pt x="558038" y="337465"/>
                </a:cubicBezTo>
                <a:cubicBezTo>
                  <a:pt x="556685" y="352411"/>
                  <a:pt x="554394" y="367257"/>
                  <a:pt x="551180" y="381915"/>
                </a:cubicBezTo>
                <a:lnTo>
                  <a:pt x="572897" y="348387"/>
                </a:lnTo>
                <a:cubicBezTo>
                  <a:pt x="627380" y="259487"/>
                  <a:pt x="646684" y="153950"/>
                  <a:pt x="656463" y="22886"/>
                </a:cubicBezTo>
                <a:cubicBezTo>
                  <a:pt x="656589" y="10121"/>
                  <a:pt x="667039" y="-125"/>
                  <a:pt x="679804" y="1"/>
                </a:cubicBezTo>
                <a:cubicBezTo>
                  <a:pt x="681177" y="15"/>
                  <a:pt x="682546" y="151"/>
                  <a:pt x="683895" y="407"/>
                </a:cubicBezTo>
                <a:cubicBezTo>
                  <a:pt x="696875" y="2847"/>
                  <a:pt x="705819" y="14828"/>
                  <a:pt x="704469" y="27966"/>
                </a:cubicBezTo>
                <a:cubicBezTo>
                  <a:pt x="696468" y="151664"/>
                  <a:pt x="675513" y="275489"/>
                  <a:pt x="612013" y="377597"/>
                </a:cubicBezTo>
                <a:cubicBezTo>
                  <a:pt x="668188" y="371554"/>
                  <a:pt x="724880" y="382574"/>
                  <a:pt x="774700" y="409220"/>
                </a:cubicBezTo>
                <a:cubicBezTo>
                  <a:pt x="850689" y="450753"/>
                  <a:pt x="909034" y="518439"/>
                  <a:pt x="938911" y="599720"/>
                </a:cubicBezTo>
                <a:cubicBezTo>
                  <a:pt x="943947" y="612813"/>
                  <a:pt x="937415" y="627509"/>
                  <a:pt x="924323" y="632545"/>
                </a:cubicBezTo>
                <a:cubicBezTo>
                  <a:pt x="923774" y="632756"/>
                  <a:pt x="923217" y="632948"/>
                  <a:pt x="922655" y="633121"/>
                </a:cubicBezTo>
                <a:lnTo>
                  <a:pt x="922655" y="633121"/>
                </a:lnTo>
                <a:cubicBezTo>
                  <a:pt x="790067" y="660172"/>
                  <a:pt x="692404" y="672237"/>
                  <a:pt x="620395" y="669316"/>
                </a:cubicBezTo>
                <a:cubicBezTo>
                  <a:pt x="537337" y="666395"/>
                  <a:pt x="487299" y="642900"/>
                  <a:pt x="473964" y="598704"/>
                </a:cubicBezTo>
                <a:cubicBezTo>
                  <a:pt x="474169" y="596105"/>
                  <a:pt x="473498" y="593512"/>
                  <a:pt x="472059" y="591338"/>
                </a:cubicBezTo>
                <a:cubicBezTo>
                  <a:pt x="468146" y="565321"/>
                  <a:pt x="475959" y="538906"/>
                  <a:pt x="493395" y="519202"/>
                </a:cubicBezTo>
                <a:cubicBezTo>
                  <a:pt x="542671" y="463322"/>
                  <a:pt x="629412" y="456972"/>
                  <a:pt x="710946" y="500533"/>
                </a:cubicBezTo>
                <a:cubicBezTo>
                  <a:pt x="722397" y="506785"/>
                  <a:pt x="726611" y="521135"/>
                  <a:pt x="720360" y="532586"/>
                </a:cubicBezTo>
                <a:cubicBezTo>
                  <a:pt x="719415" y="534315"/>
                  <a:pt x="718258" y="535920"/>
                  <a:pt x="716915" y="537363"/>
                </a:cubicBezTo>
                <a:cubicBezTo>
                  <a:pt x="708967" y="544885"/>
                  <a:pt x="697095" y="546472"/>
                  <a:pt x="687451" y="541300"/>
                </a:cubicBezTo>
                <a:cubicBezTo>
                  <a:pt x="626237" y="510566"/>
                  <a:pt x="563499" y="512979"/>
                  <a:pt x="530606" y="552095"/>
                </a:cubicBezTo>
                <a:cubicBezTo>
                  <a:pt x="522357" y="559576"/>
                  <a:pt x="518359" y="570663"/>
                  <a:pt x="519938" y="581686"/>
                </a:cubicBezTo>
                <a:cubicBezTo>
                  <a:pt x="527558" y="612928"/>
                  <a:pt x="579247" y="619786"/>
                  <a:pt x="621538" y="621310"/>
                </a:cubicBezTo>
                <a:cubicBezTo>
                  <a:pt x="682371" y="624358"/>
                  <a:pt x="767207" y="614325"/>
                  <a:pt x="875538" y="592989"/>
                </a:cubicBezTo>
                <a:cubicBezTo>
                  <a:pt x="879221" y="592989"/>
                  <a:pt x="881126" y="589179"/>
                  <a:pt x="879221" y="585496"/>
                </a:cubicBezTo>
                <a:cubicBezTo>
                  <a:pt x="851434" y="528619"/>
                  <a:pt x="806414" y="481955"/>
                  <a:pt x="750570" y="452146"/>
                </a:cubicBezTo>
                <a:cubicBezTo>
                  <a:pt x="710348" y="430747"/>
                  <a:pt x="664749" y="421565"/>
                  <a:pt x="619379" y="425730"/>
                </a:cubicBezTo>
                <a:cubicBezTo>
                  <a:pt x="589902" y="428751"/>
                  <a:pt x="562495" y="442274"/>
                  <a:pt x="542163" y="463830"/>
                </a:cubicBezTo>
                <a:cubicBezTo>
                  <a:pt x="474599" y="525425"/>
                  <a:pt x="380873" y="576225"/>
                  <a:pt x="248412" y="606959"/>
                </a:cubicBezTo>
                <a:cubicBezTo>
                  <a:pt x="191008" y="773583"/>
                  <a:pt x="199517" y="897154"/>
                  <a:pt x="273812" y="955447"/>
                </a:cubicBezTo>
                <a:cubicBezTo>
                  <a:pt x="340741" y="1008279"/>
                  <a:pt x="443992" y="1005485"/>
                  <a:pt x="515112" y="971576"/>
                </a:cubicBezTo>
                <a:cubicBezTo>
                  <a:pt x="517017" y="969671"/>
                  <a:pt x="518795" y="965988"/>
                  <a:pt x="516890" y="964210"/>
                </a:cubicBezTo>
                <a:cubicBezTo>
                  <a:pt x="464481" y="877935"/>
                  <a:pt x="419608" y="815620"/>
                  <a:pt x="382270" y="777266"/>
                </a:cubicBezTo>
                <a:cubicBezTo>
                  <a:pt x="356108" y="749834"/>
                  <a:pt x="318770" y="720751"/>
                  <a:pt x="296926" y="733832"/>
                </a:cubicBezTo>
                <a:cubicBezTo>
                  <a:pt x="290599" y="739830"/>
                  <a:pt x="286181" y="747561"/>
                  <a:pt x="284226" y="756057"/>
                </a:cubicBezTo>
                <a:cubicBezTo>
                  <a:pt x="279146" y="800380"/>
                  <a:pt x="314579" y="842544"/>
                  <a:pt x="370205" y="862229"/>
                </a:cubicBezTo>
                <a:cubicBezTo>
                  <a:pt x="382738" y="867996"/>
                  <a:pt x="388376" y="882712"/>
                  <a:pt x="382905" y="895376"/>
                </a:cubicBezTo>
                <a:cubicBezTo>
                  <a:pt x="377209" y="906909"/>
                  <a:pt x="363790" y="912364"/>
                  <a:pt x="351663" y="908076"/>
                </a:cubicBezTo>
                <a:cubicBezTo>
                  <a:pt x="275463" y="879247"/>
                  <a:pt x="228981" y="817017"/>
                  <a:pt x="235712" y="750469"/>
                </a:cubicBezTo>
                <a:cubicBezTo>
                  <a:pt x="238318" y="726724"/>
                  <a:pt x="251717" y="705502"/>
                  <a:pt x="272034" y="692938"/>
                </a:cubicBezTo>
                <a:cubicBezTo>
                  <a:pt x="312420" y="668554"/>
                  <a:pt x="360934" y="686588"/>
                  <a:pt x="416433" y="743738"/>
                </a:cubicBezTo>
                <a:cubicBezTo>
                  <a:pt x="461264" y="789458"/>
                  <a:pt x="511683" y="860832"/>
                  <a:pt x="573659" y="965480"/>
                </a:cubicBezTo>
                <a:lnTo>
                  <a:pt x="575564" y="972846"/>
                </a:lnTo>
                <a:cubicBezTo>
                  <a:pt x="577825" y="981943"/>
                  <a:pt x="574238" y="991491"/>
                  <a:pt x="566547" y="996849"/>
                </a:cubicBezTo>
                <a:lnTo>
                  <a:pt x="566547" y="996849"/>
                </a:lnTo>
                <a:cubicBezTo>
                  <a:pt x="484124" y="1052983"/>
                  <a:pt x="336677" y="1069239"/>
                  <a:pt x="243713" y="994436"/>
                </a:cubicBezTo>
                <a:cubicBezTo>
                  <a:pt x="231791" y="985574"/>
                  <a:pt x="221112" y="975152"/>
                  <a:pt x="211963" y="963448"/>
                </a:cubicBezTo>
                <a:cubicBezTo>
                  <a:pt x="215773" y="976148"/>
                  <a:pt x="221488" y="988848"/>
                  <a:pt x="224663" y="1000151"/>
                </a:cubicBezTo>
                <a:cubicBezTo>
                  <a:pt x="240212" y="1034573"/>
                  <a:pt x="260009" y="1066913"/>
                  <a:pt x="283591" y="1096417"/>
                </a:cubicBezTo>
                <a:close/>
                <a:moveTo>
                  <a:pt x="127" y="1024408"/>
                </a:moveTo>
                <a:cubicBezTo>
                  <a:pt x="7086" y="1029026"/>
                  <a:pt x="15870" y="1029928"/>
                  <a:pt x="23622" y="1026821"/>
                </a:cubicBezTo>
                <a:cubicBezTo>
                  <a:pt x="106172" y="985419"/>
                  <a:pt x="151638" y="909219"/>
                  <a:pt x="132461" y="837464"/>
                </a:cubicBezTo>
                <a:cubicBezTo>
                  <a:pt x="128049" y="811182"/>
                  <a:pt x="110376" y="789043"/>
                  <a:pt x="85725" y="778917"/>
                </a:cubicBezTo>
                <a:cubicBezTo>
                  <a:pt x="83820" y="777139"/>
                  <a:pt x="82042" y="777139"/>
                  <a:pt x="80137" y="775234"/>
                </a:cubicBezTo>
                <a:cubicBezTo>
                  <a:pt x="52539" y="767371"/>
                  <a:pt x="22848" y="773073"/>
                  <a:pt x="127" y="790601"/>
                </a:cubicBezTo>
                <a:lnTo>
                  <a:pt x="127" y="854101"/>
                </a:lnTo>
                <a:cubicBezTo>
                  <a:pt x="21844" y="831114"/>
                  <a:pt x="46482" y="814604"/>
                  <a:pt x="67691" y="823621"/>
                </a:cubicBezTo>
                <a:cubicBezTo>
                  <a:pt x="77100" y="828411"/>
                  <a:pt x="83927" y="837096"/>
                  <a:pt x="86360" y="847370"/>
                </a:cubicBezTo>
                <a:cubicBezTo>
                  <a:pt x="97917" y="898678"/>
                  <a:pt x="65278" y="950748"/>
                  <a:pt x="2794" y="982117"/>
                </a:cubicBezTo>
                <a:cubicBezTo>
                  <a:pt x="1853" y="982528"/>
                  <a:pt x="959" y="983039"/>
                  <a:pt x="127" y="983641"/>
                </a:cubicBezTo>
                <a:lnTo>
                  <a:pt x="127" y="1023900"/>
                </a:lnTo>
                <a:close/>
                <a:moveTo>
                  <a:pt x="127" y="783870"/>
                </a:moveTo>
                <a:cubicBezTo>
                  <a:pt x="17568" y="772779"/>
                  <a:pt x="33105" y="762026"/>
                  <a:pt x="46736" y="751612"/>
                </a:cubicBezTo>
                <a:cubicBezTo>
                  <a:pt x="108966" y="702971"/>
                  <a:pt x="132588" y="658521"/>
                  <a:pt x="113665" y="616230"/>
                </a:cubicBezTo>
                <a:cubicBezTo>
                  <a:pt x="103390" y="593390"/>
                  <a:pt x="82547" y="577058"/>
                  <a:pt x="57912" y="572542"/>
                </a:cubicBezTo>
                <a:cubicBezTo>
                  <a:pt x="38826" y="568403"/>
                  <a:pt x="19035" y="568794"/>
                  <a:pt x="127" y="573685"/>
                </a:cubicBezTo>
                <a:lnTo>
                  <a:pt x="127" y="624485"/>
                </a:lnTo>
                <a:cubicBezTo>
                  <a:pt x="15018" y="618210"/>
                  <a:pt x="31518" y="616831"/>
                  <a:pt x="47244" y="620548"/>
                </a:cubicBezTo>
                <a:cubicBezTo>
                  <a:pt x="56375" y="620865"/>
                  <a:pt x="64430" y="626618"/>
                  <a:pt x="67691" y="635153"/>
                </a:cubicBezTo>
                <a:cubicBezTo>
                  <a:pt x="78994" y="659029"/>
                  <a:pt x="46101" y="690779"/>
                  <a:pt x="16891" y="713131"/>
                </a:cubicBezTo>
                <a:cubicBezTo>
                  <a:pt x="11811" y="717322"/>
                  <a:pt x="6223" y="721513"/>
                  <a:pt x="254" y="725831"/>
                </a:cubicBezTo>
                <a:lnTo>
                  <a:pt x="254" y="783997"/>
                </a:lnTo>
                <a:close/>
                <a:moveTo>
                  <a:pt x="127" y="457226"/>
                </a:moveTo>
                <a:cubicBezTo>
                  <a:pt x="20683" y="451217"/>
                  <a:pt x="38171" y="437590"/>
                  <a:pt x="49022" y="419126"/>
                </a:cubicBezTo>
                <a:cubicBezTo>
                  <a:pt x="49022" y="417221"/>
                  <a:pt x="50800" y="415443"/>
                  <a:pt x="50800" y="413538"/>
                </a:cubicBezTo>
                <a:cubicBezTo>
                  <a:pt x="69596" y="373279"/>
                  <a:pt x="52197" y="326924"/>
                  <a:pt x="0" y="272822"/>
                </a:cubicBezTo>
                <a:lnTo>
                  <a:pt x="0" y="349022"/>
                </a:lnTo>
                <a:cubicBezTo>
                  <a:pt x="9906" y="365786"/>
                  <a:pt x="14097" y="382169"/>
                  <a:pt x="6223" y="395631"/>
                </a:cubicBezTo>
                <a:cubicBezTo>
                  <a:pt x="4538" y="398466"/>
                  <a:pt x="2440" y="401034"/>
                  <a:pt x="0" y="403251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76CDA012-F6A2-445C-94EE-AB8030286298}"/>
              </a:ext>
            </a:extLst>
          </p:cNvPr>
          <p:cNvGrpSpPr/>
          <p:nvPr/>
        </p:nvGrpSpPr>
        <p:grpSpPr>
          <a:xfrm>
            <a:off x="2265054" y="501301"/>
            <a:ext cx="499093" cy="470476"/>
            <a:chOff x="1898186" y="36064"/>
            <a:chExt cx="1114757" cy="1050838"/>
          </a:xfrm>
        </p:grpSpPr>
        <p:sp>
          <p:nvSpPr>
            <p:cNvPr id="125" name="Shape">
              <a:extLst>
                <a:ext uri="{FF2B5EF4-FFF2-40B4-BE49-F238E27FC236}">
                  <a16:creationId xmlns:a16="http://schemas.microsoft.com/office/drawing/2014/main" id="{FD6E54FE-30D4-4652-BD7F-D8DB408BCCFA}"/>
                </a:ext>
              </a:extLst>
            </p:cNvPr>
            <p:cNvSpPr/>
            <p:nvPr/>
          </p:nvSpPr>
          <p:spPr>
            <a:xfrm>
              <a:off x="2452776" y="1055005"/>
              <a:ext cx="11861" cy="12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2" extrusionOk="0">
                  <a:moveTo>
                    <a:pt x="0" y="21273"/>
                  </a:moveTo>
                  <a:cubicBezTo>
                    <a:pt x="1529" y="21317"/>
                    <a:pt x="3064" y="21399"/>
                    <a:pt x="4593" y="21437"/>
                  </a:cubicBezTo>
                  <a:cubicBezTo>
                    <a:pt x="10275" y="21567"/>
                    <a:pt x="15944" y="21600"/>
                    <a:pt x="21600" y="21573"/>
                  </a:cubicBezTo>
                  <a:cubicBezTo>
                    <a:pt x="20224" y="19447"/>
                    <a:pt x="18875" y="17299"/>
                    <a:pt x="17553" y="15129"/>
                  </a:cubicBezTo>
                  <a:cubicBezTo>
                    <a:pt x="14536" y="10189"/>
                    <a:pt x="11664" y="5133"/>
                    <a:pt x="8899" y="0"/>
                  </a:cubicBezTo>
                  <a:cubicBezTo>
                    <a:pt x="6270" y="7105"/>
                    <a:pt x="3312" y="14226"/>
                    <a:pt x="0" y="2127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5C402792-5632-4DC6-8C66-DBFE4A2905DA}"/>
                </a:ext>
              </a:extLst>
            </p:cNvPr>
            <p:cNvSpPr/>
            <p:nvPr/>
          </p:nvSpPr>
          <p:spPr>
            <a:xfrm>
              <a:off x="2121902" y="239100"/>
              <a:ext cx="624486" cy="66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600" extrusionOk="0">
                  <a:moveTo>
                    <a:pt x="3750" y="13203"/>
                  </a:moveTo>
                  <a:cubicBezTo>
                    <a:pt x="4101" y="13610"/>
                    <a:pt x="4037" y="14209"/>
                    <a:pt x="3606" y="14541"/>
                  </a:cubicBezTo>
                  <a:cubicBezTo>
                    <a:pt x="3176" y="14873"/>
                    <a:pt x="2543" y="14812"/>
                    <a:pt x="2192" y="14406"/>
                  </a:cubicBezTo>
                  <a:cubicBezTo>
                    <a:pt x="1840" y="13999"/>
                    <a:pt x="1904" y="13400"/>
                    <a:pt x="2335" y="13068"/>
                  </a:cubicBezTo>
                  <a:cubicBezTo>
                    <a:pt x="2765" y="12736"/>
                    <a:pt x="3398" y="12796"/>
                    <a:pt x="3750" y="13203"/>
                  </a:cubicBezTo>
                  <a:close/>
                  <a:moveTo>
                    <a:pt x="7743" y="2111"/>
                  </a:moveTo>
                  <a:cubicBezTo>
                    <a:pt x="8185" y="2624"/>
                    <a:pt x="8104" y="3379"/>
                    <a:pt x="7562" y="3797"/>
                  </a:cubicBezTo>
                  <a:cubicBezTo>
                    <a:pt x="7020" y="4216"/>
                    <a:pt x="6222" y="4139"/>
                    <a:pt x="5779" y="3627"/>
                  </a:cubicBezTo>
                  <a:cubicBezTo>
                    <a:pt x="5336" y="3114"/>
                    <a:pt x="5417" y="2359"/>
                    <a:pt x="5959" y="1941"/>
                  </a:cubicBezTo>
                  <a:cubicBezTo>
                    <a:pt x="6502" y="1522"/>
                    <a:pt x="7300" y="1599"/>
                    <a:pt x="7743" y="2111"/>
                  </a:cubicBezTo>
                  <a:cubicBezTo>
                    <a:pt x="7743" y="2111"/>
                    <a:pt x="7743" y="2111"/>
                    <a:pt x="7743" y="2111"/>
                  </a:cubicBezTo>
                  <a:close/>
                  <a:moveTo>
                    <a:pt x="8465" y="18665"/>
                  </a:moveTo>
                  <a:cubicBezTo>
                    <a:pt x="8816" y="19072"/>
                    <a:pt x="8752" y="19671"/>
                    <a:pt x="8322" y="20003"/>
                  </a:cubicBezTo>
                  <a:cubicBezTo>
                    <a:pt x="7891" y="20335"/>
                    <a:pt x="7258" y="20275"/>
                    <a:pt x="6907" y="19868"/>
                  </a:cubicBezTo>
                  <a:cubicBezTo>
                    <a:pt x="6555" y="19461"/>
                    <a:pt x="6619" y="18862"/>
                    <a:pt x="7050" y="18530"/>
                  </a:cubicBezTo>
                  <a:cubicBezTo>
                    <a:pt x="7480" y="18198"/>
                    <a:pt x="8114" y="18259"/>
                    <a:pt x="8465" y="18665"/>
                  </a:cubicBezTo>
                  <a:cubicBezTo>
                    <a:pt x="8465" y="18665"/>
                    <a:pt x="8465" y="18665"/>
                    <a:pt x="8465" y="18665"/>
                  </a:cubicBezTo>
                  <a:close/>
                  <a:moveTo>
                    <a:pt x="8107" y="1301"/>
                  </a:moveTo>
                  <a:cubicBezTo>
                    <a:pt x="7286" y="737"/>
                    <a:pt x="6318" y="365"/>
                    <a:pt x="5210" y="0"/>
                  </a:cubicBezTo>
                  <a:cubicBezTo>
                    <a:pt x="4922" y="238"/>
                    <a:pt x="4725" y="776"/>
                    <a:pt x="4491" y="1418"/>
                  </a:cubicBezTo>
                  <a:cubicBezTo>
                    <a:pt x="4311" y="1909"/>
                    <a:pt x="4113" y="2452"/>
                    <a:pt x="3821" y="3011"/>
                  </a:cubicBezTo>
                  <a:cubicBezTo>
                    <a:pt x="3490" y="3646"/>
                    <a:pt x="3064" y="4259"/>
                    <a:pt x="2650" y="4854"/>
                  </a:cubicBezTo>
                  <a:cubicBezTo>
                    <a:pt x="2134" y="5595"/>
                    <a:pt x="1639" y="6308"/>
                    <a:pt x="1446" y="6894"/>
                  </a:cubicBezTo>
                  <a:cubicBezTo>
                    <a:pt x="1364" y="7144"/>
                    <a:pt x="1336" y="7377"/>
                    <a:pt x="1353" y="7595"/>
                  </a:cubicBezTo>
                  <a:cubicBezTo>
                    <a:pt x="1598" y="8011"/>
                    <a:pt x="1808" y="8407"/>
                    <a:pt x="1939" y="8773"/>
                  </a:cubicBezTo>
                  <a:cubicBezTo>
                    <a:pt x="2045" y="8885"/>
                    <a:pt x="2161" y="8992"/>
                    <a:pt x="2285" y="9096"/>
                  </a:cubicBezTo>
                  <a:cubicBezTo>
                    <a:pt x="2577" y="9339"/>
                    <a:pt x="2911" y="9557"/>
                    <a:pt x="3226" y="9740"/>
                  </a:cubicBezTo>
                  <a:cubicBezTo>
                    <a:pt x="13604" y="14555"/>
                    <a:pt x="7838" y="11173"/>
                    <a:pt x="2647" y="11138"/>
                  </a:cubicBezTo>
                  <a:cubicBezTo>
                    <a:pt x="2078" y="11135"/>
                    <a:pt x="1381" y="11215"/>
                    <a:pt x="840" y="11481"/>
                  </a:cubicBezTo>
                  <a:cubicBezTo>
                    <a:pt x="487" y="11654"/>
                    <a:pt x="202" y="11911"/>
                    <a:pt x="82" y="12284"/>
                  </a:cubicBezTo>
                  <a:cubicBezTo>
                    <a:pt x="-68" y="12752"/>
                    <a:pt x="0" y="13420"/>
                    <a:pt x="188" y="14107"/>
                  </a:cubicBezTo>
                  <a:cubicBezTo>
                    <a:pt x="419" y="14949"/>
                    <a:pt x="826" y="15790"/>
                    <a:pt x="1243" y="16342"/>
                  </a:cubicBezTo>
                  <a:cubicBezTo>
                    <a:pt x="1579" y="16788"/>
                    <a:pt x="1904" y="17015"/>
                    <a:pt x="2223" y="17098"/>
                  </a:cubicBezTo>
                  <a:cubicBezTo>
                    <a:pt x="2536" y="17181"/>
                    <a:pt x="2877" y="17132"/>
                    <a:pt x="3234" y="17021"/>
                  </a:cubicBezTo>
                  <a:cubicBezTo>
                    <a:pt x="3640" y="16896"/>
                    <a:pt x="4065" y="16689"/>
                    <a:pt x="4499" y="16443"/>
                  </a:cubicBezTo>
                  <a:cubicBezTo>
                    <a:pt x="4943" y="16191"/>
                    <a:pt x="5408" y="15889"/>
                    <a:pt x="5873" y="15586"/>
                  </a:cubicBezTo>
                  <a:cubicBezTo>
                    <a:pt x="6121" y="15423"/>
                    <a:pt x="6458" y="15472"/>
                    <a:pt x="6644" y="15692"/>
                  </a:cubicBezTo>
                  <a:cubicBezTo>
                    <a:pt x="6835" y="15909"/>
                    <a:pt x="6818" y="16231"/>
                    <a:pt x="6600" y="16428"/>
                  </a:cubicBezTo>
                  <a:cubicBezTo>
                    <a:pt x="6193" y="16798"/>
                    <a:pt x="5787" y="17168"/>
                    <a:pt x="5437" y="17529"/>
                  </a:cubicBezTo>
                  <a:cubicBezTo>
                    <a:pt x="5094" y="17882"/>
                    <a:pt x="4796" y="18234"/>
                    <a:pt x="4584" y="18585"/>
                  </a:cubicBezTo>
                  <a:cubicBezTo>
                    <a:pt x="4398" y="18894"/>
                    <a:pt x="4279" y="19200"/>
                    <a:pt x="4302" y="19507"/>
                  </a:cubicBezTo>
                  <a:cubicBezTo>
                    <a:pt x="4307" y="19581"/>
                    <a:pt x="4321" y="19657"/>
                    <a:pt x="4344" y="19736"/>
                  </a:cubicBezTo>
                  <a:cubicBezTo>
                    <a:pt x="6138" y="20640"/>
                    <a:pt x="8123" y="21342"/>
                    <a:pt x="10072" y="21600"/>
                  </a:cubicBezTo>
                  <a:cubicBezTo>
                    <a:pt x="10320" y="21198"/>
                    <a:pt x="10476" y="20721"/>
                    <a:pt x="10562" y="20307"/>
                  </a:cubicBezTo>
                  <a:cubicBezTo>
                    <a:pt x="11566" y="15492"/>
                    <a:pt x="9217" y="9473"/>
                    <a:pt x="12127" y="20052"/>
                  </a:cubicBezTo>
                  <a:cubicBezTo>
                    <a:pt x="12253" y="20380"/>
                    <a:pt x="12413" y="20733"/>
                    <a:pt x="12606" y="21052"/>
                  </a:cubicBezTo>
                  <a:cubicBezTo>
                    <a:pt x="12607" y="21054"/>
                    <a:pt x="12609" y="21056"/>
                    <a:pt x="12610" y="21058"/>
                  </a:cubicBezTo>
                  <a:cubicBezTo>
                    <a:pt x="12825" y="21413"/>
                    <a:pt x="13265" y="21592"/>
                    <a:pt x="13688" y="21504"/>
                  </a:cubicBezTo>
                  <a:cubicBezTo>
                    <a:pt x="17220" y="20772"/>
                    <a:pt x="20153" y="18358"/>
                    <a:pt x="21250" y="17138"/>
                  </a:cubicBezTo>
                  <a:cubicBezTo>
                    <a:pt x="21532" y="16824"/>
                    <a:pt x="21514" y="16358"/>
                    <a:pt x="21215" y="16058"/>
                  </a:cubicBezTo>
                  <a:cubicBezTo>
                    <a:pt x="21038" y="15880"/>
                    <a:pt x="20849" y="15706"/>
                    <a:pt x="20647" y="15535"/>
                  </a:cubicBezTo>
                  <a:cubicBezTo>
                    <a:pt x="19969" y="14962"/>
                    <a:pt x="19155" y="14439"/>
                    <a:pt x="18228" y="14018"/>
                  </a:cubicBezTo>
                  <a:cubicBezTo>
                    <a:pt x="17252" y="13577"/>
                    <a:pt x="16144" y="13247"/>
                    <a:pt x="14969" y="12974"/>
                  </a:cubicBezTo>
                  <a:cubicBezTo>
                    <a:pt x="14119" y="12776"/>
                    <a:pt x="13219" y="12605"/>
                    <a:pt x="12304" y="12442"/>
                  </a:cubicBezTo>
                  <a:cubicBezTo>
                    <a:pt x="12265" y="12737"/>
                    <a:pt x="12111" y="13020"/>
                    <a:pt x="11848" y="13223"/>
                  </a:cubicBezTo>
                  <a:cubicBezTo>
                    <a:pt x="11305" y="13642"/>
                    <a:pt x="10507" y="13565"/>
                    <a:pt x="10064" y="13053"/>
                  </a:cubicBezTo>
                  <a:cubicBezTo>
                    <a:pt x="9622" y="12540"/>
                    <a:pt x="9703" y="11785"/>
                    <a:pt x="10245" y="11367"/>
                  </a:cubicBezTo>
                  <a:cubicBezTo>
                    <a:pt x="10508" y="11163"/>
                    <a:pt x="10832" y="11077"/>
                    <a:pt x="11146" y="11100"/>
                  </a:cubicBezTo>
                  <a:cubicBezTo>
                    <a:pt x="11160" y="10221"/>
                    <a:pt x="11164" y="9352"/>
                    <a:pt x="11129" y="8525"/>
                  </a:cubicBezTo>
                  <a:cubicBezTo>
                    <a:pt x="11055" y="6768"/>
                    <a:pt x="10783" y="4853"/>
                    <a:pt x="9873" y="3242"/>
                  </a:cubicBezTo>
                  <a:cubicBezTo>
                    <a:pt x="9389" y="2386"/>
                    <a:pt x="8800" y="1775"/>
                    <a:pt x="8107" y="130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3F0AB"/>
                </a:gs>
                <a:gs pos="100000">
                  <a:srgbClr val="4DF4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D0CCA872-8502-47F9-97F2-7753F07605E9}"/>
                </a:ext>
              </a:extLst>
            </p:cNvPr>
            <p:cNvSpPr/>
            <p:nvPr/>
          </p:nvSpPr>
          <p:spPr>
            <a:xfrm>
              <a:off x="2418936" y="218420"/>
              <a:ext cx="439199" cy="501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5" h="20329" extrusionOk="0">
                  <a:moveTo>
                    <a:pt x="7194" y="14604"/>
                  </a:moveTo>
                  <a:cubicBezTo>
                    <a:pt x="6865" y="14838"/>
                    <a:pt x="6381" y="14796"/>
                    <a:pt x="6113" y="14508"/>
                  </a:cubicBezTo>
                  <a:cubicBezTo>
                    <a:pt x="5845" y="14221"/>
                    <a:pt x="5894" y="13797"/>
                    <a:pt x="6222" y="13563"/>
                  </a:cubicBezTo>
                  <a:cubicBezTo>
                    <a:pt x="6653" y="13256"/>
                    <a:pt x="7084" y="12949"/>
                    <a:pt x="7646" y="12740"/>
                  </a:cubicBezTo>
                  <a:cubicBezTo>
                    <a:pt x="8250" y="12514"/>
                    <a:pt x="8942" y="12423"/>
                    <a:pt x="9807" y="12601"/>
                  </a:cubicBezTo>
                  <a:cubicBezTo>
                    <a:pt x="11304" y="12910"/>
                    <a:pt x="13308" y="14057"/>
                    <a:pt x="15311" y="15205"/>
                  </a:cubicBezTo>
                  <a:cubicBezTo>
                    <a:pt x="15667" y="15410"/>
                    <a:pt x="15766" y="15828"/>
                    <a:pt x="15533" y="16139"/>
                  </a:cubicBezTo>
                  <a:cubicBezTo>
                    <a:pt x="15299" y="16450"/>
                    <a:pt x="14822" y="16537"/>
                    <a:pt x="14466" y="16333"/>
                  </a:cubicBezTo>
                  <a:cubicBezTo>
                    <a:pt x="12573" y="15248"/>
                    <a:pt x="10680" y="14164"/>
                    <a:pt x="9450" y="13910"/>
                  </a:cubicBezTo>
                  <a:cubicBezTo>
                    <a:pt x="8952" y="13808"/>
                    <a:pt x="8572" y="13853"/>
                    <a:pt x="8252" y="13973"/>
                  </a:cubicBezTo>
                  <a:cubicBezTo>
                    <a:pt x="7890" y="14108"/>
                    <a:pt x="7542" y="14356"/>
                    <a:pt x="7194" y="14604"/>
                  </a:cubicBezTo>
                  <a:close/>
                  <a:moveTo>
                    <a:pt x="4993" y="12245"/>
                  </a:moveTo>
                  <a:cubicBezTo>
                    <a:pt x="4664" y="12480"/>
                    <a:pt x="4181" y="12437"/>
                    <a:pt x="3913" y="12149"/>
                  </a:cubicBezTo>
                  <a:cubicBezTo>
                    <a:pt x="3644" y="11862"/>
                    <a:pt x="3693" y="11439"/>
                    <a:pt x="4022" y="11204"/>
                  </a:cubicBezTo>
                  <a:cubicBezTo>
                    <a:pt x="4369" y="10956"/>
                    <a:pt x="4716" y="10707"/>
                    <a:pt x="4941" y="10423"/>
                  </a:cubicBezTo>
                  <a:cubicBezTo>
                    <a:pt x="5139" y="10173"/>
                    <a:pt x="5266" y="9856"/>
                    <a:pt x="5251" y="9409"/>
                  </a:cubicBezTo>
                  <a:cubicBezTo>
                    <a:pt x="5213" y="8304"/>
                    <a:pt x="4378" y="6464"/>
                    <a:pt x="3542" y="4625"/>
                  </a:cubicBezTo>
                  <a:cubicBezTo>
                    <a:pt x="3385" y="4279"/>
                    <a:pt x="3578" y="3887"/>
                    <a:pt x="3973" y="3749"/>
                  </a:cubicBezTo>
                  <a:cubicBezTo>
                    <a:pt x="4369" y="3611"/>
                    <a:pt x="4817" y="3780"/>
                    <a:pt x="4974" y="4126"/>
                  </a:cubicBezTo>
                  <a:cubicBezTo>
                    <a:pt x="5858" y="6073"/>
                    <a:pt x="6742" y="8021"/>
                    <a:pt x="6788" y="9365"/>
                  </a:cubicBezTo>
                  <a:cubicBezTo>
                    <a:pt x="6815" y="10143"/>
                    <a:pt x="6574" y="10717"/>
                    <a:pt x="6200" y="11190"/>
                  </a:cubicBezTo>
                  <a:cubicBezTo>
                    <a:pt x="5852" y="11629"/>
                    <a:pt x="5423" y="11937"/>
                    <a:pt x="4993" y="12245"/>
                  </a:cubicBezTo>
                  <a:cubicBezTo>
                    <a:pt x="4993" y="12245"/>
                    <a:pt x="4993" y="12245"/>
                    <a:pt x="4993" y="12245"/>
                  </a:cubicBezTo>
                  <a:close/>
                  <a:moveTo>
                    <a:pt x="17079" y="401"/>
                  </a:moveTo>
                  <a:cubicBezTo>
                    <a:pt x="13951" y="-1271"/>
                    <a:pt x="9091" y="2796"/>
                    <a:pt x="4053" y="3203"/>
                  </a:cubicBezTo>
                  <a:cubicBezTo>
                    <a:pt x="2703" y="3313"/>
                    <a:pt x="1341" y="3159"/>
                    <a:pt x="0" y="2872"/>
                  </a:cubicBezTo>
                  <a:cubicBezTo>
                    <a:pt x="167" y="3088"/>
                    <a:pt x="328" y="3314"/>
                    <a:pt x="483" y="3547"/>
                  </a:cubicBezTo>
                  <a:cubicBezTo>
                    <a:pt x="1172" y="4581"/>
                    <a:pt x="1741" y="5770"/>
                    <a:pt x="2113" y="7072"/>
                  </a:cubicBezTo>
                  <a:cubicBezTo>
                    <a:pt x="2496" y="8412"/>
                    <a:pt x="2669" y="9864"/>
                    <a:pt x="2738" y="11372"/>
                  </a:cubicBezTo>
                  <a:cubicBezTo>
                    <a:pt x="2792" y="12552"/>
                    <a:pt x="2783" y="13743"/>
                    <a:pt x="2760" y="14937"/>
                  </a:cubicBezTo>
                  <a:cubicBezTo>
                    <a:pt x="4102" y="15157"/>
                    <a:pt x="5438" y="15388"/>
                    <a:pt x="6748" y="15671"/>
                  </a:cubicBezTo>
                  <a:cubicBezTo>
                    <a:pt x="8423" y="16031"/>
                    <a:pt x="10015" y="16471"/>
                    <a:pt x="11438" y="17067"/>
                  </a:cubicBezTo>
                  <a:cubicBezTo>
                    <a:pt x="12822" y="17647"/>
                    <a:pt x="14040" y="18373"/>
                    <a:pt x="15060" y="19171"/>
                  </a:cubicBezTo>
                  <a:cubicBezTo>
                    <a:pt x="15537" y="19544"/>
                    <a:pt x="15971" y="19932"/>
                    <a:pt x="16358" y="20329"/>
                  </a:cubicBezTo>
                  <a:cubicBezTo>
                    <a:pt x="17404" y="18970"/>
                    <a:pt x="18264" y="17497"/>
                    <a:pt x="18898" y="15974"/>
                  </a:cubicBezTo>
                  <a:cubicBezTo>
                    <a:pt x="21600" y="9484"/>
                    <a:pt x="20206" y="2073"/>
                    <a:pt x="17079" y="401"/>
                  </a:cubicBezTo>
                  <a:cubicBezTo>
                    <a:pt x="17079" y="401"/>
                    <a:pt x="17079" y="401"/>
                    <a:pt x="17079" y="40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6D951987-A934-4E2A-99FB-4FD899B64A58}"/>
                </a:ext>
              </a:extLst>
            </p:cNvPr>
            <p:cNvSpPr/>
            <p:nvPr/>
          </p:nvSpPr>
          <p:spPr>
            <a:xfrm>
              <a:off x="2155741" y="788050"/>
              <a:ext cx="70250" cy="398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478" y="7432"/>
                    <a:pt x="11485" y="14731"/>
                    <a:pt x="17870" y="21600"/>
                  </a:cubicBezTo>
                  <a:cubicBezTo>
                    <a:pt x="18379" y="15430"/>
                    <a:pt x="19728" y="9627"/>
                    <a:pt x="21550" y="4004"/>
                  </a:cubicBezTo>
                  <a:lnTo>
                    <a:pt x="21600" y="3852"/>
                  </a:lnTo>
                  <a:lnTo>
                    <a:pt x="21504" y="3905"/>
                  </a:lnTo>
                  <a:cubicBezTo>
                    <a:pt x="16551" y="6765"/>
                    <a:pt x="11585" y="7913"/>
                    <a:pt x="6525" y="5433"/>
                  </a:cubicBezTo>
                  <a:cubicBezTo>
                    <a:pt x="4307" y="4346"/>
                    <a:pt x="2129" y="2588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" name="Shape">
              <a:extLst>
                <a:ext uri="{FF2B5EF4-FFF2-40B4-BE49-F238E27FC236}">
                  <a16:creationId xmlns:a16="http://schemas.microsoft.com/office/drawing/2014/main" id="{1E3C119C-9D2F-439E-957E-C6CB3615FC66}"/>
                </a:ext>
              </a:extLst>
            </p:cNvPr>
            <p:cNvSpPr/>
            <p:nvPr/>
          </p:nvSpPr>
          <p:spPr>
            <a:xfrm>
              <a:off x="2052343" y="601933"/>
              <a:ext cx="95829" cy="179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35" h="21600" extrusionOk="0">
                  <a:moveTo>
                    <a:pt x="8456" y="0"/>
                  </a:moveTo>
                  <a:cubicBezTo>
                    <a:pt x="2381" y="2076"/>
                    <a:pt x="-2165" y="4704"/>
                    <a:pt x="1077" y="9302"/>
                  </a:cubicBezTo>
                  <a:cubicBezTo>
                    <a:pt x="3488" y="12720"/>
                    <a:pt x="10206" y="17227"/>
                    <a:pt x="19435" y="21600"/>
                  </a:cubicBezTo>
                  <a:cubicBezTo>
                    <a:pt x="18226" y="20967"/>
                    <a:pt x="17042" y="20182"/>
                    <a:pt x="15888" y="19220"/>
                  </a:cubicBezTo>
                  <a:cubicBezTo>
                    <a:pt x="12999" y="16816"/>
                    <a:pt x="10196" y="13192"/>
                    <a:pt x="8630" y="9601"/>
                  </a:cubicBezTo>
                  <a:cubicBezTo>
                    <a:pt x="7235" y="6403"/>
                    <a:pt x="6797" y="3158"/>
                    <a:pt x="8073" y="657"/>
                  </a:cubicBezTo>
                  <a:cubicBezTo>
                    <a:pt x="8188" y="432"/>
                    <a:pt x="8316" y="212"/>
                    <a:pt x="84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0" name="Shape">
              <a:extLst>
                <a:ext uri="{FF2B5EF4-FFF2-40B4-BE49-F238E27FC236}">
                  <a16:creationId xmlns:a16="http://schemas.microsoft.com/office/drawing/2014/main" id="{BD564DE4-5483-4E49-B42A-D4B538D97567}"/>
                </a:ext>
              </a:extLst>
            </p:cNvPr>
            <p:cNvSpPr/>
            <p:nvPr/>
          </p:nvSpPr>
          <p:spPr>
            <a:xfrm>
              <a:off x="2103102" y="224060"/>
              <a:ext cx="136409" cy="206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23" h="21152" extrusionOk="0">
                  <a:moveTo>
                    <a:pt x="19623" y="533"/>
                  </a:moveTo>
                  <a:cubicBezTo>
                    <a:pt x="18074" y="263"/>
                    <a:pt x="16595" y="81"/>
                    <a:pt x="15196" y="22"/>
                  </a:cubicBezTo>
                  <a:cubicBezTo>
                    <a:pt x="4071" y="-448"/>
                    <a:pt x="-1977" y="6839"/>
                    <a:pt x="584" y="14248"/>
                  </a:cubicBezTo>
                  <a:cubicBezTo>
                    <a:pt x="1388" y="16572"/>
                    <a:pt x="3039" y="18908"/>
                    <a:pt x="4815" y="21152"/>
                  </a:cubicBezTo>
                  <a:cubicBezTo>
                    <a:pt x="5979" y="19191"/>
                    <a:pt x="7867" y="17144"/>
                    <a:pt x="9820" y="15028"/>
                  </a:cubicBezTo>
                  <a:cubicBezTo>
                    <a:pt x="11491" y="13219"/>
                    <a:pt x="13211" y="11354"/>
                    <a:pt x="14432" y="9591"/>
                  </a:cubicBezTo>
                  <a:cubicBezTo>
                    <a:pt x="15524" y="8015"/>
                    <a:pt x="16302" y="6409"/>
                    <a:pt x="17006" y="4957"/>
                  </a:cubicBezTo>
                  <a:cubicBezTo>
                    <a:pt x="17828" y="3263"/>
                    <a:pt x="18563" y="1748"/>
                    <a:pt x="19623" y="5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831782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1" name="Shape">
              <a:extLst>
                <a:ext uri="{FF2B5EF4-FFF2-40B4-BE49-F238E27FC236}">
                  <a16:creationId xmlns:a16="http://schemas.microsoft.com/office/drawing/2014/main" id="{861A9AF3-B329-4810-A57B-033604554C72}"/>
                </a:ext>
              </a:extLst>
            </p:cNvPr>
            <p:cNvSpPr/>
            <p:nvPr/>
          </p:nvSpPr>
          <p:spPr>
            <a:xfrm>
              <a:off x="2939687" y="265420"/>
              <a:ext cx="73256" cy="7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6748" y="21600"/>
                    <a:pt x="21600" y="16750"/>
                    <a:pt x="21600" y="10801"/>
                  </a:cubicBezTo>
                  <a:cubicBezTo>
                    <a:pt x="21600" y="4852"/>
                    <a:pt x="16748" y="0"/>
                    <a:pt x="10799" y="0"/>
                  </a:cubicBezTo>
                  <a:cubicBezTo>
                    <a:pt x="4850" y="0"/>
                    <a:pt x="0" y="4852"/>
                    <a:pt x="0" y="10801"/>
                  </a:cubicBezTo>
                  <a:cubicBezTo>
                    <a:pt x="0" y="16750"/>
                    <a:pt x="4850" y="21600"/>
                    <a:pt x="10799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8B52865D-B5CC-4981-A216-7142386DD875}"/>
                </a:ext>
              </a:extLst>
            </p:cNvPr>
            <p:cNvSpPr/>
            <p:nvPr/>
          </p:nvSpPr>
          <p:spPr>
            <a:xfrm>
              <a:off x="2939687" y="801210"/>
              <a:ext cx="73256" cy="7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6748" y="21600"/>
                    <a:pt x="21600" y="16750"/>
                    <a:pt x="21600" y="10801"/>
                  </a:cubicBezTo>
                  <a:cubicBezTo>
                    <a:pt x="21600" y="4852"/>
                    <a:pt x="16748" y="0"/>
                    <a:pt x="10799" y="0"/>
                  </a:cubicBezTo>
                  <a:cubicBezTo>
                    <a:pt x="4850" y="0"/>
                    <a:pt x="0" y="4852"/>
                    <a:pt x="0" y="10801"/>
                  </a:cubicBezTo>
                  <a:cubicBezTo>
                    <a:pt x="0" y="16750"/>
                    <a:pt x="4850" y="21600"/>
                    <a:pt x="10799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3" name="Shape">
              <a:extLst>
                <a:ext uri="{FF2B5EF4-FFF2-40B4-BE49-F238E27FC236}">
                  <a16:creationId xmlns:a16="http://schemas.microsoft.com/office/drawing/2014/main" id="{A20550AB-1111-41F1-B132-A6E8C64BE57B}"/>
                </a:ext>
              </a:extLst>
            </p:cNvPr>
            <p:cNvSpPr/>
            <p:nvPr/>
          </p:nvSpPr>
          <p:spPr>
            <a:xfrm>
              <a:off x="1898186" y="265420"/>
              <a:ext cx="73256" cy="7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6748" y="21600"/>
                    <a:pt x="21600" y="16750"/>
                    <a:pt x="21600" y="10801"/>
                  </a:cubicBezTo>
                  <a:cubicBezTo>
                    <a:pt x="21600" y="4852"/>
                    <a:pt x="16748" y="0"/>
                    <a:pt x="10799" y="0"/>
                  </a:cubicBezTo>
                  <a:cubicBezTo>
                    <a:pt x="4850" y="0"/>
                    <a:pt x="0" y="4852"/>
                    <a:pt x="0" y="10801"/>
                  </a:cubicBezTo>
                  <a:cubicBezTo>
                    <a:pt x="0" y="16750"/>
                    <a:pt x="4850" y="21600"/>
                    <a:pt x="10799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4" name="Shape">
              <a:extLst>
                <a:ext uri="{FF2B5EF4-FFF2-40B4-BE49-F238E27FC236}">
                  <a16:creationId xmlns:a16="http://schemas.microsoft.com/office/drawing/2014/main" id="{552D4753-AF03-4634-ADF8-980C10365B12}"/>
                </a:ext>
              </a:extLst>
            </p:cNvPr>
            <p:cNvSpPr/>
            <p:nvPr/>
          </p:nvSpPr>
          <p:spPr>
            <a:xfrm>
              <a:off x="1898186" y="801210"/>
              <a:ext cx="73256" cy="7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6748" y="21600"/>
                    <a:pt x="21600" y="16750"/>
                    <a:pt x="21600" y="10801"/>
                  </a:cubicBezTo>
                  <a:cubicBezTo>
                    <a:pt x="21600" y="4852"/>
                    <a:pt x="16748" y="0"/>
                    <a:pt x="10799" y="0"/>
                  </a:cubicBezTo>
                  <a:cubicBezTo>
                    <a:pt x="4850" y="0"/>
                    <a:pt x="0" y="4852"/>
                    <a:pt x="0" y="10801"/>
                  </a:cubicBezTo>
                  <a:cubicBezTo>
                    <a:pt x="0" y="16750"/>
                    <a:pt x="4850" y="21600"/>
                    <a:pt x="10799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">
              <a:extLst>
                <a:ext uri="{FF2B5EF4-FFF2-40B4-BE49-F238E27FC236}">
                  <a16:creationId xmlns:a16="http://schemas.microsoft.com/office/drawing/2014/main" id="{85A060DA-0F3C-4847-95FC-23633F3DB11C}"/>
                </a:ext>
              </a:extLst>
            </p:cNvPr>
            <p:cNvSpPr/>
            <p:nvPr/>
          </p:nvSpPr>
          <p:spPr>
            <a:xfrm>
              <a:off x="2418936" y="36064"/>
              <a:ext cx="73256" cy="7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21600"/>
                  </a:moveTo>
                  <a:cubicBezTo>
                    <a:pt x="16748" y="21600"/>
                    <a:pt x="21600" y="16750"/>
                    <a:pt x="21600" y="10801"/>
                  </a:cubicBezTo>
                  <a:cubicBezTo>
                    <a:pt x="21600" y="4852"/>
                    <a:pt x="16748" y="0"/>
                    <a:pt x="10801" y="0"/>
                  </a:cubicBezTo>
                  <a:cubicBezTo>
                    <a:pt x="4852" y="0"/>
                    <a:pt x="0" y="4852"/>
                    <a:pt x="0" y="10801"/>
                  </a:cubicBezTo>
                  <a:cubicBezTo>
                    <a:pt x="0" y="16750"/>
                    <a:pt x="4852" y="21600"/>
                    <a:pt x="10801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6" name="Shape">
              <a:extLst>
                <a:ext uri="{FF2B5EF4-FFF2-40B4-BE49-F238E27FC236}">
                  <a16:creationId xmlns:a16="http://schemas.microsoft.com/office/drawing/2014/main" id="{80E16FC4-F9BD-458C-B5D7-1F2F1457EEF6}"/>
                </a:ext>
              </a:extLst>
            </p:cNvPr>
            <p:cNvSpPr/>
            <p:nvPr/>
          </p:nvSpPr>
          <p:spPr>
            <a:xfrm>
              <a:off x="2418936" y="1013646"/>
              <a:ext cx="73256" cy="7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pic>
        <p:nvPicPr>
          <p:cNvPr id="138" name="Image">
            <a:extLst>
              <a:ext uri="{FF2B5EF4-FFF2-40B4-BE49-F238E27FC236}">
                <a16:creationId xmlns:a16="http://schemas.microsoft.com/office/drawing/2014/main" id="{E0583E42-7934-43C7-989F-00AB688DF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39" name="Group 138">
            <a:extLst>
              <a:ext uri="{FF2B5EF4-FFF2-40B4-BE49-F238E27FC236}">
                <a16:creationId xmlns:a16="http://schemas.microsoft.com/office/drawing/2014/main" id="{02D3CE30-B425-4E55-AB4B-03F9EDE62AE1}"/>
              </a:ext>
            </a:extLst>
          </p:cNvPr>
          <p:cNvGrpSpPr/>
          <p:nvPr/>
        </p:nvGrpSpPr>
        <p:grpSpPr>
          <a:xfrm>
            <a:off x="1773652" y="3087853"/>
            <a:ext cx="1481897" cy="493670"/>
            <a:chOff x="791732" y="3087853"/>
            <a:chExt cx="1481897" cy="493670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A73CD74A-4DBB-4DFC-ADB3-4E09FDD23945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gradFill>
              <a:gsLst>
                <a:gs pos="0">
                  <a:srgbClr val="C3F0AB"/>
                </a:gs>
                <a:gs pos="100000">
                  <a:srgbClr val="4DF4FF"/>
                </a:gs>
              </a:gsLst>
              <a:lin ang="5400000" scaled="0"/>
            </a:gra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93222463-F2D4-477B-8D70-637CC7085F8F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+123 456 789">
              <a:extLst>
                <a:ext uri="{FF2B5EF4-FFF2-40B4-BE49-F238E27FC236}">
                  <a16:creationId xmlns:a16="http://schemas.microsoft.com/office/drawing/2014/main" id="{B5E3AC67-C59C-47CC-99FD-966183B350E0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43" name="www.yourwebsite.com">
              <a:extLst>
                <a:ext uri="{FF2B5EF4-FFF2-40B4-BE49-F238E27FC236}">
                  <a16:creationId xmlns:a16="http://schemas.microsoft.com/office/drawing/2014/main" id="{2FC46553-0449-480F-B961-668FFB66AC16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44" name="CONTACT US">
              <a:extLst>
                <a:ext uri="{FF2B5EF4-FFF2-40B4-BE49-F238E27FC236}">
                  <a16:creationId xmlns:a16="http://schemas.microsoft.com/office/drawing/2014/main" id="{599C0BAE-8DAF-4D41-9FD3-17A6524DE6E2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5802799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0296CB9-4560-4490-8095-767F22773937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F59ABB6-AEFE-4CEB-A77C-95457CC83729}"/>
              </a:ext>
            </a:extLst>
          </p:cNvPr>
          <p:cNvSpPr txBox="1"/>
          <p:nvPr/>
        </p:nvSpPr>
        <p:spPr>
          <a:xfrm>
            <a:off x="880363" y="1577706"/>
            <a:ext cx="3319780" cy="5486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1D1D1B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THANK YOU!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1A657448-433E-4621-AB07-7FA22A6B0429}"/>
              </a:ext>
            </a:extLst>
          </p:cNvPr>
          <p:cNvSpPr txBox="1"/>
          <p:nvPr/>
        </p:nvSpPr>
        <p:spPr>
          <a:xfrm>
            <a:off x="2086991" y="1234440"/>
            <a:ext cx="551992" cy="1803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77" normalizeH="0" baseline="0">
                <a:ln>
                  <a:noFill/>
                </a:ln>
                <a:solidFill>
                  <a:srgbClr val="1D1D1B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brand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8E5B9B9-981A-4100-AF2C-6130EFCF9C53}"/>
              </a:ext>
            </a:extLst>
          </p:cNvPr>
          <p:cNvSpPr txBox="1"/>
          <p:nvPr/>
        </p:nvSpPr>
        <p:spPr>
          <a:xfrm>
            <a:off x="2458720" y="1234440"/>
            <a:ext cx="478764" cy="1803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77" normalizeH="0" baseline="0" dirty="0">
                <a:ln>
                  <a:noFill/>
                </a:ln>
                <a:solidFill>
                  <a:srgbClr val="E06931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name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89B9945E-C3E1-48D8-B524-1A058EF6AF4B}"/>
              </a:ext>
            </a:extLst>
          </p:cNvPr>
          <p:cNvSpPr txBox="1"/>
          <p:nvPr/>
        </p:nvSpPr>
        <p:spPr>
          <a:xfrm>
            <a:off x="2250567" y="1330652"/>
            <a:ext cx="501294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spc="127" normalizeH="0" baseline="0" dirty="0">
                <a:ln>
                  <a:noFill/>
                </a:ln>
                <a:solidFill>
                  <a:srgbClr val="1D1D1B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SPORT</a:t>
            </a: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EC3A37F6-6F07-487E-AF50-44CE7CC9EF39}"/>
              </a:ext>
            </a:extLst>
          </p:cNvPr>
          <p:cNvSpPr/>
          <p:nvPr/>
        </p:nvSpPr>
        <p:spPr>
          <a:xfrm>
            <a:off x="2514600" y="1010666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D14E2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E81EF65C-7D6D-45A1-AE9C-B140A9F43712}"/>
              </a:ext>
            </a:extLst>
          </p:cNvPr>
          <p:cNvSpPr/>
          <p:nvPr/>
        </p:nvSpPr>
        <p:spPr>
          <a:xfrm>
            <a:off x="2357639" y="899985"/>
            <a:ext cx="231849" cy="231901"/>
          </a:xfrm>
          <a:custGeom>
            <a:avLst/>
            <a:gdLst>
              <a:gd name="connsiteX0" fmla="*/ 33897 w 231849"/>
              <a:gd name="connsiteY0" fmla="*/ 33973 h 231901"/>
              <a:gd name="connsiteX1" fmla="*/ 197877 w 231849"/>
              <a:gd name="connsiteY1" fmla="*/ 33950 h 231901"/>
              <a:gd name="connsiteX2" fmla="*/ 197900 w 231849"/>
              <a:gd name="connsiteY2" fmla="*/ 197929 h 231901"/>
              <a:gd name="connsiteX3" fmla="*/ 33920 w 231849"/>
              <a:gd name="connsiteY3" fmla="*/ 197952 h 231901"/>
              <a:gd name="connsiteX4" fmla="*/ 33897 w 231849"/>
              <a:gd name="connsiteY4" fmla="*/ 197929 h 231901"/>
              <a:gd name="connsiteX5" fmla="*/ 33897 w 231849"/>
              <a:gd name="connsiteY5" fmla="*/ 33972 h 231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849" h="231901">
                <a:moveTo>
                  <a:pt x="33897" y="33973"/>
                </a:moveTo>
                <a:cubicBezTo>
                  <a:pt x="79173" y="-11315"/>
                  <a:pt x="152589" y="-11325"/>
                  <a:pt x="197877" y="33950"/>
                </a:cubicBezTo>
                <a:cubicBezTo>
                  <a:pt x="243165" y="79225"/>
                  <a:pt x="243175" y="152642"/>
                  <a:pt x="197900" y="197929"/>
                </a:cubicBezTo>
                <a:cubicBezTo>
                  <a:pt x="152624" y="243217"/>
                  <a:pt x="79208" y="243227"/>
                  <a:pt x="33920" y="197952"/>
                </a:cubicBezTo>
                <a:cubicBezTo>
                  <a:pt x="33912" y="197944"/>
                  <a:pt x="33905" y="197937"/>
                  <a:pt x="33897" y="197929"/>
                </a:cubicBezTo>
                <a:cubicBezTo>
                  <a:pt x="-11299" y="152621"/>
                  <a:pt x="-11299" y="79280"/>
                  <a:pt x="33897" y="33972"/>
                </a:cubicBezTo>
                <a:close/>
              </a:path>
            </a:pathLst>
          </a:custGeom>
          <a:solidFill>
            <a:srgbClr val="1D1D1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6F55AC11-A40D-4D00-8B87-A4E082FCC511}"/>
              </a:ext>
            </a:extLst>
          </p:cNvPr>
          <p:cNvSpPr/>
          <p:nvPr/>
        </p:nvSpPr>
        <p:spPr>
          <a:xfrm>
            <a:off x="2460244" y="1120430"/>
            <a:ext cx="200660" cy="109564"/>
          </a:xfrm>
          <a:custGeom>
            <a:avLst/>
            <a:gdLst>
              <a:gd name="connsiteX0" fmla="*/ 200660 w 200660"/>
              <a:gd name="connsiteY0" fmla="*/ 82513 h 109564"/>
              <a:gd name="connsiteX1" fmla="*/ 185420 w 200660"/>
              <a:gd name="connsiteY1" fmla="*/ 83275 h 109564"/>
              <a:gd name="connsiteX2" fmla="*/ 182753 w 200660"/>
              <a:gd name="connsiteY2" fmla="*/ 83275 h 109564"/>
              <a:gd name="connsiteX3" fmla="*/ 0 w 200660"/>
              <a:gd name="connsiteY3" fmla="*/ 109564 h 109564"/>
              <a:gd name="connsiteX4" fmla="*/ 16256 w 200660"/>
              <a:gd name="connsiteY4" fmla="*/ 65114 h 109564"/>
              <a:gd name="connsiteX5" fmla="*/ 16256 w 200660"/>
              <a:gd name="connsiteY5" fmla="*/ 65114 h 109564"/>
              <a:gd name="connsiteX6" fmla="*/ 20955 w 200660"/>
              <a:gd name="connsiteY6" fmla="*/ 55716 h 109564"/>
              <a:gd name="connsiteX7" fmla="*/ 20955 w 200660"/>
              <a:gd name="connsiteY7" fmla="*/ 55716 h 109564"/>
              <a:gd name="connsiteX8" fmla="*/ 108204 w 200660"/>
              <a:gd name="connsiteY8" fmla="*/ 90 h 109564"/>
              <a:gd name="connsiteX9" fmla="*/ 160401 w 200660"/>
              <a:gd name="connsiteY9" fmla="*/ 31078 h 109564"/>
              <a:gd name="connsiteX10" fmla="*/ 180848 w 200660"/>
              <a:gd name="connsiteY10" fmla="*/ 41365 h 109564"/>
              <a:gd name="connsiteX11" fmla="*/ 183007 w 200660"/>
              <a:gd name="connsiteY11" fmla="*/ 43270 h 109564"/>
              <a:gd name="connsiteX12" fmla="*/ 187833 w 200660"/>
              <a:gd name="connsiteY12" fmla="*/ 48858 h 109564"/>
              <a:gd name="connsiteX13" fmla="*/ 187833 w 200660"/>
              <a:gd name="connsiteY13" fmla="*/ 48858 h 109564"/>
              <a:gd name="connsiteX14" fmla="*/ 191008 w 200660"/>
              <a:gd name="connsiteY14" fmla="*/ 53684 h 109564"/>
              <a:gd name="connsiteX15" fmla="*/ 193040 w 200660"/>
              <a:gd name="connsiteY15" fmla="*/ 57367 h 109564"/>
              <a:gd name="connsiteX16" fmla="*/ 193040 w 200660"/>
              <a:gd name="connsiteY16" fmla="*/ 57367 h 109564"/>
              <a:gd name="connsiteX17" fmla="*/ 196342 w 200660"/>
              <a:gd name="connsiteY17" fmla="*/ 64860 h 109564"/>
              <a:gd name="connsiteX18" fmla="*/ 196342 w 200660"/>
              <a:gd name="connsiteY18" fmla="*/ 66257 h 109564"/>
              <a:gd name="connsiteX19" fmla="*/ 197485 w 200660"/>
              <a:gd name="connsiteY19" fmla="*/ 70067 h 109564"/>
              <a:gd name="connsiteX20" fmla="*/ 199009 w 200660"/>
              <a:gd name="connsiteY20" fmla="*/ 76417 h 109564"/>
              <a:gd name="connsiteX21" fmla="*/ 199009 w 200660"/>
              <a:gd name="connsiteY21" fmla="*/ 78830 h 109564"/>
              <a:gd name="connsiteX22" fmla="*/ 199009 w 200660"/>
              <a:gd name="connsiteY22" fmla="*/ 78830 h 109564"/>
              <a:gd name="connsiteX23" fmla="*/ 199009 w 200660"/>
              <a:gd name="connsiteY23" fmla="*/ 81116 h 109564"/>
              <a:gd name="connsiteX24" fmla="*/ 199009 w 200660"/>
              <a:gd name="connsiteY24" fmla="*/ 82259 h 109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0660" h="109564">
                <a:moveTo>
                  <a:pt x="200660" y="82513"/>
                </a:moveTo>
                <a:lnTo>
                  <a:pt x="185420" y="83275"/>
                </a:lnTo>
                <a:lnTo>
                  <a:pt x="182753" y="83275"/>
                </a:lnTo>
                <a:cubicBezTo>
                  <a:pt x="121164" y="86479"/>
                  <a:pt x="59995" y="95279"/>
                  <a:pt x="0" y="109564"/>
                </a:cubicBezTo>
                <a:cubicBezTo>
                  <a:pt x="4311" y="94365"/>
                  <a:pt x="9745" y="79508"/>
                  <a:pt x="16256" y="65114"/>
                </a:cubicBezTo>
                <a:lnTo>
                  <a:pt x="16256" y="65114"/>
                </a:lnTo>
                <a:cubicBezTo>
                  <a:pt x="17780" y="61812"/>
                  <a:pt x="19304" y="58637"/>
                  <a:pt x="20955" y="55716"/>
                </a:cubicBezTo>
                <a:cubicBezTo>
                  <a:pt x="20955" y="55716"/>
                  <a:pt x="20955" y="55716"/>
                  <a:pt x="20955" y="55716"/>
                </a:cubicBezTo>
                <a:cubicBezTo>
                  <a:pt x="35941" y="27014"/>
                  <a:pt x="99441" y="3265"/>
                  <a:pt x="108204" y="90"/>
                </a:cubicBezTo>
                <a:cubicBezTo>
                  <a:pt x="153543" y="-1942"/>
                  <a:pt x="160401" y="31078"/>
                  <a:pt x="160401" y="31078"/>
                </a:cubicBezTo>
                <a:cubicBezTo>
                  <a:pt x="167988" y="32691"/>
                  <a:pt x="175031" y="36234"/>
                  <a:pt x="180848" y="41365"/>
                </a:cubicBezTo>
                <a:lnTo>
                  <a:pt x="183007" y="43270"/>
                </a:lnTo>
                <a:cubicBezTo>
                  <a:pt x="184754" y="45009"/>
                  <a:pt x="186367" y="46877"/>
                  <a:pt x="187833" y="48858"/>
                </a:cubicBezTo>
                <a:lnTo>
                  <a:pt x="187833" y="48858"/>
                </a:lnTo>
                <a:cubicBezTo>
                  <a:pt x="189008" y="50387"/>
                  <a:pt x="190069" y="52000"/>
                  <a:pt x="191008" y="53684"/>
                </a:cubicBezTo>
                <a:cubicBezTo>
                  <a:pt x="191760" y="54869"/>
                  <a:pt x="192439" y="56099"/>
                  <a:pt x="193040" y="57367"/>
                </a:cubicBezTo>
                <a:lnTo>
                  <a:pt x="193040" y="57367"/>
                </a:lnTo>
                <a:cubicBezTo>
                  <a:pt x="194322" y="59781"/>
                  <a:pt x="195426" y="62285"/>
                  <a:pt x="196342" y="64860"/>
                </a:cubicBezTo>
                <a:cubicBezTo>
                  <a:pt x="196342" y="64860"/>
                  <a:pt x="196342" y="65876"/>
                  <a:pt x="196342" y="66257"/>
                </a:cubicBezTo>
                <a:lnTo>
                  <a:pt x="197485" y="70067"/>
                </a:lnTo>
                <a:cubicBezTo>
                  <a:pt x="198120" y="72226"/>
                  <a:pt x="198628" y="74385"/>
                  <a:pt x="199009" y="76417"/>
                </a:cubicBezTo>
                <a:cubicBezTo>
                  <a:pt x="199390" y="78449"/>
                  <a:pt x="199009" y="78068"/>
                  <a:pt x="199009" y="78830"/>
                </a:cubicBezTo>
                <a:lnTo>
                  <a:pt x="199009" y="78830"/>
                </a:lnTo>
                <a:lnTo>
                  <a:pt x="199009" y="81116"/>
                </a:lnTo>
                <a:cubicBezTo>
                  <a:pt x="199009" y="81116"/>
                  <a:pt x="199009" y="81878"/>
                  <a:pt x="199009" y="82259"/>
                </a:cubicBezTo>
                <a:close/>
              </a:path>
            </a:pathLst>
          </a:custGeom>
          <a:solidFill>
            <a:srgbClr val="E0693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793D9947-CEDE-4819-AB2C-9061276F5C17}"/>
              </a:ext>
            </a:extLst>
          </p:cNvPr>
          <p:cNvSpPr/>
          <p:nvPr/>
        </p:nvSpPr>
        <p:spPr>
          <a:xfrm>
            <a:off x="2336800" y="824833"/>
            <a:ext cx="289433" cy="202342"/>
          </a:xfrm>
          <a:custGeom>
            <a:avLst/>
            <a:gdLst>
              <a:gd name="connsiteX0" fmla="*/ 0 w 289433"/>
              <a:gd name="connsiteY0" fmla="*/ 44355 h 202342"/>
              <a:gd name="connsiteX1" fmla="*/ 44069 w 289433"/>
              <a:gd name="connsiteY1" fmla="*/ 90329 h 202342"/>
              <a:gd name="connsiteX2" fmla="*/ 101600 w 289433"/>
              <a:gd name="connsiteY2" fmla="*/ 64167 h 202342"/>
              <a:gd name="connsiteX3" fmla="*/ 199771 w 289433"/>
              <a:gd name="connsiteY3" fmla="*/ 73184 h 202342"/>
              <a:gd name="connsiteX4" fmla="*/ 237109 w 289433"/>
              <a:gd name="connsiteY4" fmla="*/ 102267 h 202342"/>
              <a:gd name="connsiteX5" fmla="*/ 257429 w 289433"/>
              <a:gd name="connsiteY5" fmla="*/ 141891 h 202342"/>
              <a:gd name="connsiteX6" fmla="*/ 264160 w 289433"/>
              <a:gd name="connsiteY6" fmla="*/ 173641 h 202342"/>
              <a:gd name="connsiteX7" fmla="*/ 270383 w 289433"/>
              <a:gd name="connsiteY7" fmla="*/ 192564 h 202342"/>
              <a:gd name="connsiteX8" fmla="*/ 283083 w 289433"/>
              <a:gd name="connsiteY8" fmla="*/ 202343 h 202342"/>
              <a:gd name="connsiteX9" fmla="*/ 283083 w 289433"/>
              <a:gd name="connsiteY9" fmla="*/ 188754 h 202342"/>
              <a:gd name="connsiteX10" fmla="*/ 289433 w 289433"/>
              <a:gd name="connsiteY10" fmla="*/ 156369 h 202342"/>
              <a:gd name="connsiteX11" fmla="*/ 278511 w 289433"/>
              <a:gd name="connsiteY11" fmla="*/ 96552 h 202342"/>
              <a:gd name="connsiteX12" fmla="*/ 276225 w 289433"/>
              <a:gd name="connsiteY12" fmla="*/ 90710 h 202342"/>
              <a:gd name="connsiteX13" fmla="*/ 254127 w 289433"/>
              <a:gd name="connsiteY13" fmla="*/ 52610 h 202342"/>
              <a:gd name="connsiteX14" fmla="*/ 249174 w 289433"/>
              <a:gd name="connsiteY14" fmla="*/ 46895 h 202342"/>
              <a:gd name="connsiteX15" fmla="*/ 240284 w 289433"/>
              <a:gd name="connsiteY15" fmla="*/ 38005 h 202342"/>
              <a:gd name="connsiteX16" fmla="*/ 223393 w 289433"/>
              <a:gd name="connsiteY16" fmla="*/ 25305 h 202342"/>
              <a:gd name="connsiteX17" fmla="*/ 218313 w 289433"/>
              <a:gd name="connsiteY17" fmla="*/ 22130 h 202342"/>
              <a:gd name="connsiteX18" fmla="*/ 188468 w 289433"/>
              <a:gd name="connsiteY18" fmla="*/ 8414 h 202342"/>
              <a:gd name="connsiteX19" fmla="*/ 182880 w 289433"/>
              <a:gd name="connsiteY19" fmla="*/ 6636 h 202342"/>
              <a:gd name="connsiteX20" fmla="*/ 147574 w 289433"/>
              <a:gd name="connsiteY20" fmla="*/ 159 h 202342"/>
              <a:gd name="connsiteX21" fmla="*/ 139446 w 289433"/>
              <a:gd name="connsiteY21" fmla="*/ 159 h 202342"/>
              <a:gd name="connsiteX22" fmla="*/ 104648 w 289433"/>
              <a:gd name="connsiteY22" fmla="*/ 1937 h 202342"/>
              <a:gd name="connsiteX23" fmla="*/ 97155 w 289433"/>
              <a:gd name="connsiteY23" fmla="*/ 3080 h 202342"/>
              <a:gd name="connsiteX24" fmla="*/ 54102 w 289433"/>
              <a:gd name="connsiteY24" fmla="*/ 15780 h 202342"/>
              <a:gd name="connsiteX25" fmla="*/ 54102 w 289433"/>
              <a:gd name="connsiteY25" fmla="*/ 15780 h 202342"/>
              <a:gd name="connsiteX26" fmla="*/ 46228 w 289433"/>
              <a:gd name="connsiteY26" fmla="*/ 19082 h 202342"/>
              <a:gd name="connsiteX27" fmla="*/ 0 w 289433"/>
              <a:gd name="connsiteY27" fmla="*/ 44355 h 20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89433" h="202342">
                <a:moveTo>
                  <a:pt x="0" y="44355"/>
                </a:moveTo>
                <a:lnTo>
                  <a:pt x="44069" y="90329"/>
                </a:lnTo>
                <a:cubicBezTo>
                  <a:pt x="61382" y="77985"/>
                  <a:pt x="80917" y="69101"/>
                  <a:pt x="101600" y="64167"/>
                </a:cubicBezTo>
                <a:cubicBezTo>
                  <a:pt x="134373" y="55617"/>
                  <a:pt x="169104" y="58807"/>
                  <a:pt x="199771" y="73184"/>
                </a:cubicBezTo>
                <a:cubicBezTo>
                  <a:pt x="214178" y="80057"/>
                  <a:pt x="226918" y="89980"/>
                  <a:pt x="237109" y="102267"/>
                </a:cubicBezTo>
                <a:cubicBezTo>
                  <a:pt x="246783" y="113774"/>
                  <a:pt x="253730" y="127319"/>
                  <a:pt x="257429" y="141891"/>
                </a:cubicBezTo>
                <a:cubicBezTo>
                  <a:pt x="262382" y="161830"/>
                  <a:pt x="264160" y="173641"/>
                  <a:pt x="264160" y="173641"/>
                </a:cubicBezTo>
                <a:cubicBezTo>
                  <a:pt x="264595" y="180374"/>
                  <a:pt x="266736" y="186886"/>
                  <a:pt x="270383" y="192564"/>
                </a:cubicBezTo>
                <a:cubicBezTo>
                  <a:pt x="273753" y="196813"/>
                  <a:pt x="278113" y="200171"/>
                  <a:pt x="283083" y="202343"/>
                </a:cubicBezTo>
                <a:cubicBezTo>
                  <a:pt x="282765" y="197819"/>
                  <a:pt x="282765" y="193278"/>
                  <a:pt x="283083" y="188754"/>
                </a:cubicBezTo>
                <a:cubicBezTo>
                  <a:pt x="283608" y="177707"/>
                  <a:pt x="285747" y="166796"/>
                  <a:pt x="289433" y="156369"/>
                </a:cubicBezTo>
                <a:cubicBezTo>
                  <a:pt x="288941" y="135981"/>
                  <a:pt x="285256" y="115797"/>
                  <a:pt x="278511" y="96552"/>
                </a:cubicBezTo>
                <a:cubicBezTo>
                  <a:pt x="278511" y="94647"/>
                  <a:pt x="277114" y="92742"/>
                  <a:pt x="276225" y="90710"/>
                </a:cubicBezTo>
                <a:cubicBezTo>
                  <a:pt x="270810" y="76974"/>
                  <a:pt x="263361" y="64131"/>
                  <a:pt x="254127" y="52610"/>
                </a:cubicBezTo>
                <a:lnTo>
                  <a:pt x="249174" y="46895"/>
                </a:lnTo>
                <a:cubicBezTo>
                  <a:pt x="246371" y="43775"/>
                  <a:pt x="243404" y="40807"/>
                  <a:pt x="240284" y="38005"/>
                </a:cubicBezTo>
                <a:cubicBezTo>
                  <a:pt x="235004" y="33324"/>
                  <a:pt x="229356" y="29077"/>
                  <a:pt x="223393" y="25305"/>
                </a:cubicBezTo>
                <a:lnTo>
                  <a:pt x="218313" y="22130"/>
                </a:lnTo>
                <a:cubicBezTo>
                  <a:pt x="208878" y="16515"/>
                  <a:pt x="198874" y="11917"/>
                  <a:pt x="188468" y="8414"/>
                </a:cubicBezTo>
                <a:lnTo>
                  <a:pt x="182880" y="6636"/>
                </a:lnTo>
                <a:cubicBezTo>
                  <a:pt x="171359" y="3297"/>
                  <a:pt x="159530" y="1127"/>
                  <a:pt x="147574" y="159"/>
                </a:cubicBezTo>
                <a:lnTo>
                  <a:pt x="139446" y="159"/>
                </a:lnTo>
                <a:cubicBezTo>
                  <a:pt x="127817" y="-317"/>
                  <a:pt x="116168" y="278"/>
                  <a:pt x="104648" y="1937"/>
                </a:cubicBezTo>
                <a:lnTo>
                  <a:pt x="97155" y="3080"/>
                </a:lnTo>
                <a:cubicBezTo>
                  <a:pt x="82404" y="5814"/>
                  <a:pt x="67976" y="10070"/>
                  <a:pt x="54102" y="15780"/>
                </a:cubicBezTo>
                <a:lnTo>
                  <a:pt x="54102" y="15780"/>
                </a:lnTo>
                <a:lnTo>
                  <a:pt x="46228" y="19082"/>
                </a:lnTo>
                <a:cubicBezTo>
                  <a:pt x="29942" y="25793"/>
                  <a:pt x="14441" y="34268"/>
                  <a:pt x="0" y="44355"/>
                </a:cubicBezTo>
                <a:close/>
              </a:path>
            </a:pathLst>
          </a:custGeom>
          <a:solidFill>
            <a:srgbClr val="E0693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AD67B10C-F25D-4BBA-8E26-04CFE366CC51}"/>
              </a:ext>
            </a:extLst>
          </p:cNvPr>
          <p:cNvSpPr/>
          <p:nvPr/>
        </p:nvSpPr>
        <p:spPr>
          <a:xfrm>
            <a:off x="2368169" y="910589"/>
            <a:ext cx="127000" cy="127000"/>
          </a:xfrm>
          <a:custGeom>
            <a:avLst/>
            <a:gdLst>
              <a:gd name="connsiteX0" fmla="*/ 0 w 127000"/>
              <a:gd name="connsiteY0" fmla="*/ 98171 h 127000"/>
              <a:gd name="connsiteX1" fmla="*/ 27051 w 127000"/>
              <a:gd name="connsiteY1" fmla="*/ 34671 h 127000"/>
              <a:gd name="connsiteX2" fmla="*/ 97790 w 127000"/>
              <a:gd name="connsiteY2" fmla="*/ 105410 h 127000"/>
              <a:gd name="connsiteX3" fmla="*/ 76200 w 127000"/>
              <a:gd name="connsiteY3" fmla="*/ 127000 h 127000"/>
              <a:gd name="connsiteX4" fmla="*/ 1651 w 127000"/>
              <a:gd name="connsiteY4" fmla="*/ 98171 h 127000"/>
              <a:gd name="connsiteX5" fmla="*/ 34544 w 127000"/>
              <a:gd name="connsiteY5" fmla="*/ 27051 h 127000"/>
              <a:gd name="connsiteX6" fmla="*/ 105410 w 127000"/>
              <a:gd name="connsiteY6" fmla="*/ 97790 h 127000"/>
              <a:gd name="connsiteX7" fmla="*/ 127000 w 127000"/>
              <a:gd name="connsiteY7" fmla="*/ 76200 h 127000"/>
              <a:gd name="connsiteX8" fmla="*/ 98171 w 127000"/>
              <a:gd name="connsiteY8" fmla="*/ 1651 h 127000"/>
              <a:gd name="connsiteX9" fmla="*/ 98171 w 127000"/>
              <a:gd name="connsiteY9" fmla="*/ 0 h 127000"/>
              <a:gd name="connsiteX10" fmla="*/ 34544 w 127000"/>
              <a:gd name="connsiteY10" fmla="*/ 27051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000" h="127000">
                <a:moveTo>
                  <a:pt x="0" y="98171"/>
                </a:moveTo>
                <a:cubicBezTo>
                  <a:pt x="1566" y="74552"/>
                  <a:pt x="11104" y="52164"/>
                  <a:pt x="27051" y="34671"/>
                </a:cubicBezTo>
                <a:lnTo>
                  <a:pt x="97790" y="105410"/>
                </a:lnTo>
                <a:lnTo>
                  <a:pt x="76200" y="127000"/>
                </a:lnTo>
                <a:cubicBezTo>
                  <a:pt x="55793" y="108466"/>
                  <a:pt x="29218" y="98190"/>
                  <a:pt x="1651" y="98171"/>
                </a:cubicBezTo>
                <a:close/>
                <a:moveTo>
                  <a:pt x="34544" y="27051"/>
                </a:moveTo>
                <a:lnTo>
                  <a:pt x="105410" y="97790"/>
                </a:lnTo>
                <a:lnTo>
                  <a:pt x="127000" y="76200"/>
                </a:lnTo>
                <a:cubicBezTo>
                  <a:pt x="108392" y="55839"/>
                  <a:pt x="98104" y="29234"/>
                  <a:pt x="98171" y="1651"/>
                </a:cubicBezTo>
                <a:lnTo>
                  <a:pt x="98171" y="0"/>
                </a:lnTo>
                <a:cubicBezTo>
                  <a:pt x="74526" y="1617"/>
                  <a:pt x="52114" y="11146"/>
                  <a:pt x="34544" y="27051"/>
                </a:cubicBezTo>
                <a:close/>
              </a:path>
            </a:pathLst>
          </a:custGeom>
          <a:solidFill>
            <a:srgbClr val="D14E2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4165CFCF-2495-40F4-AFA8-3E71EFE39BE1}"/>
              </a:ext>
            </a:extLst>
          </p:cNvPr>
          <p:cNvSpPr/>
          <p:nvPr/>
        </p:nvSpPr>
        <p:spPr>
          <a:xfrm>
            <a:off x="2368169" y="928623"/>
            <a:ext cx="126745" cy="108966"/>
          </a:xfrm>
          <a:custGeom>
            <a:avLst/>
            <a:gdLst>
              <a:gd name="connsiteX0" fmla="*/ 0 w 126745"/>
              <a:gd name="connsiteY0" fmla="*/ 80137 h 108966"/>
              <a:gd name="connsiteX1" fmla="*/ 0 w 126745"/>
              <a:gd name="connsiteY1" fmla="*/ 78105 h 108966"/>
              <a:gd name="connsiteX2" fmla="*/ 27686 w 126745"/>
              <a:gd name="connsiteY2" fmla="*/ 33528 h 108966"/>
              <a:gd name="connsiteX3" fmla="*/ 36068 w 126745"/>
              <a:gd name="connsiteY3" fmla="*/ 25908 h 108966"/>
              <a:gd name="connsiteX4" fmla="*/ 97790 w 126745"/>
              <a:gd name="connsiteY4" fmla="*/ 87376 h 108966"/>
              <a:gd name="connsiteX5" fmla="*/ 76200 w 126745"/>
              <a:gd name="connsiteY5" fmla="*/ 108966 h 108966"/>
              <a:gd name="connsiteX6" fmla="*/ 1651 w 126745"/>
              <a:gd name="connsiteY6" fmla="*/ 80137 h 108966"/>
              <a:gd name="connsiteX7" fmla="*/ 44831 w 126745"/>
              <a:gd name="connsiteY7" fmla="*/ 19431 h 108966"/>
              <a:gd name="connsiteX8" fmla="*/ 105156 w 126745"/>
              <a:gd name="connsiteY8" fmla="*/ 79756 h 108966"/>
              <a:gd name="connsiteX9" fmla="*/ 126746 w 126745"/>
              <a:gd name="connsiteY9" fmla="*/ 58166 h 108966"/>
              <a:gd name="connsiteX10" fmla="*/ 99187 w 126745"/>
              <a:gd name="connsiteY10" fmla="*/ 0 h 108966"/>
              <a:gd name="connsiteX11" fmla="*/ 44831 w 126745"/>
              <a:gd name="connsiteY11" fmla="*/ 19431 h 10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745" h="108966">
                <a:moveTo>
                  <a:pt x="0" y="80137"/>
                </a:moveTo>
                <a:cubicBezTo>
                  <a:pt x="0" y="79502"/>
                  <a:pt x="0" y="78740"/>
                  <a:pt x="0" y="78105"/>
                </a:cubicBezTo>
                <a:cubicBezTo>
                  <a:pt x="5647" y="61300"/>
                  <a:pt x="15125" y="46039"/>
                  <a:pt x="27686" y="33528"/>
                </a:cubicBezTo>
                <a:cubicBezTo>
                  <a:pt x="30395" y="30819"/>
                  <a:pt x="33189" y="28279"/>
                  <a:pt x="36068" y="25908"/>
                </a:cubicBezTo>
                <a:lnTo>
                  <a:pt x="97790" y="87376"/>
                </a:lnTo>
                <a:lnTo>
                  <a:pt x="76200" y="108966"/>
                </a:lnTo>
                <a:cubicBezTo>
                  <a:pt x="55793" y="90432"/>
                  <a:pt x="29218" y="80156"/>
                  <a:pt x="1651" y="80137"/>
                </a:cubicBezTo>
                <a:close/>
                <a:moveTo>
                  <a:pt x="44831" y="19431"/>
                </a:moveTo>
                <a:lnTo>
                  <a:pt x="105156" y="79756"/>
                </a:lnTo>
                <a:lnTo>
                  <a:pt x="126746" y="58166"/>
                </a:lnTo>
                <a:cubicBezTo>
                  <a:pt x="111952" y="41968"/>
                  <a:pt x="102352" y="21708"/>
                  <a:pt x="99187" y="0"/>
                </a:cubicBezTo>
                <a:cubicBezTo>
                  <a:pt x="79719" y="1786"/>
                  <a:pt x="61019" y="8470"/>
                  <a:pt x="44831" y="19431"/>
                </a:cubicBezTo>
                <a:close/>
              </a:path>
            </a:pathLst>
          </a:custGeom>
          <a:solidFill>
            <a:srgbClr val="E0693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0A1A94E6-FBA2-4A9D-BCBB-3030E1D9F0B3}"/>
              </a:ext>
            </a:extLst>
          </p:cNvPr>
          <p:cNvSpPr/>
          <p:nvPr/>
        </p:nvSpPr>
        <p:spPr>
          <a:xfrm>
            <a:off x="2368042" y="1019555"/>
            <a:ext cx="68707" cy="67183"/>
          </a:xfrm>
          <a:custGeom>
            <a:avLst/>
            <a:gdLst>
              <a:gd name="connsiteX0" fmla="*/ 27178 w 68707"/>
              <a:gd name="connsiteY0" fmla="*/ 67184 h 67183"/>
              <a:gd name="connsiteX1" fmla="*/ 0 w 68707"/>
              <a:gd name="connsiteY1" fmla="*/ 1 h 67183"/>
              <a:gd name="connsiteX2" fmla="*/ 1778 w 68707"/>
              <a:gd name="connsiteY2" fmla="*/ 1 h 67183"/>
              <a:gd name="connsiteX3" fmla="*/ 68707 w 68707"/>
              <a:gd name="connsiteY3" fmla="*/ 25401 h 6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707" h="67183">
                <a:moveTo>
                  <a:pt x="27178" y="67184"/>
                </a:moveTo>
                <a:cubicBezTo>
                  <a:pt x="10396" y="48747"/>
                  <a:pt x="757" y="24920"/>
                  <a:pt x="0" y="1"/>
                </a:cubicBezTo>
                <a:lnTo>
                  <a:pt x="1778" y="1"/>
                </a:lnTo>
                <a:cubicBezTo>
                  <a:pt x="26461" y="-98"/>
                  <a:pt x="50305" y="8951"/>
                  <a:pt x="68707" y="2540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DC35B9FA-E995-4B23-95E1-497AEE460CD3}"/>
              </a:ext>
            </a:extLst>
          </p:cNvPr>
          <p:cNvSpPr/>
          <p:nvPr/>
        </p:nvSpPr>
        <p:spPr>
          <a:xfrm>
            <a:off x="2451989" y="994410"/>
            <a:ext cx="126872" cy="126872"/>
          </a:xfrm>
          <a:custGeom>
            <a:avLst/>
            <a:gdLst>
              <a:gd name="connsiteX0" fmla="*/ 126873 w 126872"/>
              <a:gd name="connsiteY0" fmla="*/ 28702 h 126872"/>
              <a:gd name="connsiteX1" fmla="*/ 99949 w 126872"/>
              <a:gd name="connsiteY1" fmla="*/ 92202 h 126872"/>
              <a:gd name="connsiteX2" fmla="*/ 29210 w 126872"/>
              <a:gd name="connsiteY2" fmla="*/ 21590 h 126872"/>
              <a:gd name="connsiteX3" fmla="*/ 50673 w 126872"/>
              <a:gd name="connsiteY3" fmla="*/ 0 h 126872"/>
              <a:gd name="connsiteX4" fmla="*/ 125349 w 126872"/>
              <a:gd name="connsiteY4" fmla="*/ 28702 h 126872"/>
              <a:gd name="connsiteX5" fmla="*/ 92329 w 126872"/>
              <a:gd name="connsiteY5" fmla="*/ 99949 h 126872"/>
              <a:gd name="connsiteX6" fmla="*/ 21590 w 126872"/>
              <a:gd name="connsiteY6" fmla="*/ 29210 h 126872"/>
              <a:gd name="connsiteX7" fmla="*/ 0 w 126872"/>
              <a:gd name="connsiteY7" fmla="*/ 50800 h 126872"/>
              <a:gd name="connsiteX8" fmla="*/ 28702 w 126872"/>
              <a:gd name="connsiteY8" fmla="*/ 125349 h 126872"/>
              <a:gd name="connsiteX9" fmla="*/ 28702 w 126872"/>
              <a:gd name="connsiteY9" fmla="*/ 126873 h 126872"/>
              <a:gd name="connsiteX10" fmla="*/ 92329 w 126872"/>
              <a:gd name="connsiteY10" fmla="*/ 99949 h 12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72" h="126872">
                <a:moveTo>
                  <a:pt x="126873" y="28702"/>
                </a:moveTo>
                <a:cubicBezTo>
                  <a:pt x="125293" y="52294"/>
                  <a:pt x="115807" y="74664"/>
                  <a:pt x="99949" y="92202"/>
                </a:cubicBezTo>
                <a:lnTo>
                  <a:pt x="29210" y="21590"/>
                </a:lnTo>
                <a:lnTo>
                  <a:pt x="50673" y="0"/>
                </a:lnTo>
                <a:cubicBezTo>
                  <a:pt x="71125" y="18528"/>
                  <a:pt x="97752" y="28762"/>
                  <a:pt x="125349" y="28702"/>
                </a:cubicBezTo>
                <a:close/>
                <a:moveTo>
                  <a:pt x="92329" y="99949"/>
                </a:moveTo>
                <a:lnTo>
                  <a:pt x="21590" y="29210"/>
                </a:lnTo>
                <a:lnTo>
                  <a:pt x="0" y="50800"/>
                </a:lnTo>
                <a:cubicBezTo>
                  <a:pt x="18541" y="71194"/>
                  <a:pt x="28779" y="97787"/>
                  <a:pt x="28702" y="125349"/>
                </a:cubicBezTo>
                <a:lnTo>
                  <a:pt x="28702" y="126873"/>
                </a:lnTo>
                <a:cubicBezTo>
                  <a:pt x="52333" y="125301"/>
                  <a:pt x="74747" y="115817"/>
                  <a:pt x="92329" y="99949"/>
                </a:cubicBezTo>
                <a:close/>
              </a:path>
            </a:pathLst>
          </a:custGeom>
          <a:solidFill>
            <a:srgbClr val="E0693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8860F552-1E7E-4F96-B34B-52A969A073AE}"/>
              </a:ext>
            </a:extLst>
          </p:cNvPr>
          <p:cNvSpPr/>
          <p:nvPr/>
        </p:nvSpPr>
        <p:spPr>
          <a:xfrm>
            <a:off x="2451989" y="994410"/>
            <a:ext cx="126872" cy="106552"/>
          </a:xfrm>
          <a:custGeom>
            <a:avLst/>
            <a:gdLst>
              <a:gd name="connsiteX0" fmla="*/ 126873 w 126872"/>
              <a:gd name="connsiteY0" fmla="*/ 28702 h 106552"/>
              <a:gd name="connsiteX1" fmla="*/ 126873 w 126872"/>
              <a:gd name="connsiteY1" fmla="*/ 30099 h 106552"/>
              <a:gd name="connsiteX2" fmla="*/ 99695 w 126872"/>
              <a:gd name="connsiteY2" fmla="*/ 73025 h 106552"/>
              <a:gd name="connsiteX3" fmla="*/ 89662 w 126872"/>
              <a:gd name="connsiteY3" fmla="*/ 81915 h 106552"/>
              <a:gd name="connsiteX4" fmla="*/ 29210 w 126872"/>
              <a:gd name="connsiteY4" fmla="*/ 21590 h 106552"/>
              <a:gd name="connsiteX5" fmla="*/ 50673 w 126872"/>
              <a:gd name="connsiteY5" fmla="*/ 0 h 106552"/>
              <a:gd name="connsiteX6" fmla="*/ 125349 w 126872"/>
              <a:gd name="connsiteY6" fmla="*/ 28702 h 106552"/>
              <a:gd name="connsiteX7" fmla="*/ 80645 w 126872"/>
              <a:gd name="connsiteY7" fmla="*/ 88265 h 106552"/>
              <a:gd name="connsiteX8" fmla="*/ 21590 w 126872"/>
              <a:gd name="connsiteY8" fmla="*/ 29210 h 106552"/>
              <a:gd name="connsiteX9" fmla="*/ 0 w 126872"/>
              <a:gd name="connsiteY9" fmla="*/ 50800 h 106552"/>
              <a:gd name="connsiteX10" fmla="*/ 27178 w 126872"/>
              <a:gd name="connsiteY10" fmla="*/ 106553 h 106552"/>
              <a:gd name="connsiteX11" fmla="*/ 80645 w 126872"/>
              <a:gd name="connsiteY11" fmla="*/ 88265 h 10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872" h="106552">
                <a:moveTo>
                  <a:pt x="126873" y="28702"/>
                </a:moveTo>
                <a:cubicBezTo>
                  <a:pt x="126873" y="28702"/>
                  <a:pt x="126873" y="29591"/>
                  <a:pt x="126873" y="30099"/>
                </a:cubicBezTo>
                <a:cubicBezTo>
                  <a:pt x="121110" y="46246"/>
                  <a:pt x="111826" y="60909"/>
                  <a:pt x="99695" y="73025"/>
                </a:cubicBezTo>
                <a:cubicBezTo>
                  <a:pt x="96536" y="76191"/>
                  <a:pt x="93185" y="79160"/>
                  <a:pt x="89662" y="81915"/>
                </a:cubicBezTo>
                <a:lnTo>
                  <a:pt x="29210" y="21590"/>
                </a:lnTo>
                <a:lnTo>
                  <a:pt x="50673" y="0"/>
                </a:lnTo>
                <a:cubicBezTo>
                  <a:pt x="71125" y="18528"/>
                  <a:pt x="97752" y="28762"/>
                  <a:pt x="125349" y="28702"/>
                </a:cubicBezTo>
                <a:close/>
                <a:moveTo>
                  <a:pt x="80645" y="88265"/>
                </a:moveTo>
                <a:lnTo>
                  <a:pt x="21590" y="29210"/>
                </a:lnTo>
                <a:lnTo>
                  <a:pt x="0" y="50800"/>
                </a:lnTo>
                <a:cubicBezTo>
                  <a:pt x="14191" y="66412"/>
                  <a:pt x="23621" y="85757"/>
                  <a:pt x="27178" y="106553"/>
                </a:cubicBezTo>
                <a:cubicBezTo>
                  <a:pt x="46250" y="105028"/>
                  <a:pt x="64634" y="98740"/>
                  <a:pt x="80645" y="88265"/>
                </a:cubicBezTo>
                <a:close/>
              </a:path>
            </a:pathLst>
          </a:custGeom>
          <a:solidFill>
            <a:srgbClr val="D14E2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CA1F9C1A-68FC-4E9D-A27A-638B036DFF53}"/>
              </a:ext>
            </a:extLst>
          </p:cNvPr>
          <p:cNvSpPr/>
          <p:nvPr/>
        </p:nvSpPr>
        <p:spPr>
          <a:xfrm>
            <a:off x="2510408" y="945261"/>
            <a:ext cx="68580" cy="67056"/>
          </a:xfrm>
          <a:custGeom>
            <a:avLst/>
            <a:gdLst>
              <a:gd name="connsiteX0" fmla="*/ 41529 w 68580"/>
              <a:gd name="connsiteY0" fmla="*/ 0 h 67056"/>
              <a:gd name="connsiteX1" fmla="*/ 68580 w 68580"/>
              <a:gd name="connsiteY1" fmla="*/ 67056 h 67056"/>
              <a:gd name="connsiteX2" fmla="*/ 66929 w 68580"/>
              <a:gd name="connsiteY2" fmla="*/ 67056 h 67056"/>
              <a:gd name="connsiteX3" fmla="*/ 0 w 68580"/>
              <a:gd name="connsiteY3" fmla="*/ 41656 h 6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" h="67056">
                <a:moveTo>
                  <a:pt x="41529" y="0"/>
                </a:moveTo>
                <a:cubicBezTo>
                  <a:pt x="58237" y="18422"/>
                  <a:pt x="67828" y="42198"/>
                  <a:pt x="68580" y="67056"/>
                </a:cubicBezTo>
                <a:lnTo>
                  <a:pt x="66929" y="67056"/>
                </a:lnTo>
                <a:cubicBezTo>
                  <a:pt x="42249" y="67143"/>
                  <a:pt x="18409" y="58096"/>
                  <a:pt x="0" y="4165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C8158880-B4ED-4241-8116-C81058B5807D}"/>
              </a:ext>
            </a:extLst>
          </p:cNvPr>
          <p:cNvSpPr/>
          <p:nvPr/>
        </p:nvSpPr>
        <p:spPr>
          <a:xfrm>
            <a:off x="2477135" y="910463"/>
            <a:ext cx="67182" cy="68706"/>
          </a:xfrm>
          <a:custGeom>
            <a:avLst/>
            <a:gdLst>
              <a:gd name="connsiteX0" fmla="*/ 0 w 67182"/>
              <a:gd name="connsiteY0" fmla="*/ 0 h 68706"/>
              <a:gd name="connsiteX1" fmla="*/ 67183 w 67182"/>
              <a:gd name="connsiteY1" fmla="*/ 27178 h 68706"/>
              <a:gd name="connsiteX2" fmla="*/ 25654 w 67182"/>
              <a:gd name="connsiteY2" fmla="*/ 68707 h 68706"/>
              <a:gd name="connsiteX3" fmla="*/ 254 w 67182"/>
              <a:gd name="connsiteY3" fmla="*/ 1778 h 68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82" h="68706">
                <a:moveTo>
                  <a:pt x="0" y="0"/>
                </a:moveTo>
                <a:cubicBezTo>
                  <a:pt x="24907" y="812"/>
                  <a:pt x="48717" y="10444"/>
                  <a:pt x="67183" y="27178"/>
                </a:cubicBezTo>
                <a:lnTo>
                  <a:pt x="25654" y="68707"/>
                </a:lnTo>
                <a:cubicBezTo>
                  <a:pt x="9204" y="50305"/>
                  <a:pt x="155" y="26461"/>
                  <a:pt x="254" y="177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6FCE0D16-BCA5-482D-98C7-B77BD537120C}"/>
              </a:ext>
            </a:extLst>
          </p:cNvPr>
          <p:cNvSpPr/>
          <p:nvPr/>
        </p:nvSpPr>
        <p:spPr>
          <a:xfrm>
            <a:off x="2402713" y="1052830"/>
            <a:ext cx="67182" cy="68580"/>
          </a:xfrm>
          <a:custGeom>
            <a:avLst/>
            <a:gdLst>
              <a:gd name="connsiteX0" fmla="*/ 67183 w 67182"/>
              <a:gd name="connsiteY0" fmla="*/ 68580 h 68580"/>
              <a:gd name="connsiteX1" fmla="*/ 0 w 67182"/>
              <a:gd name="connsiteY1" fmla="*/ 41529 h 68580"/>
              <a:gd name="connsiteX2" fmla="*/ 41656 w 67182"/>
              <a:gd name="connsiteY2" fmla="*/ 0 h 68580"/>
              <a:gd name="connsiteX3" fmla="*/ 67056 w 67182"/>
              <a:gd name="connsiteY3" fmla="*/ 66929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82" h="68580">
                <a:moveTo>
                  <a:pt x="67183" y="68580"/>
                </a:moveTo>
                <a:cubicBezTo>
                  <a:pt x="42290" y="67814"/>
                  <a:pt x="18479" y="58226"/>
                  <a:pt x="0" y="41529"/>
                </a:cubicBezTo>
                <a:lnTo>
                  <a:pt x="41656" y="0"/>
                </a:lnTo>
                <a:cubicBezTo>
                  <a:pt x="58106" y="18402"/>
                  <a:pt x="67155" y="42246"/>
                  <a:pt x="67056" y="66929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1A066728-1C40-448E-89F5-4AFA2F92FF79}"/>
              </a:ext>
            </a:extLst>
          </p:cNvPr>
          <p:cNvSpPr/>
          <p:nvPr/>
        </p:nvSpPr>
        <p:spPr>
          <a:xfrm>
            <a:off x="2618485" y="910336"/>
            <a:ext cx="1016" cy="2539"/>
          </a:xfrm>
          <a:custGeom>
            <a:avLst/>
            <a:gdLst>
              <a:gd name="connsiteX0" fmla="*/ 1016 w 1016"/>
              <a:gd name="connsiteY0" fmla="*/ 2540 h 2539"/>
              <a:gd name="connsiteX1" fmla="*/ 0 w 1016"/>
              <a:gd name="connsiteY1" fmla="*/ 0 h 2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6" h="2539">
                <a:moveTo>
                  <a:pt x="1016" y="2540"/>
                </a:moveTo>
                <a:lnTo>
                  <a:pt x="0" y="0"/>
                </a:lnTo>
                <a:close/>
              </a:path>
            </a:pathLst>
          </a:custGeom>
          <a:solidFill>
            <a:srgbClr val="9E2024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29C17D52-B301-4263-B7D4-9F7F0736C2E2}"/>
              </a:ext>
            </a:extLst>
          </p:cNvPr>
          <p:cNvSpPr/>
          <p:nvPr/>
        </p:nvSpPr>
        <p:spPr>
          <a:xfrm>
            <a:off x="2511298" y="1125437"/>
            <a:ext cx="134366" cy="78268"/>
          </a:xfrm>
          <a:custGeom>
            <a:avLst/>
            <a:gdLst>
              <a:gd name="connsiteX0" fmla="*/ 134366 w 134366"/>
              <a:gd name="connsiteY0" fmla="*/ 78269 h 78268"/>
              <a:gd name="connsiteX1" fmla="*/ 131699 w 134366"/>
              <a:gd name="connsiteY1" fmla="*/ 78269 h 78268"/>
              <a:gd name="connsiteX2" fmla="*/ 108839 w 134366"/>
              <a:gd name="connsiteY2" fmla="*/ 50710 h 78268"/>
              <a:gd name="connsiteX3" fmla="*/ 79502 w 134366"/>
              <a:gd name="connsiteY3" fmla="*/ 44233 h 78268"/>
              <a:gd name="connsiteX4" fmla="*/ 83693 w 134366"/>
              <a:gd name="connsiteY4" fmla="*/ 30263 h 78268"/>
              <a:gd name="connsiteX5" fmla="*/ 80518 w 134366"/>
              <a:gd name="connsiteY5" fmla="*/ 18579 h 78268"/>
              <a:gd name="connsiteX6" fmla="*/ 58166 w 134366"/>
              <a:gd name="connsiteY6" fmla="*/ 11213 h 78268"/>
              <a:gd name="connsiteX7" fmla="*/ 0 w 134366"/>
              <a:gd name="connsiteY7" fmla="*/ 28739 h 78268"/>
              <a:gd name="connsiteX8" fmla="*/ 56896 w 134366"/>
              <a:gd name="connsiteY8" fmla="*/ 37 h 78268"/>
              <a:gd name="connsiteX9" fmla="*/ 103124 w 134366"/>
              <a:gd name="connsiteY9" fmla="*/ 31025 h 78268"/>
              <a:gd name="connsiteX10" fmla="*/ 134366 w 134366"/>
              <a:gd name="connsiteY10" fmla="*/ 78269 h 78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4366" h="78268">
                <a:moveTo>
                  <a:pt x="134366" y="78269"/>
                </a:moveTo>
                <a:lnTo>
                  <a:pt x="131699" y="78269"/>
                </a:lnTo>
                <a:cubicBezTo>
                  <a:pt x="127538" y="66691"/>
                  <a:pt x="119449" y="56938"/>
                  <a:pt x="108839" y="50710"/>
                </a:cubicBezTo>
                <a:cubicBezTo>
                  <a:pt x="99922" y="45679"/>
                  <a:pt x="89708" y="43424"/>
                  <a:pt x="79502" y="44233"/>
                </a:cubicBezTo>
                <a:cubicBezTo>
                  <a:pt x="82235" y="40086"/>
                  <a:pt x="83692" y="35229"/>
                  <a:pt x="83693" y="30263"/>
                </a:cubicBezTo>
                <a:cubicBezTo>
                  <a:pt x="83823" y="26139"/>
                  <a:pt x="82717" y="22070"/>
                  <a:pt x="80518" y="18579"/>
                </a:cubicBezTo>
                <a:cubicBezTo>
                  <a:pt x="79502" y="17182"/>
                  <a:pt x="74930" y="11340"/>
                  <a:pt x="58166" y="11213"/>
                </a:cubicBezTo>
                <a:cubicBezTo>
                  <a:pt x="37621" y="12123"/>
                  <a:pt x="17628" y="18148"/>
                  <a:pt x="0" y="28739"/>
                </a:cubicBezTo>
                <a:cubicBezTo>
                  <a:pt x="17100" y="15851"/>
                  <a:pt x="36369" y="6130"/>
                  <a:pt x="56896" y="37"/>
                </a:cubicBezTo>
                <a:cubicBezTo>
                  <a:pt x="98552" y="-1233"/>
                  <a:pt x="103124" y="31025"/>
                  <a:pt x="103124" y="31025"/>
                </a:cubicBezTo>
                <a:cubicBezTo>
                  <a:pt x="121750" y="39462"/>
                  <a:pt x="133894" y="57826"/>
                  <a:pt x="134366" y="78269"/>
                </a:cubicBezTo>
                <a:close/>
              </a:path>
            </a:pathLst>
          </a:custGeom>
          <a:solidFill>
            <a:srgbClr val="D14E2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41360B40-D6AD-4106-9F7B-3DFF9E9318A4}"/>
              </a:ext>
            </a:extLst>
          </p:cNvPr>
          <p:cNvSpPr/>
          <p:nvPr/>
        </p:nvSpPr>
        <p:spPr>
          <a:xfrm>
            <a:off x="2371851" y="1097280"/>
            <a:ext cx="306578" cy="159893"/>
          </a:xfrm>
          <a:custGeom>
            <a:avLst/>
            <a:gdLst>
              <a:gd name="connsiteX0" fmla="*/ 306578 w 306578"/>
              <a:gd name="connsiteY0" fmla="*/ 105156 h 159893"/>
              <a:gd name="connsiteX1" fmla="*/ 289052 w 306578"/>
              <a:gd name="connsiteY1" fmla="*/ 105156 h 159893"/>
              <a:gd name="connsiteX2" fmla="*/ 289052 w 306578"/>
              <a:gd name="connsiteY2" fmla="*/ 105156 h 159893"/>
              <a:gd name="connsiteX3" fmla="*/ 289052 w 306578"/>
              <a:gd name="connsiteY3" fmla="*/ 104394 h 159893"/>
              <a:gd name="connsiteX4" fmla="*/ 289052 w 306578"/>
              <a:gd name="connsiteY4" fmla="*/ 103251 h 159893"/>
              <a:gd name="connsiteX5" fmla="*/ 289052 w 306578"/>
              <a:gd name="connsiteY5" fmla="*/ 100965 h 159893"/>
              <a:gd name="connsiteX6" fmla="*/ 289052 w 306578"/>
              <a:gd name="connsiteY6" fmla="*/ 100965 h 159893"/>
              <a:gd name="connsiteX7" fmla="*/ 289052 w 306578"/>
              <a:gd name="connsiteY7" fmla="*/ 98552 h 159893"/>
              <a:gd name="connsiteX8" fmla="*/ 287528 w 306578"/>
              <a:gd name="connsiteY8" fmla="*/ 92202 h 159893"/>
              <a:gd name="connsiteX9" fmla="*/ 286385 w 306578"/>
              <a:gd name="connsiteY9" fmla="*/ 88392 h 159893"/>
              <a:gd name="connsiteX10" fmla="*/ 286385 w 306578"/>
              <a:gd name="connsiteY10" fmla="*/ 86995 h 159893"/>
              <a:gd name="connsiteX11" fmla="*/ 283083 w 306578"/>
              <a:gd name="connsiteY11" fmla="*/ 79502 h 159893"/>
              <a:gd name="connsiteX12" fmla="*/ 283083 w 306578"/>
              <a:gd name="connsiteY12" fmla="*/ 79502 h 159893"/>
              <a:gd name="connsiteX13" fmla="*/ 281051 w 306578"/>
              <a:gd name="connsiteY13" fmla="*/ 75819 h 159893"/>
              <a:gd name="connsiteX14" fmla="*/ 277876 w 306578"/>
              <a:gd name="connsiteY14" fmla="*/ 70993 h 159893"/>
              <a:gd name="connsiteX15" fmla="*/ 277876 w 306578"/>
              <a:gd name="connsiteY15" fmla="*/ 70993 h 159893"/>
              <a:gd name="connsiteX16" fmla="*/ 273050 w 306578"/>
              <a:gd name="connsiteY16" fmla="*/ 65405 h 159893"/>
              <a:gd name="connsiteX17" fmla="*/ 270891 w 306578"/>
              <a:gd name="connsiteY17" fmla="*/ 63500 h 159893"/>
              <a:gd name="connsiteX18" fmla="*/ 250444 w 306578"/>
              <a:gd name="connsiteY18" fmla="*/ 53213 h 159893"/>
              <a:gd name="connsiteX19" fmla="*/ 198247 w 306578"/>
              <a:gd name="connsiteY19" fmla="*/ 22225 h 159893"/>
              <a:gd name="connsiteX20" fmla="*/ 110998 w 306578"/>
              <a:gd name="connsiteY20" fmla="*/ 77851 h 159893"/>
              <a:gd name="connsiteX21" fmla="*/ 110998 w 306578"/>
              <a:gd name="connsiteY21" fmla="*/ 77851 h 159893"/>
              <a:gd name="connsiteX22" fmla="*/ 106299 w 306578"/>
              <a:gd name="connsiteY22" fmla="*/ 87249 h 159893"/>
              <a:gd name="connsiteX23" fmla="*/ 106299 w 306578"/>
              <a:gd name="connsiteY23" fmla="*/ 87249 h 159893"/>
              <a:gd name="connsiteX24" fmla="*/ 83947 w 306578"/>
              <a:gd name="connsiteY24" fmla="*/ 133477 h 159893"/>
              <a:gd name="connsiteX25" fmla="*/ 0 w 306578"/>
              <a:gd name="connsiteY25" fmla="*/ 159893 h 159893"/>
              <a:gd name="connsiteX26" fmla="*/ 49911 w 306578"/>
              <a:gd name="connsiteY26" fmla="*/ 77216 h 159893"/>
              <a:gd name="connsiteX27" fmla="*/ 50800 w 306578"/>
              <a:gd name="connsiteY27" fmla="*/ 76327 h 159893"/>
              <a:gd name="connsiteX28" fmla="*/ 57531 w 306578"/>
              <a:gd name="connsiteY28" fmla="*/ 70358 h 159893"/>
              <a:gd name="connsiteX29" fmla="*/ 88265 w 306578"/>
              <a:gd name="connsiteY29" fmla="*/ 51562 h 159893"/>
              <a:gd name="connsiteX30" fmla="*/ 123571 w 306578"/>
              <a:gd name="connsiteY30" fmla="*/ 31877 h 159893"/>
              <a:gd name="connsiteX31" fmla="*/ 127254 w 306578"/>
              <a:gd name="connsiteY31" fmla="*/ 31877 h 159893"/>
              <a:gd name="connsiteX32" fmla="*/ 131318 w 306578"/>
              <a:gd name="connsiteY32" fmla="*/ 30861 h 159893"/>
              <a:gd name="connsiteX33" fmla="*/ 133858 w 306578"/>
              <a:gd name="connsiteY33" fmla="*/ 30861 h 159893"/>
              <a:gd name="connsiteX34" fmla="*/ 136271 w 306578"/>
              <a:gd name="connsiteY34" fmla="*/ 30861 h 159893"/>
              <a:gd name="connsiteX35" fmla="*/ 139573 w 306578"/>
              <a:gd name="connsiteY35" fmla="*/ 29845 h 159893"/>
              <a:gd name="connsiteX36" fmla="*/ 141986 w 306578"/>
              <a:gd name="connsiteY36" fmla="*/ 29083 h 159893"/>
              <a:gd name="connsiteX37" fmla="*/ 144526 w 306578"/>
              <a:gd name="connsiteY37" fmla="*/ 28067 h 159893"/>
              <a:gd name="connsiteX38" fmla="*/ 147193 w 306578"/>
              <a:gd name="connsiteY38" fmla="*/ 27051 h 159893"/>
              <a:gd name="connsiteX39" fmla="*/ 149860 w 306578"/>
              <a:gd name="connsiteY39" fmla="*/ 25908 h 159893"/>
              <a:gd name="connsiteX40" fmla="*/ 152400 w 306578"/>
              <a:gd name="connsiteY40" fmla="*/ 24765 h 159893"/>
              <a:gd name="connsiteX41" fmla="*/ 154940 w 306578"/>
              <a:gd name="connsiteY41" fmla="*/ 23495 h 159893"/>
              <a:gd name="connsiteX42" fmla="*/ 157480 w 306578"/>
              <a:gd name="connsiteY42" fmla="*/ 22225 h 159893"/>
              <a:gd name="connsiteX43" fmla="*/ 160020 w 306578"/>
              <a:gd name="connsiteY43" fmla="*/ 20955 h 159893"/>
              <a:gd name="connsiteX44" fmla="*/ 162433 w 306578"/>
              <a:gd name="connsiteY44" fmla="*/ 19431 h 159893"/>
              <a:gd name="connsiteX45" fmla="*/ 164973 w 306578"/>
              <a:gd name="connsiteY45" fmla="*/ 18034 h 159893"/>
              <a:gd name="connsiteX46" fmla="*/ 167259 w 306578"/>
              <a:gd name="connsiteY46" fmla="*/ 16510 h 159893"/>
              <a:gd name="connsiteX47" fmla="*/ 167259 w 306578"/>
              <a:gd name="connsiteY47" fmla="*/ 16510 h 159893"/>
              <a:gd name="connsiteX48" fmla="*/ 171450 w 306578"/>
              <a:gd name="connsiteY48" fmla="*/ 13589 h 159893"/>
              <a:gd name="connsiteX49" fmla="*/ 171450 w 306578"/>
              <a:gd name="connsiteY49" fmla="*/ 13589 h 159893"/>
              <a:gd name="connsiteX50" fmla="*/ 173736 w 306578"/>
              <a:gd name="connsiteY50" fmla="*/ 11811 h 159893"/>
              <a:gd name="connsiteX51" fmla="*/ 176022 w 306578"/>
              <a:gd name="connsiteY51" fmla="*/ 10033 h 159893"/>
              <a:gd name="connsiteX52" fmla="*/ 178054 w 306578"/>
              <a:gd name="connsiteY52" fmla="*/ 8382 h 159893"/>
              <a:gd name="connsiteX53" fmla="*/ 178054 w 306578"/>
              <a:gd name="connsiteY53" fmla="*/ 8382 h 159893"/>
              <a:gd name="connsiteX54" fmla="*/ 179959 w 306578"/>
              <a:gd name="connsiteY54" fmla="*/ 6731 h 159893"/>
              <a:gd name="connsiteX55" fmla="*/ 181864 w 306578"/>
              <a:gd name="connsiteY55" fmla="*/ 4953 h 159893"/>
              <a:gd name="connsiteX56" fmla="*/ 184277 w 306578"/>
              <a:gd name="connsiteY56" fmla="*/ 2540 h 159893"/>
              <a:gd name="connsiteX57" fmla="*/ 185547 w 306578"/>
              <a:gd name="connsiteY57" fmla="*/ 1270 h 159893"/>
              <a:gd name="connsiteX58" fmla="*/ 186817 w 306578"/>
              <a:gd name="connsiteY58" fmla="*/ 0 h 159893"/>
              <a:gd name="connsiteX59" fmla="*/ 193802 w 306578"/>
              <a:gd name="connsiteY59" fmla="*/ 14732 h 159893"/>
              <a:gd name="connsiteX60" fmla="*/ 258699 w 306578"/>
              <a:gd name="connsiteY60" fmla="*/ 45593 h 159893"/>
              <a:gd name="connsiteX61" fmla="*/ 306578 w 306578"/>
              <a:gd name="connsiteY61" fmla="*/ 105156 h 159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06578" h="159893">
                <a:moveTo>
                  <a:pt x="306578" y="105156"/>
                </a:moveTo>
                <a:lnTo>
                  <a:pt x="289052" y="105156"/>
                </a:lnTo>
                <a:lnTo>
                  <a:pt x="289052" y="105156"/>
                </a:lnTo>
                <a:lnTo>
                  <a:pt x="289052" y="104394"/>
                </a:lnTo>
                <a:cubicBezTo>
                  <a:pt x="289052" y="104394"/>
                  <a:pt x="289052" y="103632"/>
                  <a:pt x="289052" y="103251"/>
                </a:cubicBezTo>
                <a:lnTo>
                  <a:pt x="289052" y="100965"/>
                </a:lnTo>
                <a:lnTo>
                  <a:pt x="289052" y="100965"/>
                </a:lnTo>
                <a:cubicBezTo>
                  <a:pt x="289052" y="100203"/>
                  <a:pt x="289052" y="99314"/>
                  <a:pt x="289052" y="98552"/>
                </a:cubicBezTo>
                <a:cubicBezTo>
                  <a:pt x="289052" y="97790"/>
                  <a:pt x="288163" y="94361"/>
                  <a:pt x="287528" y="92202"/>
                </a:cubicBezTo>
                <a:lnTo>
                  <a:pt x="286385" y="88392"/>
                </a:lnTo>
                <a:cubicBezTo>
                  <a:pt x="286385" y="88392"/>
                  <a:pt x="286385" y="87503"/>
                  <a:pt x="286385" y="86995"/>
                </a:cubicBezTo>
                <a:cubicBezTo>
                  <a:pt x="285469" y="84420"/>
                  <a:pt x="284365" y="81916"/>
                  <a:pt x="283083" y="79502"/>
                </a:cubicBezTo>
                <a:lnTo>
                  <a:pt x="283083" y="79502"/>
                </a:lnTo>
                <a:cubicBezTo>
                  <a:pt x="282482" y="78234"/>
                  <a:pt x="281804" y="77004"/>
                  <a:pt x="281051" y="75819"/>
                </a:cubicBezTo>
                <a:cubicBezTo>
                  <a:pt x="280112" y="74135"/>
                  <a:pt x="279051" y="72522"/>
                  <a:pt x="277876" y="70993"/>
                </a:cubicBezTo>
                <a:lnTo>
                  <a:pt x="277876" y="70993"/>
                </a:lnTo>
                <a:cubicBezTo>
                  <a:pt x="276410" y="69012"/>
                  <a:pt x="274797" y="67144"/>
                  <a:pt x="273050" y="65405"/>
                </a:cubicBezTo>
                <a:lnTo>
                  <a:pt x="270891" y="63500"/>
                </a:lnTo>
                <a:cubicBezTo>
                  <a:pt x="265074" y="58369"/>
                  <a:pt x="258031" y="54826"/>
                  <a:pt x="250444" y="53213"/>
                </a:cubicBezTo>
                <a:cubicBezTo>
                  <a:pt x="250444" y="53213"/>
                  <a:pt x="243586" y="20193"/>
                  <a:pt x="198247" y="22225"/>
                </a:cubicBezTo>
                <a:cubicBezTo>
                  <a:pt x="189484" y="25400"/>
                  <a:pt x="125984" y="49149"/>
                  <a:pt x="110998" y="77851"/>
                </a:cubicBezTo>
                <a:cubicBezTo>
                  <a:pt x="110998" y="77851"/>
                  <a:pt x="110998" y="77851"/>
                  <a:pt x="110998" y="77851"/>
                </a:cubicBezTo>
                <a:cubicBezTo>
                  <a:pt x="109474" y="80645"/>
                  <a:pt x="107950" y="83820"/>
                  <a:pt x="106299" y="87249"/>
                </a:cubicBezTo>
                <a:lnTo>
                  <a:pt x="106299" y="87249"/>
                </a:lnTo>
                <a:cubicBezTo>
                  <a:pt x="99441" y="101219"/>
                  <a:pt x="91186" y="118364"/>
                  <a:pt x="83947" y="133477"/>
                </a:cubicBezTo>
                <a:cubicBezTo>
                  <a:pt x="55440" y="140520"/>
                  <a:pt x="27403" y="149342"/>
                  <a:pt x="0" y="159893"/>
                </a:cubicBezTo>
                <a:cubicBezTo>
                  <a:pt x="13409" y="130510"/>
                  <a:pt x="30156" y="102768"/>
                  <a:pt x="49911" y="77216"/>
                </a:cubicBezTo>
                <a:lnTo>
                  <a:pt x="50800" y="76327"/>
                </a:lnTo>
                <a:cubicBezTo>
                  <a:pt x="52837" y="74115"/>
                  <a:pt x="55092" y="72116"/>
                  <a:pt x="57531" y="70358"/>
                </a:cubicBezTo>
                <a:cubicBezTo>
                  <a:pt x="64389" y="65532"/>
                  <a:pt x="75438" y="58928"/>
                  <a:pt x="88265" y="51562"/>
                </a:cubicBezTo>
                <a:cubicBezTo>
                  <a:pt x="101092" y="44196"/>
                  <a:pt x="112014" y="38227"/>
                  <a:pt x="123571" y="31877"/>
                </a:cubicBezTo>
                <a:lnTo>
                  <a:pt x="127254" y="31877"/>
                </a:lnTo>
                <a:lnTo>
                  <a:pt x="131318" y="30861"/>
                </a:lnTo>
                <a:lnTo>
                  <a:pt x="133858" y="30861"/>
                </a:lnTo>
                <a:lnTo>
                  <a:pt x="136271" y="30861"/>
                </a:lnTo>
                <a:lnTo>
                  <a:pt x="139573" y="29845"/>
                </a:lnTo>
                <a:lnTo>
                  <a:pt x="141986" y="29083"/>
                </a:lnTo>
                <a:lnTo>
                  <a:pt x="144526" y="28067"/>
                </a:lnTo>
                <a:lnTo>
                  <a:pt x="147193" y="27051"/>
                </a:lnTo>
                <a:lnTo>
                  <a:pt x="149860" y="25908"/>
                </a:lnTo>
                <a:lnTo>
                  <a:pt x="152400" y="24765"/>
                </a:lnTo>
                <a:lnTo>
                  <a:pt x="154940" y="23495"/>
                </a:lnTo>
                <a:cubicBezTo>
                  <a:pt x="155823" y="23149"/>
                  <a:pt x="156673" y="22724"/>
                  <a:pt x="157480" y="22225"/>
                </a:cubicBezTo>
                <a:lnTo>
                  <a:pt x="160020" y="20955"/>
                </a:lnTo>
                <a:lnTo>
                  <a:pt x="162433" y="19431"/>
                </a:lnTo>
                <a:lnTo>
                  <a:pt x="164973" y="18034"/>
                </a:lnTo>
                <a:lnTo>
                  <a:pt x="167259" y="16510"/>
                </a:lnTo>
                <a:lnTo>
                  <a:pt x="167259" y="16510"/>
                </a:lnTo>
                <a:lnTo>
                  <a:pt x="171450" y="13589"/>
                </a:lnTo>
                <a:lnTo>
                  <a:pt x="171450" y="13589"/>
                </a:lnTo>
                <a:lnTo>
                  <a:pt x="173736" y="11811"/>
                </a:lnTo>
                <a:lnTo>
                  <a:pt x="176022" y="10033"/>
                </a:lnTo>
                <a:lnTo>
                  <a:pt x="178054" y="8382"/>
                </a:lnTo>
                <a:lnTo>
                  <a:pt x="178054" y="8382"/>
                </a:lnTo>
                <a:lnTo>
                  <a:pt x="179959" y="6731"/>
                </a:lnTo>
                <a:lnTo>
                  <a:pt x="181864" y="4953"/>
                </a:lnTo>
                <a:lnTo>
                  <a:pt x="184277" y="2540"/>
                </a:lnTo>
                <a:cubicBezTo>
                  <a:pt x="184762" y="2183"/>
                  <a:pt x="185190" y="1755"/>
                  <a:pt x="185547" y="1270"/>
                </a:cubicBezTo>
                <a:lnTo>
                  <a:pt x="186817" y="0"/>
                </a:lnTo>
                <a:lnTo>
                  <a:pt x="193802" y="14732"/>
                </a:lnTo>
                <a:cubicBezTo>
                  <a:pt x="219859" y="9693"/>
                  <a:pt x="246163" y="22201"/>
                  <a:pt x="258699" y="45593"/>
                </a:cubicBezTo>
                <a:cubicBezTo>
                  <a:pt x="282814" y="57225"/>
                  <a:pt x="300402" y="79105"/>
                  <a:pt x="306578" y="105156"/>
                </a:cubicBezTo>
                <a:close/>
              </a:path>
            </a:pathLst>
          </a:custGeom>
          <a:solidFill>
            <a:srgbClr val="1D1D1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1C6FEAFC-30C3-4346-A408-9E5B697176F2}"/>
              </a:ext>
            </a:extLst>
          </p:cNvPr>
          <p:cNvSpPr/>
          <p:nvPr/>
        </p:nvSpPr>
        <p:spPr>
          <a:xfrm>
            <a:off x="2707004" y="1188663"/>
            <a:ext cx="282" cy="56"/>
          </a:xfrm>
          <a:custGeom>
            <a:avLst/>
            <a:gdLst>
              <a:gd name="connsiteX0" fmla="*/ 0 w 282"/>
              <a:gd name="connsiteY0" fmla="*/ 56 h 56"/>
              <a:gd name="connsiteX1" fmla="*/ 0 w 282"/>
              <a:gd name="connsiteY1" fmla="*/ 56 h 56"/>
              <a:gd name="connsiteX2" fmla="*/ 0 w 282"/>
              <a:gd name="connsiteY2" fmla="*/ 56 h 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" h="56">
                <a:moveTo>
                  <a:pt x="0" y="56"/>
                </a:moveTo>
                <a:lnTo>
                  <a:pt x="0" y="56"/>
                </a:lnTo>
                <a:cubicBezTo>
                  <a:pt x="0" y="56"/>
                  <a:pt x="635" y="-71"/>
                  <a:pt x="0" y="56"/>
                </a:cubicBezTo>
                <a:close/>
              </a:path>
            </a:pathLst>
          </a:custGeom>
          <a:solidFill>
            <a:srgbClr val="D14E2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38C454CE-DEB9-418A-9574-6D20FB6AF7E8}"/>
              </a:ext>
            </a:extLst>
          </p:cNvPr>
          <p:cNvSpPr/>
          <p:nvPr/>
        </p:nvSpPr>
        <p:spPr>
          <a:xfrm>
            <a:off x="2414650" y="892379"/>
            <a:ext cx="175260" cy="85520"/>
          </a:xfrm>
          <a:custGeom>
            <a:avLst/>
            <a:gdLst>
              <a:gd name="connsiteX0" fmla="*/ 175260 w 175260"/>
              <a:gd name="connsiteY0" fmla="*/ 84251 h 85520"/>
              <a:gd name="connsiteX1" fmla="*/ 84582 w 175260"/>
              <a:gd name="connsiteY1" fmla="*/ 1574 h 85520"/>
              <a:gd name="connsiteX2" fmla="*/ 0 w 175260"/>
              <a:gd name="connsiteY2" fmla="*/ 13512 h 85520"/>
              <a:gd name="connsiteX3" fmla="*/ 0 w 175260"/>
              <a:gd name="connsiteY3" fmla="*/ 13512 h 85520"/>
              <a:gd name="connsiteX4" fmla="*/ 3429 w 175260"/>
              <a:gd name="connsiteY4" fmla="*/ 21767 h 85520"/>
              <a:gd name="connsiteX5" fmla="*/ 140843 w 175260"/>
              <a:gd name="connsiteY5" fmla="*/ 41579 h 85520"/>
              <a:gd name="connsiteX6" fmla="*/ 168529 w 175260"/>
              <a:gd name="connsiteY6" fmla="*/ 85521 h 85520"/>
              <a:gd name="connsiteX7" fmla="*/ 175260 w 175260"/>
              <a:gd name="connsiteY7" fmla="*/ 83870 h 8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" h="85520">
                <a:moveTo>
                  <a:pt x="175260" y="84251"/>
                </a:moveTo>
                <a:cubicBezTo>
                  <a:pt x="166058" y="40003"/>
                  <a:pt x="129490" y="6661"/>
                  <a:pt x="84582" y="1574"/>
                </a:cubicBezTo>
                <a:cubicBezTo>
                  <a:pt x="55826" y="-2591"/>
                  <a:pt x="26480" y="1551"/>
                  <a:pt x="0" y="13512"/>
                </a:cubicBezTo>
                <a:lnTo>
                  <a:pt x="0" y="13512"/>
                </a:lnTo>
                <a:lnTo>
                  <a:pt x="3429" y="21767"/>
                </a:lnTo>
                <a:cubicBezTo>
                  <a:pt x="48563" y="-2811"/>
                  <a:pt x="104490" y="5252"/>
                  <a:pt x="140843" y="41579"/>
                </a:cubicBezTo>
                <a:cubicBezTo>
                  <a:pt x="153321" y="53908"/>
                  <a:pt x="162795" y="68943"/>
                  <a:pt x="168529" y="85521"/>
                </a:cubicBezTo>
                <a:lnTo>
                  <a:pt x="175260" y="83870"/>
                </a:lnTo>
                <a:close/>
              </a:path>
            </a:pathLst>
          </a:custGeom>
          <a:solidFill>
            <a:srgbClr val="1D1D1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272A33E5-3836-49E3-9863-283BC4D9196A}"/>
              </a:ext>
            </a:extLst>
          </p:cNvPr>
          <p:cNvSpPr/>
          <p:nvPr/>
        </p:nvSpPr>
        <p:spPr>
          <a:xfrm>
            <a:off x="2555113" y="850900"/>
            <a:ext cx="30733" cy="31369"/>
          </a:xfrm>
          <a:custGeom>
            <a:avLst/>
            <a:gdLst>
              <a:gd name="connsiteX0" fmla="*/ 21463 w 30733"/>
              <a:gd name="connsiteY0" fmla="*/ 12700 h 31369"/>
              <a:gd name="connsiteX1" fmla="*/ 4572 w 30733"/>
              <a:gd name="connsiteY1" fmla="*/ 0 h 31369"/>
              <a:gd name="connsiteX2" fmla="*/ 0 w 30733"/>
              <a:gd name="connsiteY2" fmla="*/ 7366 h 31369"/>
              <a:gd name="connsiteX3" fmla="*/ 14732 w 30733"/>
              <a:gd name="connsiteY3" fmla="*/ 18669 h 31369"/>
              <a:gd name="connsiteX4" fmla="*/ 27432 w 30733"/>
              <a:gd name="connsiteY4" fmla="*/ 31369 h 31369"/>
              <a:gd name="connsiteX5" fmla="*/ 30734 w 30733"/>
              <a:gd name="connsiteY5" fmla="*/ 22225 h 31369"/>
              <a:gd name="connsiteX6" fmla="*/ 21463 w 30733"/>
              <a:gd name="connsiteY6" fmla="*/ 12700 h 3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733" h="31369">
                <a:moveTo>
                  <a:pt x="21463" y="12700"/>
                </a:moveTo>
                <a:cubicBezTo>
                  <a:pt x="16183" y="8019"/>
                  <a:pt x="10535" y="3772"/>
                  <a:pt x="4572" y="0"/>
                </a:cubicBezTo>
                <a:lnTo>
                  <a:pt x="0" y="7366"/>
                </a:lnTo>
                <a:cubicBezTo>
                  <a:pt x="5175" y="10776"/>
                  <a:pt x="10099" y="14553"/>
                  <a:pt x="14732" y="18669"/>
                </a:cubicBezTo>
                <a:cubicBezTo>
                  <a:pt x="19195" y="22667"/>
                  <a:pt x="23434" y="26906"/>
                  <a:pt x="27432" y="31369"/>
                </a:cubicBezTo>
                <a:lnTo>
                  <a:pt x="30734" y="22225"/>
                </a:lnTo>
                <a:cubicBezTo>
                  <a:pt x="27826" y="18878"/>
                  <a:pt x="24731" y="15697"/>
                  <a:pt x="21463" y="12700"/>
                </a:cubicBezTo>
                <a:close/>
              </a:path>
            </a:pathLst>
          </a:custGeom>
          <a:solidFill>
            <a:srgbClr val="D14E2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B1F72852-59DF-4968-8970-2D1F15BFD8FE}"/>
              </a:ext>
            </a:extLst>
          </p:cNvPr>
          <p:cNvSpPr/>
          <p:nvPr/>
        </p:nvSpPr>
        <p:spPr>
          <a:xfrm>
            <a:off x="2337816" y="824452"/>
            <a:ext cx="216788" cy="46767"/>
          </a:xfrm>
          <a:custGeom>
            <a:avLst/>
            <a:gdLst>
              <a:gd name="connsiteX0" fmla="*/ 0 w 216788"/>
              <a:gd name="connsiteY0" fmla="*/ 43974 h 46767"/>
              <a:gd name="connsiteX1" fmla="*/ 6477 w 216788"/>
              <a:gd name="connsiteY1" fmla="*/ 46768 h 46767"/>
              <a:gd name="connsiteX2" fmla="*/ 214757 w 216788"/>
              <a:gd name="connsiteY2" fmla="*/ 30893 h 46767"/>
              <a:gd name="connsiteX3" fmla="*/ 216789 w 216788"/>
              <a:gd name="connsiteY3" fmla="*/ 22130 h 46767"/>
              <a:gd name="connsiteX4" fmla="*/ 186944 w 216788"/>
              <a:gd name="connsiteY4" fmla="*/ 8414 h 46767"/>
              <a:gd name="connsiteX5" fmla="*/ 181356 w 216788"/>
              <a:gd name="connsiteY5" fmla="*/ 6636 h 46767"/>
              <a:gd name="connsiteX6" fmla="*/ 146050 w 216788"/>
              <a:gd name="connsiteY6" fmla="*/ 159 h 46767"/>
              <a:gd name="connsiteX7" fmla="*/ 137922 w 216788"/>
              <a:gd name="connsiteY7" fmla="*/ 159 h 46767"/>
              <a:gd name="connsiteX8" fmla="*/ 103124 w 216788"/>
              <a:gd name="connsiteY8" fmla="*/ 1937 h 46767"/>
              <a:gd name="connsiteX9" fmla="*/ 95631 w 216788"/>
              <a:gd name="connsiteY9" fmla="*/ 3080 h 46767"/>
              <a:gd name="connsiteX10" fmla="*/ 52578 w 216788"/>
              <a:gd name="connsiteY10" fmla="*/ 15780 h 46767"/>
              <a:gd name="connsiteX11" fmla="*/ 52578 w 216788"/>
              <a:gd name="connsiteY11" fmla="*/ 15780 h 46767"/>
              <a:gd name="connsiteX12" fmla="*/ 44704 w 216788"/>
              <a:gd name="connsiteY12" fmla="*/ 19082 h 46767"/>
              <a:gd name="connsiteX13" fmla="*/ 0 w 216788"/>
              <a:gd name="connsiteY13" fmla="*/ 43974 h 4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6788" h="46767">
                <a:moveTo>
                  <a:pt x="0" y="43974"/>
                </a:moveTo>
                <a:lnTo>
                  <a:pt x="6477" y="46768"/>
                </a:lnTo>
                <a:cubicBezTo>
                  <a:pt x="75819" y="-1365"/>
                  <a:pt x="158877" y="-4032"/>
                  <a:pt x="214757" y="30893"/>
                </a:cubicBezTo>
                <a:lnTo>
                  <a:pt x="216789" y="22130"/>
                </a:lnTo>
                <a:cubicBezTo>
                  <a:pt x="207354" y="16515"/>
                  <a:pt x="197349" y="11917"/>
                  <a:pt x="186944" y="8414"/>
                </a:cubicBezTo>
                <a:lnTo>
                  <a:pt x="181356" y="6636"/>
                </a:lnTo>
                <a:cubicBezTo>
                  <a:pt x="169835" y="3297"/>
                  <a:pt x="158006" y="1127"/>
                  <a:pt x="146050" y="159"/>
                </a:cubicBezTo>
                <a:lnTo>
                  <a:pt x="137922" y="159"/>
                </a:lnTo>
                <a:cubicBezTo>
                  <a:pt x="126293" y="-317"/>
                  <a:pt x="114644" y="278"/>
                  <a:pt x="103124" y="1937"/>
                </a:cubicBezTo>
                <a:lnTo>
                  <a:pt x="95631" y="3080"/>
                </a:lnTo>
                <a:cubicBezTo>
                  <a:pt x="80880" y="5814"/>
                  <a:pt x="66452" y="10070"/>
                  <a:pt x="52578" y="15780"/>
                </a:cubicBezTo>
                <a:lnTo>
                  <a:pt x="52578" y="15780"/>
                </a:lnTo>
                <a:lnTo>
                  <a:pt x="44704" y="19082"/>
                </a:lnTo>
                <a:cubicBezTo>
                  <a:pt x="28969" y="25784"/>
                  <a:pt x="13985" y="34128"/>
                  <a:pt x="0" y="43974"/>
                </a:cubicBezTo>
                <a:close/>
              </a:path>
            </a:pathLst>
          </a:custGeom>
          <a:solidFill>
            <a:srgbClr val="D14E2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F5F4E3B0-5256-4954-ADA2-63FD7F72D053}"/>
              </a:ext>
            </a:extLst>
          </p:cNvPr>
          <p:cNvSpPr/>
          <p:nvPr/>
        </p:nvSpPr>
        <p:spPr>
          <a:xfrm>
            <a:off x="2584576" y="877697"/>
            <a:ext cx="41021" cy="149733"/>
          </a:xfrm>
          <a:custGeom>
            <a:avLst/>
            <a:gdLst>
              <a:gd name="connsiteX0" fmla="*/ 0 w 41021"/>
              <a:gd name="connsiteY0" fmla="*/ 6223 h 149733"/>
              <a:gd name="connsiteX1" fmla="*/ 34671 w 41021"/>
              <a:gd name="connsiteY1" fmla="*/ 101219 h 149733"/>
              <a:gd name="connsiteX2" fmla="*/ 34671 w 41021"/>
              <a:gd name="connsiteY2" fmla="*/ 149733 h 149733"/>
              <a:gd name="connsiteX3" fmla="*/ 34671 w 41021"/>
              <a:gd name="connsiteY3" fmla="*/ 149733 h 149733"/>
              <a:gd name="connsiteX4" fmla="*/ 34671 w 41021"/>
              <a:gd name="connsiteY4" fmla="*/ 136144 h 149733"/>
              <a:gd name="connsiteX5" fmla="*/ 41021 w 41021"/>
              <a:gd name="connsiteY5" fmla="*/ 103759 h 149733"/>
              <a:gd name="connsiteX6" fmla="*/ 30099 w 41021"/>
              <a:gd name="connsiteY6" fmla="*/ 43942 h 149733"/>
              <a:gd name="connsiteX7" fmla="*/ 27813 w 41021"/>
              <a:gd name="connsiteY7" fmla="*/ 38100 h 149733"/>
              <a:gd name="connsiteX8" fmla="*/ 5715 w 41021"/>
              <a:gd name="connsiteY8" fmla="*/ 0 h 14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21" h="149733">
                <a:moveTo>
                  <a:pt x="0" y="6223"/>
                </a:moveTo>
                <a:cubicBezTo>
                  <a:pt x="20937" y="33632"/>
                  <a:pt x="33030" y="66767"/>
                  <a:pt x="34671" y="101219"/>
                </a:cubicBezTo>
                <a:cubicBezTo>
                  <a:pt x="29740" y="117015"/>
                  <a:pt x="29740" y="133938"/>
                  <a:pt x="34671" y="149733"/>
                </a:cubicBezTo>
                <a:lnTo>
                  <a:pt x="34671" y="149733"/>
                </a:lnTo>
                <a:cubicBezTo>
                  <a:pt x="34353" y="145209"/>
                  <a:pt x="34353" y="140668"/>
                  <a:pt x="34671" y="136144"/>
                </a:cubicBezTo>
                <a:cubicBezTo>
                  <a:pt x="35196" y="125097"/>
                  <a:pt x="37335" y="114186"/>
                  <a:pt x="41021" y="103759"/>
                </a:cubicBezTo>
                <a:cubicBezTo>
                  <a:pt x="40530" y="83372"/>
                  <a:pt x="36844" y="63188"/>
                  <a:pt x="30099" y="43942"/>
                </a:cubicBezTo>
                <a:cubicBezTo>
                  <a:pt x="30099" y="42037"/>
                  <a:pt x="28702" y="40132"/>
                  <a:pt x="27813" y="38100"/>
                </a:cubicBezTo>
                <a:cubicBezTo>
                  <a:pt x="22398" y="24364"/>
                  <a:pt x="14949" y="11521"/>
                  <a:pt x="5715" y="0"/>
                </a:cubicBezTo>
                <a:close/>
              </a:path>
            </a:pathLst>
          </a:custGeom>
          <a:solidFill>
            <a:srgbClr val="D14E2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4E0BF832-3638-40BA-A75D-2B74561B320B}"/>
              </a:ext>
            </a:extLst>
          </p:cNvPr>
          <p:cNvSpPr/>
          <p:nvPr/>
        </p:nvSpPr>
        <p:spPr>
          <a:xfrm>
            <a:off x="2322194" y="815542"/>
            <a:ext cx="310192" cy="225857"/>
          </a:xfrm>
          <a:custGeom>
            <a:avLst/>
            <a:gdLst>
              <a:gd name="connsiteX0" fmla="*/ 299339 w 310192"/>
              <a:gd name="connsiteY0" fmla="*/ 102540 h 225857"/>
              <a:gd name="connsiteX1" fmla="*/ 295783 w 310192"/>
              <a:gd name="connsiteY1" fmla="*/ 93650 h 225857"/>
              <a:gd name="connsiteX2" fmla="*/ 273177 w 310192"/>
              <a:gd name="connsiteY2" fmla="*/ 56693 h 225857"/>
              <a:gd name="connsiteX3" fmla="*/ 265938 w 310192"/>
              <a:gd name="connsiteY3" fmla="*/ 48692 h 225857"/>
              <a:gd name="connsiteX4" fmla="*/ 257175 w 310192"/>
              <a:gd name="connsiteY4" fmla="*/ 40310 h 225857"/>
              <a:gd name="connsiteX5" fmla="*/ 241554 w 310192"/>
              <a:gd name="connsiteY5" fmla="*/ 27610 h 225857"/>
              <a:gd name="connsiteX6" fmla="*/ 234188 w 310192"/>
              <a:gd name="connsiteY6" fmla="*/ 22911 h 225857"/>
              <a:gd name="connsiteX7" fmla="*/ 205105 w 310192"/>
              <a:gd name="connsiteY7" fmla="*/ 9957 h 225857"/>
              <a:gd name="connsiteX8" fmla="*/ 197612 w 310192"/>
              <a:gd name="connsiteY8" fmla="*/ 7544 h 225857"/>
              <a:gd name="connsiteX9" fmla="*/ 163449 w 310192"/>
              <a:gd name="connsiteY9" fmla="*/ 940 h 225857"/>
              <a:gd name="connsiteX10" fmla="*/ 152527 w 310192"/>
              <a:gd name="connsiteY10" fmla="*/ 178 h 225857"/>
              <a:gd name="connsiteX11" fmla="*/ 119126 w 310192"/>
              <a:gd name="connsiteY11" fmla="*/ 1448 h 225857"/>
              <a:gd name="connsiteX12" fmla="*/ 108712 w 310192"/>
              <a:gd name="connsiteY12" fmla="*/ 2972 h 225857"/>
              <a:gd name="connsiteX13" fmla="*/ 66675 w 310192"/>
              <a:gd name="connsiteY13" fmla="*/ 14402 h 225857"/>
              <a:gd name="connsiteX14" fmla="*/ 55245 w 310192"/>
              <a:gd name="connsiteY14" fmla="*/ 19101 h 225857"/>
              <a:gd name="connsiteX15" fmla="*/ 0 w 310192"/>
              <a:gd name="connsiteY15" fmla="*/ 52502 h 225857"/>
              <a:gd name="connsiteX16" fmla="*/ 58420 w 310192"/>
              <a:gd name="connsiteY16" fmla="*/ 111684 h 225857"/>
              <a:gd name="connsiteX17" fmla="*/ 177419 w 310192"/>
              <a:gd name="connsiteY17" fmla="*/ 78791 h 225857"/>
              <a:gd name="connsiteX18" fmla="*/ 268097 w 310192"/>
              <a:gd name="connsiteY18" fmla="*/ 161468 h 225857"/>
              <a:gd name="connsiteX19" fmla="*/ 272034 w 310192"/>
              <a:gd name="connsiteY19" fmla="*/ 180899 h 225857"/>
              <a:gd name="connsiteX20" fmla="*/ 305816 w 310192"/>
              <a:gd name="connsiteY20" fmla="*/ 225857 h 225857"/>
              <a:gd name="connsiteX21" fmla="*/ 310134 w 310192"/>
              <a:gd name="connsiteY21" fmla="*/ 168961 h 225857"/>
              <a:gd name="connsiteX22" fmla="*/ 299339 w 310192"/>
              <a:gd name="connsiteY22" fmla="*/ 102540 h 225857"/>
              <a:gd name="connsiteX23" fmla="*/ 297180 w 310192"/>
              <a:gd name="connsiteY23" fmla="*/ 211887 h 225857"/>
              <a:gd name="connsiteX24" fmla="*/ 284480 w 310192"/>
              <a:gd name="connsiteY24" fmla="*/ 202108 h 225857"/>
              <a:gd name="connsiteX25" fmla="*/ 278257 w 310192"/>
              <a:gd name="connsiteY25" fmla="*/ 183185 h 225857"/>
              <a:gd name="connsiteX26" fmla="*/ 271526 w 310192"/>
              <a:gd name="connsiteY26" fmla="*/ 151435 h 225857"/>
              <a:gd name="connsiteX27" fmla="*/ 251206 w 310192"/>
              <a:gd name="connsiteY27" fmla="*/ 111811 h 225857"/>
              <a:gd name="connsiteX28" fmla="*/ 214249 w 310192"/>
              <a:gd name="connsiteY28" fmla="*/ 82728 h 225857"/>
              <a:gd name="connsiteX29" fmla="*/ 116205 w 310192"/>
              <a:gd name="connsiteY29" fmla="*/ 73457 h 225857"/>
              <a:gd name="connsiteX30" fmla="*/ 58166 w 310192"/>
              <a:gd name="connsiteY30" fmla="*/ 98857 h 225857"/>
              <a:gd name="connsiteX31" fmla="*/ 14605 w 310192"/>
              <a:gd name="connsiteY31" fmla="*/ 53645 h 225857"/>
              <a:gd name="connsiteX32" fmla="*/ 60325 w 310192"/>
              <a:gd name="connsiteY32" fmla="*/ 27229 h 225857"/>
              <a:gd name="connsiteX33" fmla="*/ 68199 w 310192"/>
              <a:gd name="connsiteY33" fmla="*/ 23927 h 225857"/>
              <a:gd name="connsiteX34" fmla="*/ 68199 w 310192"/>
              <a:gd name="connsiteY34" fmla="*/ 23927 h 225857"/>
              <a:gd name="connsiteX35" fmla="*/ 111252 w 310192"/>
              <a:gd name="connsiteY35" fmla="*/ 11227 h 225857"/>
              <a:gd name="connsiteX36" fmla="*/ 118745 w 310192"/>
              <a:gd name="connsiteY36" fmla="*/ 10084 h 225857"/>
              <a:gd name="connsiteX37" fmla="*/ 153543 w 310192"/>
              <a:gd name="connsiteY37" fmla="*/ 8306 h 225857"/>
              <a:gd name="connsiteX38" fmla="*/ 161671 w 310192"/>
              <a:gd name="connsiteY38" fmla="*/ 8306 h 225857"/>
              <a:gd name="connsiteX39" fmla="*/ 196977 w 310192"/>
              <a:gd name="connsiteY39" fmla="*/ 14783 h 225857"/>
              <a:gd name="connsiteX40" fmla="*/ 202565 w 310192"/>
              <a:gd name="connsiteY40" fmla="*/ 16561 h 225857"/>
              <a:gd name="connsiteX41" fmla="*/ 232410 w 310192"/>
              <a:gd name="connsiteY41" fmla="*/ 30277 h 225857"/>
              <a:gd name="connsiteX42" fmla="*/ 228346 w 310192"/>
              <a:gd name="connsiteY42" fmla="*/ 47930 h 225857"/>
              <a:gd name="connsiteX43" fmla="*/ 237490 w 310192"/>
              <a:gd name="connsiteY43" fmla="*/ 33452 h 225857"/>
              <a:gd name="connsiteX44" fmla="*/ 254381 w 310192"/>
              <a:gd name="connsiteY44" fmla="*/ 46152 h 225857"/>
              <a:gd name="connsiteX45" fmla="*/ 263271 w 310192"/>
              <a:gd name="connsiteY45" fmla="*/ 55042 h 225857"/>
              <a:gd name="connsiteX46" fmla="*/ 256540 w 310192"/>
              <a:gd name="connsiteY46" fmla="*/ 73330 h 225857"/>
              <a:gd name="connsiteX47" fmla="*/ 268224 w 310192"/>
              <a:gd name="connsiteY47" fmla="*/ 60630 h 225857"/>
              <a:gd name="connsiteX48" fmla="*/ 290322 w 310192"/>
              <a:gd name="connsiteY48" fmla="*/ 98730 h 225857"/>
              <a:gd name="connsiteX49" fmla="*/ 292608 w 310192"/>
              <a:gd name="connsiteY49" fmla="*/ 104572 h 225857"/>
              <a:gd name="connsiteX50" fmla="*/ 303530 w 310192"/>
              <a:gd name="connsiteY50" fmla="*/ 164389 h 225857"/>
              <a:gd name="connsiteX51" fmla="*/ 297180 w 310192"/>
              <a:gd name="connsiteY51" fmla="*/ 196774 h 225857"/>
              <a:gd name="connsiteX52" fmla="*/ 297180 w 310192"/>
              <a:gd name="connsiteY52" fmla="*/ 211887 h 22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10192" h="225857">
                <a:moveTo>
                  <a:pt x="299339" y="102540"/>
                </a:moveTo>
                <a:cubicBezTo>
                  <a:pt x="298323" y="99492"/>
                  <a:pt x="297053" y="96571"/>
                  <a:pt x="295783" y="93650"/>
                </a:cubicBezTo>
                <a:cubicBezTo>
                  <a:pt x="290055" y="80313"/>
                  <a:pt x="282442" y="67867"/>
                  <a:pt x="273177" y="56693"/>
                </a:cubicBezTo>
                <a:cubicBezTo>
                  <a:pt x="270891" y="53984"/>
                  <a:pt x="268478" y="51317"/>
                  <a:pt x="265938" y="48692"/>
                </a:cubicBezTo>
                <a:cubicBezTo>
                  <a:pt x="263144" y="45898"/>
                  <a:pt x="260223" y="42977"/>
                  <a:pt x="257175" y="40310"/>
                </a:cubicBezTo>
                <a:cubicBezTo>
                  <a:pt x="252269" y="35719"/>
                  <a:pt x="247050" y="31476"/>
                  <a:pt x="241554" y="27610"/>
                </a:cubicBezTo>
                <a:cubicBezTo>
                  <a:pt x="239141" y="25959"/>
                  <a:pt x="236601" y="24308"/>
                  <a:pt x="234188" y="22911"/>
                </a:cubicBezTo>
                <a:cubicBezTo>
                  <a:pt x="224973" y="17590"/>
                  <a:pt x="215225" y="13248"/>
                  <a:pt x="205105" y="9957"/>
                </a:cubicBezTo>
                <a:lnTo>
                  <a:pt x="197612" y="7544"/>
                </a:lnTo>
                <a:cubicBezTo>
                  <a:pt x="186469" y="4225"/>
                  <a:pt x="175026" y="2013"/>
                  <a:pt x="163449" y="940"/>
                </a:cubicBezTo>
                <a:cubicBezTo>
                  <a:pt x="159893" y="940"/>
                  <a:pt x="156210" y="305"/>
                  <a:pt x="152527" y="178"/>
                </a:cubicBezTo>
                <a:cubicBezTo>
                  <a:pt x="141377" y="-280"/>
                  <a:pt x="130209" y="145"/>
                  <a:pt x="119126" y="1448"/>
                </a:cubicBezTo>
                <a:lnTo>
                  <a:pt x="108712" y="2972"/>
                </a:lnTo>
                <a:cubicBezTo>
                  <a:pt x="94376" y="5473"/>
                  <a:pt x="80303" y="9299"/>
                  <a:pt x="66675" y="14402"/>
                </a:cubicBezTo>
                <a:lnTo>
                  <a:pt x="55245" y="19101"/>
                </a:lnTo>
                <a:cubicBezTo>
                  <a:pt x="35465" y="27804"/>
                  <a:pt x="16896" y="39031"/>
                  <a:pt x="0" y="52502"/>
                </a:cubicBezTo>
                <a:lnTo>
                  <a:pt x="58420" y="111684"/>
                </a:lnTo>
                <a:cubicBezTo>
                  <a:pt x="91880" y="84831"/>
                  <a:pt x="134918" y="72935"/>
                  <a:pt x="177419" y="78791"/>
                </a:cubicBezTo>
                <a:cubicBezTo>
                  <a:pt x="222327" y="83878"/>
                  <a:pt x="258895" y="117220"/>
                  <a:pt x="268097" y="161468"/>
                </a:cubicBezTo>
                <a:cubicBezTo>
                  <a:pt x="269786" y="167863"/>
                  <a:pt x="271101" y="174351"/>
                  <a:pt x="272034" y="180899"/>
                </a:cubicBezTo>
                <a:cubicBezTo>
                  <a:pt x="273721" y="201132"/>
                  <a:pt x="286852" y="218607"/>
                  <a:pt x="305816" y="225857"/>
                </a:cubicBezTo>
                <a:cubicBezTo>
                  <a:pt x="299593" y="180772"/>
                  <a:pt x="310134" y="168961"/>
                  <a:pt x="310134" y="168961"/>
                </a:cubicBezTo>
                <a:cubicBezTo>
                  <a:pt x="310708" y="146342"/>
                  <a:pt x="307047" y="123814"/>
                  <a:pt x="299339" y="102540"/>
                </a:cubicBezTo>
                <a:close/>
                <a:moveTo>
                  <a:pt x="297180" y="211887"/>
                </a:moveTo>
                <a:cubicBezTo>
                  <a:pt x="292210" y="209716"/>
                  <a:pt x="287850" y="206358"/>
                  <a:pt x="284480" y="202108"/>
                </a:cubicBezTo>
                <a:cubicBezTo>
                  <a:pt x="280833" y="196431"/>
                  <a:pt x="278692" y="189919"/>
                  <a:pt x="278257" y="183185"/>
                </a:cubicBezTo>
                <a:cubicBezTo>
                  <a:pt x="278257" y="183185"/>
                  <a:pt x="276479" y="171374"/>
                  <a:pt x="271526" y="151435"/>
                </a:cubicBezTo>
                <a:cubicBezTo>
                  <a:pt x="267827" y="136864"/>
                  <a:pt x="260880" y="123318"/>
                  <a:pt x="251206" y="111811"/>
                </a:cubicBezTo>
                <a:cubicBezTo>
                  <a:pt x="241125" y="99569"/>
                  <a:pt x="228519" y="89648"/>
                  <a:pt x="214249" y="82728"/>
                </a:cubicBezTo>
                <a:cubicBezTo>
                  <a:pt x="183649" y="68297"/>
                  <a:pt x="148967" y="65018"/>
                  <a:pt x="116205" y="73457"/>
                </a:cubicBezTo>
                <a:cubicBezTo>
                  <a:pt x="95400" y="78098"/>
                  <a:pt x="75691" y="86723"/>
                  <a:pt x="58166" y="98857"/>
                </a:cubicBezTo>
                <a:lnTo>
                  <a:pt x="14605" y="53645"/>
                </a:lnTo>
                <a:cubicBezTo>
                  <a:pt x="28833" y="43194"/>
                  <a:pt x="44165" y="34336"/>
                  <a:pt x="60325" y="27229"/>
                </a:cubicBezTo>
                <a:lnTo>
                  <a:pt x="68199" y="23927"/>
                </a:lnTo>
                <a:lnTo>
                  <a:pt x="68199" y="23927"/>
                </a:lnTo>
                <a:cubicBezTo>
                  <a:pt x="82073" y="18217"/>
                  <a:pt x="96501" y="13961"/>
                  <a:pt x="111252" y="11227"/>
                </a:cubicBezTo>
                <a:lnTo>
                  <a:pt x="118745" y="10084"/>
                </a:lnTo>
                <a:cubicBezTo>
                  <a:pt x="130265" y="8426"/>
                  <a:pt x="141914" y="7830"/>
                  <a:pt x="153543" y="8306"/>
                </a:cubicBezTo>
                <a:lnTo>
                  <a:pt x="161671" y="8306"/>
                </a:lnTo>
                <a:cubicBezTo>
                  <a:pt x="173627" y="9275"/>
                  <a:pt x="185456" y="11445"/>
                  <a:pt x="196977" y="14783"/>
                </a:cubicBezTo>
                <a:lnTo>
                  <a:pt x="202565" y="16561"/>
                </a:lnTo>
                <a:cubicBezTo>
                  <a:pt x="212971" y="20065"/>
                  <a:pt x="222975" y="24662"/>
                  <a:pt x="232410" y="30277"/>
                </a:cubicBezTo>
                <a:lnTo>
                  <a:pt x="228346" y="47930"/>
                </a:lnTo>
                <a:lnTo>
                  <a:pt x="237490" y="33452"/>
                </a:lnTo>
                <a:cubicBezTo>
                  <a:pt x="243453" y="37225"/>
                  <a:pt x="249101" y="41472"/>
                  <a:pt x="254381" y="46152"/>
                </a:cubicBezTo>
                <a:cubicBezTo>
                  <a:pt x="257501" y="48955"/>
                  <a:pt x="260469" y="51922"/>
                  <a:pt x="263271" y="55042"/>
                </a:cubicBezTo>
                <a:lnTo>
                  <a:pt x="256540" y="73330"/>
                </a:lnTo>
                <a:lnTo>
                  <a:pt x="268224" y="60630"/>
                </a:lnTo>
                <a:cubicBezTo>
                  <a:pt x="277458" y="72151"/>
                  <a:pt x="284907" y="84995"/>
                  <a:pt x="290322" y="98730"/>
                </a:cubicBezTo>
                <a:cubicBezTo>
                  <a:pt x="291211" y="100762"/>
                  <a:pt x="291973" y="102667"/>
                  <a:pt x="292608" y="104572"/>
                </a:cubicBezTo>
                <a:cubicBezTo>
                  <a:pt x="299353" y="123818"/>
                  <a:pt x="303038" y="144002"/>
                  <a:pt x="303530" y="164389"/>
                </a:cubicBezTo>
                <a:cubicBezTo>
                  <a:pt x="299844" y="174816"/>
                  <a:pt x="297705" y="185727"/>
                  <a:pt x="297180" y="196774"/>
                </a:cubicBezTo>
                <a:cubicBezTo>
                  <a:pt x="296787" y="201804"/>
                  <a:pt x="296787" y="206857"/>
                  <a:pt x="297180" y="211887"/>
                </a:cubicBezTo>
                <a:close/>
              </a:path>
            </a:pathLst>
          </a:custGeom>
          <a:solidFill>
            <a:srgbClr val="1D1D1B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78B795A7-4E22-4160-98E4-0E325C0CA21D}"/>
              </a:ext>
            </a:extLst>
          </p:cNvPr>
          <p:cNvSpPr/>
          <p:nvPr/>
        </p:nvSpPr>
        <p:spPr>
          <a:xfrm>
            <a:off x="1569054" y="3396360"/>
            <a:ext cx="16103" cy="16867"/>
          </a:xfrm>
          <a:custGeom>
            <a:avLst/>
            <a:gdLst>
              <a:gd name="connsiteX0" fmla="*/ 15270 w 16103"/>
              <a:gd name="connsiteY0" fmla="*/ 14478 h 16867"/>
              <a:gd name="connsiteX1" fmla="*/ 13746 w 16103"/>
              <a:gd name="connsiteY1" fmla="*/ 0 h 16867"/>
              <a:gd name="connsiteX2" fmla="*/ 3713 w 16103"/>
              <a:gd name="connsiteY2" fmla="*/ 5715 h 16867"/>
              <a:gd name="connsiteX3" fmla="*/ 15270 w 16103"/>
              <a:gd name="connsiteY3" fmla="*/ 14478 h 1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03" h="16867">
                <a:moveTo>
                  <a:pt x="15270" y="14478"/>
                </a:moveTo>
                <a:cubicBezTo>
                  <a:pt x="17683" y="5080"/>
                  <a:pt x="14127" y="4826"/>
                  <a:pt x="13746" y="0"/>
                </a:cubicBezTo>
                <a:cubicBezTo>
                  <a:pt x="8158" y="2413"/>
                  <a:pt x="4221" y="11938"/>
                  <a:pt x="3713" y="5715"/>
                </a:cubicBezTo>
                <a:cubicBezTo>
                  <a:pt x="-6955" y="18034"/>
                  <a:pt x="8031" y="18796"/>
                  <a:pt x="15270" y="14478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AD1217EF-9DE1-4FB7-9A09-E3FD49338B7C}"/>
              </a:ext>
            </a:extLst>
          </p:cNvPr>
          <p:cNvSpPr/>
          <p:nvPr/>
        </p:nvSpPr>
        <p:spPr>
          <a:xfrm>
            <a:off x="1676480" y="3586479"/>
            <a:ext cx="42337" cy="25400"/>
          </a:xfrm>
          <a:custGeom>
            <a:avLst/>
            <a:gdLst>
              <a:gd name="connsiteX0" fmla="*/ 5000 w 42337"/>
              <a:gd name="connsiteY0" fmla="*/ 0 h 25400"/>
              <a:gd name="connsiteX1" fmla="*/ 34591 w 42337"/>
              <a:gd name="connsiteY1" fmla="*/ 25400 h 25400"/>
              <a:gd name="connsiteX2" fmla="*/ 42338 w 42337"/>
              <a:gd name="connsiteY2" fmla="*/ 9017 h 25400"/>
              <a:gd name="connsiteX3" fmla="*/ 5000 w 42337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37" h="25400">
                <a:moveTo>
                  <a:pt x="5000" y="0"/>
                </a:moveTo>
                <a:cubicBezTo>
                  <a:pt x="-15066" y="33909"/>
                  <a:pt x="31543" y="7493"/>
                  <a:pt x="34591" y="25400"/>
                </a:cubicBezTo>
                <a:cubicBezTo>
                  <a:pt x="39544" y="21590"/>
                  <a:pt x="36877" y="12700"/>
                  <a:pt x="42338" y="9017"/>
                </a:cubicBezTo>
                <a:cubicBezTo>
                  <a:pt x="32813" y="1270"/>
                  <a:pt x="4238" y="24765"/>
                  <a:pt x="5000" y="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C23247B7-F485-4B57-8650-F88E90ECAB62}"/>
              </a:ext>
            </a:extLst>
          </p:cNvPr>
          <p:cNvSpPr/>
          <p:nvPr/>
        </p:nvSpPr>
        <p:spPr>
          <a:xfrm>
            <a:off x="1641729" y="3563439"/>
            <a:ext cx="28447" cy="10354"/>
          </a:xfrm>
          <a:custGeom>
            <a:avLst/>
            <a:gdLst>
              <a:gd name="connsiteX0" fmla="*/ 0 w 28447"/>
              <a:gd name="connsiteY0" fmla="*/ 3356 h 10354"/>
              <a:gd name="connsiteX1" fmla="*/ 28448 w 28447"/>
              <a:gd name="connsiteY1" fmla="*/ 6277 h 10354"/>
              <a:gd name="connsiteX2" fmla="*/ 0 w 28447"/>
              <a:gd name="connsiteY2" fmla="*/ 3356 h 10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447" h="10354">
                <a:moveTo>
                  <a:pt x="0" y="3356"/>
                </a:moveTo>
                <a:cubicBezTo>
                  <a:pt x="2794" y="15167"/>
                  <a:pt x="16764" y="9071"/>
                  <a:pt x="28448" y="6277"/>
                </a:cubicBezTo>
                <a:cubicBezTo>
                  <a:pt x="20955" y="-5788"/>
                  <a:pt x="12954" y="3229"/>
                  <a:pt x="0" y="3356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7E40AEFA-B001-4416-8D26-74A04F0D7A5F}"/>
              </a:ext>
            </a:extLst>
          </p:cNvPr>
          <p:cNvSpPr/>
          <p:nvPr/>
        </p:nvSpPr>
        <p:spPr>
          <a:xfrm>
            <a:off x="1566799" y="3546367"/>
            <a:ext cx="46100" cy="35834"/>
          </a:xfrm>
          <a:custGeom>
            <a:avLst/>
            <a:gdLst>
              <a:gd name="connsiteX0" fmla="*/ 889 w 46100"/>
              <a:gd name="connsiteY0" fmla="*/ 24618 h 35834"/>
              <a:gd name="connsiteX1" fmla="*/ 0 w 46100"/>
              <a:gd name="connsiteY1" fmla="*/ 32746 h 35834"/>
              <a:gd name="connsiteX2" fmla="*/ 41910 w 46100"/>
              <a:gd name="connsiteY2" fmla="*/ 31984 h 35834"/>
              <a:gd name="connsiteX3" fmla="*/ 46101 w 46100"/>
              <a:gd name="connsiteY3" fmla="*/ 22332 h 35834"/>
              <a:gd name="connsiteX4" fmla="*/ 13716 w 46100"/>
              <a:gd name="connsiteY4" fmla="*/ 25634 h 35834"/>
              <a:gd name="connsiteX5" fmla="*/ 31750 w 46100"/>
              <a:gd name="connsiteY5" fmla="*/ 3536 h 35834"/>
              <a:gd name="connsiteX6" fmla="*/ 15621 w 46100"/>
              <a:gd name="connsiteY6" fmla="*/ 5061 h 35834"/>
              <a:gd name="connsiteX7" fmla="*/ 4572 w 46100"/>
              <a:gd name="connsiteY7" fmla="*/ 19157 h 35834"/>
              <a:gd name="connsiteX8" fmla="*/ 889 w 46100"/>
              <a:gd name="connsiteY8" fmla="*/ 24618 h 3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0" h="35834">
                <a:moveTo>
                  <a:pt x="889" y="24618"/>
                </a:moveTo>
                <a:cubicBezTo>
                  <a:pt x="889" y="27286"/>
                  <a:pt x="889" y="30079"/>
                  <a:pt x="0" y="32746"/>
                </a:cubicBezTo>
                <a:cubicBezTo>
                  <a:pt x="12700" y="21317"/>
                  <a:pt x="21209" y="44557"/>
                  <a:pt x="41910" y="31984"/>
                </a:cubicBezTo>
                <a:cubicBezTo>
                  <a:pt x="41846" y="28313"/>
                  <a:pt x="43374" y="24793"/>
                  <a:pt x="46101" y="22332"/>
                </a:cubicBezTo>
                <a:cubicBezTo>
                  <a:pt x="33401" y="25507"/>
                  <a:pt x="27686" y="19411"/>
                  <a:pt x="13716" y="25634"/>
                </a:cubicBezTo>
                <a:cubicBezTo>
                  <a:pt x="15367" y="5314"/>
                  <a:pt x="23876" y="17125"/>
                  <a:pt x="31750" y="3536"/>
                </a:cubicBezTo>
                <a:cubicBezTo>
                  <a:pt x="34417" y="-9164"/>
                  <a:pt x="12954" y="17379"/>
                  <a:pt x="15621" y="5061"/>
                </a:cubicBezTo>
                <a:cubicBezTo>
                  <a:pt x="11049" y="6965"/>
                  <a:pt x="9017" y="31349"/>
                  <a:pt x="4572" y="19157"/>
                </a:cubicBezTo>
                <a:cubicBezTo>
                  <a:pt x="1778" y="19411"/>
                  <a:pt x="1270" y="22332"/>
                  <a:pt x="889" y="24618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8873A160-A346-4057-A921-A73BA455EDF0}"/>
              </a:ext>
            </a:extLst>
          </p:cNvPr>
          <p:cNvSpPr/>
          <p:nvPr/>
        </p:nvSpPr>
        <p:spPr>
          <a:xfrm>
            <a:off x="1500514" y="3545576"/>
            <a:ext cx="21247" cy="27113"/>
          </a:xfrm>
          <a:custGeom>
            <a:avLst/>
            <a:gdLst>
              <a:gd name="connsiteX0" fmla="*/ 8373 w 21247"/>
              <a:gd name="connsiteY0" fmla="*/ 4327 h 27113"/>
              <a:gd name="connsiteX1" fmla="*/ 245 w 21247"/>
              <a:gd name="connsiteY1" fmla="*/ 20456 h 27113"/>
              <a:gd name="connsiteX2" fmla="*/ 17263 w 21247"/>
              <a:gd name="connsiteY2" fmla="*/ 10932 h 27113"/>
              <a:gd name="connsiteX3" fmla="*/ 8373 w 21247"/>
              <a:gd name="connsiteY3" fmla="*/ 4327 h 27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7" h="27113">
                <a:moveTo>
                  <a:pt x="8373" y="4327"/>
                </a:moveTo>
                <a:cubicBezTo>
                  <a:pt x="9442" y="10897"/>
                  <a:pt x="6161" y="17408"/>
                  <a:pt x="245" y="20456"/>
                </a:cubicBezTo>
                <a:cubicBezTo>
                  <a:pt x="-2168" y="43952"/>
                  <a:pt x="13961" y="-3419"/>
                  <a:pt x="17263" y="10932"/>
                </a:cubicBezTo>
                <a:cubicBezTo>
                  <a:pt x="26788" y="2042"/>
                  <a:pt x="17390" y="-4817"/>
                  <a:pt x="8373" y="4327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A259B0B7-1AAF-4B58-A728-4E24F613A5A7}"/>
              </a:ext>
            </a:extLst>
          </p:cNvPr>
          <p:cNvSpPr/>
          <p:nvPr/>
        </p:nvSpPr>
        <p:spPr>
          <a:xfrm>
            <a:off x="1602612" y="3414448"/>
            <a:ext cx="37211" cy="10357"/>
          </a:xfrm>
          <a:custGeom>
            <a:avLst/>
            <a:gdLst>
              <a:gd name="connsiteX0" fmla="*/ 37211 w 37211"/>
              <a:gd name="connsiteY0" fmla="*/ 6677 h 10357"/>
              <a:gd name="connsiteX1" fmla="*/ 0 w 37211"/>
              <a:gd name="connsiteY1" fmla="*/ 1216 h 10357"/>
              <a:gd name="connsiteX2" fmla="*/ 37211 w 37211"/>
              <a:gd name="connsiteY2" fmla="*/ 6677 h 10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11" h="10357">
                <a:moveTo>
                  <a:pt x="37211" y="6677"/>
                </a:moveTo>
                <a:cubicBezTo>
                  <a:pt x="25878" y="410"/>
                  <a:pt x="12656" y="-1530"/>
                  <a:pt x="0" y="1216"/>
                </a:cubicBezTo>
                <a:cubicBezTo>
                  <a:pt x="9894" y="10939"/>
                  <a:pt x="24940" y="13147"/>
                  <a:pt x="37211" y="6677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D619E9DB-E3CE-44EA-8D9E-DE92E9CD384E}"/>
              </a:ext>
            </a:extLst>
          </p:cNvPr>
          <p:cNvSpPr/>
          <p:nvPr/>
        </p:nvSpPr>
        <p:spPr>
          <a:xfrm>
            <a:off x="1616231" y="3579287"/>
            <a:ext cx="23719" cy="28274"/>
          </a:xfrm>
          <a:custGeom>
            <a:avLst/>
            <a:gdLst>
              <a:gd name="connsiteX0" fmla="*/ 2637 w 23719"/>
              <a:gd name="connsiteY0" fmla="*/ 28274 h 28274"/>
              <a:gd name="connsiteX1" fmla="*/ 23719 w 23719"/>
              <a:gd name="connsiteY1" fmla="*/ 8081 h 28274"/>
              <a:gd name="connsiteX2" fmla="*/ 1875 w 23719"/>
              <a:gd name="connsiteY2" fmla="*/ 1350 h 28274"/>
              <a:gd name="connsiteX3" fmla="*/ 2637 w 23719"/>
              <a:gd name="connsiteY3" fmla="*/ 28274 h 2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19" h="28274">
                <a:moveTo>
                  <a:pt x="2637" y="28274"/>
                </a:moveTo>
                <a:cubicBezTo>
                  <a:pt x="7463" y="14177"/>
                  <a:pt x="13178" y="7827"/>
                  <a:pt x="23719" y="8081"/>
                </a:cubicBezTo>
                <a:cubicBezTo>
                  <a:pt x="21941" y="-3095"/>
                  <a:pt x="11019" y="207"/>
                  <a:pt x="1875" y="1350"/>
                </a:cubicBezTo>
                <a:cubicBezTo>
                  <a:pt x="7590" y="3509"/>
                  <a:pt x="-5237" y="24337"/>
                  <a:pt x="2637" y="28274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B7FA9BDF-6C08-4E52-B33F-BD5E09C7FD52}"/>
              </a:ext>
            </a:extLst>
          </p:cNvPr>
          <p:cNvSpPr/>
          <p:nvPr/>
        </p:nvSpPr>
        <p:spPr>
          <a:xfrm>
            <a:off x="1733042" y="3569589"/>
            <a:ext cx="116609" cy="59435"/>
          </a:xfrm>
          <a:custGeom>
            <a:avLst/>
            <a:gdLst>
              <a:gd name="connsiteX0" fmla="*/ 114300 w 116609"/>
              <a:gd name="connsiteY0" fmla="*/ 10287 h 59435"/>
              <a:gd name="connsiteX1" fmla="*/ 75057 w 116609"/>
              <a:gd name="connsiteY1" fmla="*/ 26670 h 59435"/>
              <a:gd name="connsiteX2" fmla="*/ 80137 w 116609"/>
              <a:gd name="connsiteY2" fmla="*/ 0 h 59435"/>
              <a:gd name="connsiteX3" fmla="*/ 0 w 116609"/>
              <a:gd name="connsiteY3" fmla="*/ 48768 h 59435"/>
              <a:gd name="connsiteX4" fmla="*/ 32258 w 116609"/>
              <a:gd name="connsiteY4" fmla="*/ 44958 h 59435"/>
              <a:gd name="connsiteX5" fmla="*/ 52578 w 116609"/>
              <a:gd name="connsiteY5" fmla="*/ 28575 h 59435"/>
              <a:gd name="connsiteX6" fmla="*/ 32258 w 116609"/>
              <a:gd name="connsiteY6" fmla="*/ 44958 h 59435"/>
              <a:gd name="connsiteX7" fmla="*/ 40894 w 116609"/>
              <a:gd name="connsiteY7" fmla="*/ 59436 h 59435"/>
              <a:gd name="connsiteX8" fmla="*/ 114300 w 116609"/>
              <a:gd name="connsiteY8" fmla="*/ 10287 h 5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609" h="59435">
                <a:moveTo>
                  <a:pt x="114300" y="10287"/>
                </a:moveTo>
                <a:cubicBezTo>
                  <a:pt x="127000" y="-11938"/>
                  <a:pt x="83566" y="14097"/>
                  <a:pt x="75057" y="26670"/>
                </a:cubicBezTo>
                <a:cubicBezTo>
                  <a:pt x="84582" y="7747"/>
                  <a:pt x="65659" y="15367"/>
                  <a:pt x="80137" y="0"/>
                </a:cubicBezTo>
                <a:cubicBezTo>
                  <a:pt x="57404" y="11811"/>
                  <a:pt x="34036" y="29083"/>
                  <a:pt x="0" y="48768"/>
                </a:cubicBezTo>
                <a:cubicBezTo>
                  <a:pt x="1651" y="62865"/>
                  <a:pt x="16002" y="55626"/>
                  <a:pt x="32258" y="44958"/>
                </a:cubicBezTo>
                <a:cubicBezTo>
                  <a:pt x="32258" y="24511"/>
                  <a:pt x="50546" y="18034"/>
                  <a:pt x="52578" y="28575"/>
                </a:cubicBezTo>
                <a:cubicBezTo>
                  <a:pt x="49657" y="43434"/>
                  <a:pt x="39878" y="42164"/>
                  <a:pt x="32258" y="44958"/>
                </a:cubicBezTo>
                <a:cubicBezTo>
                  <a:pt x="27686" y="62484"/>
                  <a:pt x="44323" y="43815"/>
                  <a:pt x="40894" y="59436"/>
                </a:cubicBezTo>
                <a:cubicBezTo>
                  <a:pt x="59817" y="33655"/>
                  <a:pt x="97917" y="16510"/>
                  <a:pt x="114300" y="10287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49CAB9BE-9C50-4F89-B97E-C69A9B796069}"/>
              </a:ext>
            </a:extLst>
          </p:cNvPr>
          <p:cNvSpPr/>
          <p:nvPr/>
        </p:nvSpPr>
        <p:spPr>
          <a:xfrm>
            <a:off x="1372869" y="3502025"/>
            <a:ext cx="66421" cy="22605"/>
          </a:xfrm>
          <a:custGeom>
            <a:avLst/>
            <a:gdLst>
              <a:gd name="connsiteX0" fmla="*/ 42291 w 66421"/>
              <a:gd name="connsiteY0" fmla="*/ 22606 h 22605"/>
              <a:gd name="connsiteX1" fmla="*/ 66421 w 66421"/>
              <a:gd name="connsiteY1" fmla="*/ 9906 h 22605"/>
              <a:gd name="connsiteX2" fmla="*/ 0 w 66421"/>
              <a:gd name="connsiteY2" fmla="*/ 0 h 22605"/>
              <a:gd name="connsiteX3" fmla="*/ 42291 w 66421"/>
              <a:gd name="connsiteY3" fmla="*/ 22606 h 2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21" h="22605">
                <a:moveTo>
                  <a:pt x="42291" y="22606"/>
                </a:moveTo>
                <a:cubicBezTo>
                  <a:pt x="48641" y="6350"/>
                  <a:pt x="54991" y="14986"/>
                  <a:pt x="66421" y="9906"/>
                </a:cubicBezTo>
                <a:cubicBezTo>
                  <a:pt x="47625" y="-1905"/>
                  <a:pt x="23749" y="8128"/>
                  <a:pt x="0" y="0"/>
                </a:cubicBezTo>
                <a:cubicBezTo>
                  <a:pt x="7747" y="16637"/>
                  <a:pt x="27051" y="16637"/>
                  <a:pt x="42291" y="22606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BBC5F754-7422-4C03-BBA3-69A68E206E9C}"/>
              </a:ext>
            </a:extLst>
          </p:cNvPr>
          <p:cNvSpPr/>
          <p:nvPr/>
        </p:nvSpPr>
        <p:spPr>
          <a:xfrm>
            <a:off x="1830070" y="3629405"/>
            <a:ext cx="20302" cy="17201"/>
          </a:xfrm>
          <a:custGeom>
            <a:avLst/>
            <a:gdLst>
              <a:gd name="connsiteX0" fmla="*/ 0 w 20302"/>
              <a:gd name="connsiteY0" fmla="*/ 16383 h 17201"/>
              <a:gd name="connsiteX1" fmla="*/ 19488 w 20302"/>
              <a:gd name="connsiteY1" fmla="*/ 6765 h 17201"/>
              <a:gd name="connsiteX2" fmla="*/ 20193 w 20302"/>
              <a:gd name="connsiteY2" fmla="*/ 0 h 17201"/>
              <a:gd name="connsiteX3" fmla="*/ 0 w 20302"/>
              <a:gd name="connsiteY3" fmla="*/ 16383 h 1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02" h="17201">
                <a:moveTo>
                  <a:pt x="0" y="16383"/>
                </a:moveTo>
                <a:cubicBezTo>
                  <a:pt x="8037" y="19109"/>
                  <a:pt x="16763" y="14803"/>
                  <a:pt x="19488" y="6765"/>
                </a:cubicBezTo>
                <a:cubicBezTo>
                  <a:pt x="20226" y="4591"/>
                  <a:pt x="20467" y="2279"/>
                  <a:pt x="20193" y="0"/>
                </a:cubicBezTo>
                <a:cubicBezTo>
                  <a:pt x="10287" y="2794"/>
                  <a:pt x="7874" y="11684"/>
                  <a:pt x="0" y="16383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FEF60FA5-54A2-499D-B37A-5BD182E3994F}"/>
              </a:ext>
            </a:extLst>
          </p:cNvPr>
          <p:cNvSpPr/>
          <p:nvPr/>
        </p:nvSpPr>
        <p:spPr>
          <a:xfrm>
            <a:off x="1685925" y="3564543"/>
            <a:ext cx="44195" cy="15946"/>
          </a:xfrm>
          <a:custGeom>
            <a:avLst/>
            <a:gdLst>
              <a:gd name="connsiteX0" fmla="*/ 0 w 44195"/>
              <a:gd name="connsiteY0" fmla="*/ 7585 h 15946"/>
              <a:gd name="connsiteX1" fmla="*/ 44196 w 44195"/>
              <a:gd name="connsiteY1" fmla="*/ 8601 h 15946"/>
              <a:gd name="connsiteX2" fmla="*/ 0 w 44195"/>
              <a:gd name="connsiteY2" fmla="*/ 7585 h 1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195" h="15946">
                <a:moveTo>
                  <a:pt x="0" y="7585"/>
                </a:moveTo>
                <a:cubicBezTo>
                  <a:pt x="4953" y="23968"/>
                  <a:pt x="27432" y="11776"/>
                  <a:pt x="44196" y="8601"/>
                </a:cubicBezTo>
                <a:cubicBezTo>
                  <a:pt x="40005" y="-9306"/>
                  <a:pt x="15875" y="6061"/>
                  <a:pt x="0" y="7585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BC896E8C-8014-4D97-8F24-3664CA8EFB72}"/>
              </a:ext>
            </a:extLst>
          </p:cNvPr>
          <p:cNvSpPr/>
          <p:nvPr/>
        </p:nvSpPr>
        <p:spPr>
          <a:xfrm>
            <a:off x="1821814" y="3596385"/>
            <a:ext cx="29845" cy="31242"/>
          </a:xfrm>
          <a:custGeom>
            <a:avLst/>
            <a:gdLst>
              <a:gd name="connsiteX0" fmla="*/ 24384 w 29845"/>
              <a:gd name="connsiteY0" fmla="*/ 0 h 31242"/>
              <a:gd name="connsiteX1" fmla="*/ 4445 w 29845"/>
              <a:gd name="connsiteY1" fmla="*/ 12700 h 31242"/>
              <a:gd name="connsiteX2" fmla="*/ 0 w 29845"/>
              <a:gd name="connsiteY2" fmla="*/ 31242 h 31242"/>
              <a:gd name="connsiteX3" fmla="*/ 19304 w 29845"/>
              <a:gd name="connsiteY3" fmla="*/ 27178 h 31242"/>
              <a:gd name="connsiteX4" fmla="*/ 29845 w 29845"/>
              <a:gd name="connsiteY4" fmla="*/ 12700 h 31242"/>
              <a:gd name="connsiteX5" fmla="*/ 24384 w 29845"/>
              <a:gd name="connsiteY5" fmla="*/ 0 h 3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45" h="31242">
                <a:moveTo>
                  <a:pt x="24384" y="0"/>
                </a:moveTo>
                <a:cubicBezTo>
                  <a:pt x="15367" y="5588"/>
                  <a:pt x="7620" y="26924"/>
                  <a:pt x="4445" y="12700"/>
                </a:cubicBezTo>
                <a:cubicBezTo>
                  <a:pt x="-127" y="16764"/>
                  <a:pt x="1016" y="24638"/>
                  <a:pt x="0" y="31242"/>
                </a:cubicBezTo>
                <a:cubicBezTo>
                  <a:pt x="5588" y="31242"/>
                  <a:pt x="16510" y="22352"/>
                  <a:pt x="19304" y="27178"/>
                </a:cubicBezTo>
                <a:cubicBezTo>
                  <a:pt x="22860" y="22352"/>
                  <a:pt x="23495" y="15494"/>
                  <a:pt x="29845" y="12700"/>
                </a:cubicBezTo>
                <a:cubicBezTo>
                  <a:pt x="28575" y="7366"/>
                  <a:pt x="25654" y="5080"/>
                  <a:pt x="24384" y="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9DBEA51D-F12D-4EB6-A995-14229F2E0ABC}"/>
              </a:ext>
            </a:extLst>
          </p:cNvPr>
          <p:cNvSpPr/>
          <p:nvPr/>
        </p:nvSpPr>
        <p:spPr>
          <a:xfrm>
            <a:off x="1856942" y="3613691"/>
            <a:ext cx="22657" cy="20286"/>
          </a:xfrm>
          <a:custGeom>
            <a:avLst/>
            <a:gdLst>
              <a:gd name="connsiteX0" fmla="*/ 22658 w 22657"/>
              <a:gd name="connsiteY0" fmla="*/ 5809 h 20286"/>
              <a:gd name="connsiteX1" fmla="*/ 3862 w 22657"/>
              <a:gd name="connsiteY1" fmla="*/ 1745 h 20286"/>
              <a:gd name="connsiteX2" fmla="*/ 5894 w 22657"/>
              <a:gd name="connsiteY2" fmla="*/ 20287 h 20286"/>
              <a:gd name="connsiteX3" fmla="*/ 22658 w 22657"/>
              <a:gd name="connsiteY3" fmla="*/ 5809 h 2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57" h="20286">
                <a:moveTo>
                  <a:pt x="22658" y="5809"/>
                </a:moveTo>
                <a:cubicBezTo>
                  <a:pt x="22658" y="-6891"/>
                  <a:pt x="8561" y="5809"/>
                  <a:pt x="3862" y="1745"/>
                </a:cubicBezTo>
                <a:cubicBezTo>
                  <a:pt x="-7441" y="14445"/>
                  <a:pt x="10085" y="7460"/>
                  <a:pt x="5894" y="20287"/>
                </a:cubicBezTo>
                <a:cubicBezTo>
                  <a:pt x="13895" y="8984"/>
                  <a:pt x="12498" y="7333"/>
                  <a:pt x="22658" y="5809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id="{D2DACE48-B221-4617-B2D4-4470E30BD7E0}"/>
              </a:ext>
            </a:extLst>
          </p:cNvPr>
          <p:cNvSpPr/>
          <p:nvPr/>
        </p:nvSpPr>
        <p:spPr>
          <a:xfrm>
            <a:off x="1734057" y="3560972"/>
            <a:ext cx="31242" cy="17958"/>
          </a:xfrm>
          <a:custGeom>
            <a:avLst/>
            <a:gdLst>
              <a:gd name="connsiteX0" fmla="*/ 31242 w 31242"/>
              <a:gd name="connsiteY0" fmla="*/ 10394 h 17958"/>
              <a:gd name="connsiteX1" fmla="*/ 0 w 31242"/>
              <a:gd name="connsiteY1" fmla="*/ 1885 h 17958"/>
              <a:gd name="connsiteX2" fmla="*/ 31242 w 31242"/>
              <a:gd name="connsiteY2" fmla="*/ 10394 h 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42" h="17958">
                <a:moveTo>
                  <a:pt x="31242" y="10394"/>
                </a:moveTo>
                <a:cubicBezTo>
                  <a:pt x="14097" y="18903"/>
                  <a:pt x="17399" y="-7005"/>
                  <a:pt x="0" y="1885"/>
                </a:cubicBezTo>
                <a:cubicBezTo>
                  <a:pt x="5842" y="12045"/>
                  <a:pt x="9271" y="27285"/>
                  <a:pt x="31242" y="10394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BD4D92C1-2016-4D2F-91A5-C5D3B2847B00}"/>
              </a:ext>
            </a:extLst>
          </p:cNvPr>
          <p:cNvSpPr/>
          <p:nvPr/>
        </p:nvSpPr>
        <p:spPr>
          <a:xfrm>
            <a:off x="1737072" y="3540252"/>
            <a:ext cx="21369" cy="8881"/>
          </a:xfrm>
          <a:custGeom>
            <a:avLst/>
            <a:gdLst>
              <a:gd name="connsiteX0" fmla="*/ 2827 w 21369"/>
              <a:gd name="connsiteY0" fmla="*/ 0 h 8881"/>
              <a:gd name="connsiteX1" fmla="*/ 21369 w 21369"/>
              <a:gd name="connsiteY1" fmla="*/ 4445 h 8881"/>
              <a:gd name="connsiteX2" fmla="*/ 2827 w 21369"/>
              <a:gd name="connsiteY2" fmla="*/ 0 h 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69" h="8881">
                <a:moveTo>
                  <a:pt x="2827" y="0"/>
                </a:moveTo>
                <a:cubicBezTo>
                  <a:pt x="-7841" y="15748"/>
                  <a:pt x="14638" y="6096"/>
                  <a:pt x="21369" y="4445"/>
                </a:cubicBezTo>
                <a:cubicBezTo>
                  <a:pt x="20734" y="-7366"/>
                  <a:pt x="3716" y="9398"/>
                  <a:pt x="2827" y="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BACDCE52-6D2F-49FD-A298-A26EB04FE3EB}"/>
              </a:ext>
            </a:extLst>
          </p:cNvPr>
          <p:cNvSpPr/>
          <p:nvPr/>
        </p:nvSpPr>
        <p:spPr>
          <a:xfrm>
            <a:off x="565404" y="3072082"/>
            <a:ext cx="20319" cy="18716"/>
          </a:xfrm>
          <a:custGeom>
            <a:avLst/>
            <a:gdLst>
              <a:gd name="connsiteX0" fmla="*/ 7620 w 20319"/>
              <a:gd name="connsiteY0" fmla="*/ 1317 h 18716"/>
              <a:gd name="connsiteX1" fmla="*/ 0 w 20319"/>
              <a:gd name="connsiteY1" fmla="*/ 18716 h 18716"/>
              <a:gd name="connsiteX2" fmla="*/ 20320 w 20319"/>
              <a:gd name="connsiteY2" fmla="*/ 3603 h 18716"/>
              <a:gd name="connsiteX3" fmla="*/ 7620 w 20319"/>
              <a:gd name="connsiteY3" fmla="*/ 1317 h 1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" h="18716">
                <a:moveTo>
                  <a:pt x="7620" y="1317"/>
                </a:moveTo>
                <a:cubicBezTo>
                  <a:pt x="6350" y="8302"/>
                  <a:pt x="1143" y="11477"/>
                  <a:pt x="0" y="18716"/>
                </a:cubicBezTo>
                <a:cubicBezTo>
                  <a:pt x="5842" y="12874"/>
                  <a:pt x="14478" y="9699"/>
                  <a:pt x="20320" y="3603"/>
                </a:cubicBezTo>
                <a:cubicBezTo>
                  <a:pt x="18796" y="-715"/>
                  <a:pt x="14351" y="-715"/>
                  <a:pt x="7620" y="1317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65AFDC15-975D-4F1D-B42D-DFB27EB42198}"/>
              </a:ext>
            </a:extLst>
          </p:cNvPr>
          <p:cNvSpPr/>
          <p:nvPr/>
        </p:nvSpPr>
        <p:spPr>
          <a:xfrm>
            <a:off x="248407" y="2745358"/>
            <a:ext cx="18292" cy="18037"/>
          </a:xfrm>
          <a:custGeom>
            <a:avLst/>
            <a:gdLst>
              <a:gd name="connsiteX0" fmla="*/ 18293 w 18292"/>
              <a:gd name="connsiteY0" fmla="*/ 16637 h 18037"/>
              <a:gd name="connsiteX1" fmla="*/ 3815 w 18292"/>
              <a:gd name="connsiteY1" fmla="*/ 0 h 18037"/>
              <a:gd name="connsiteX2" fmla="*/ 18293 w 18292"/>
              <a:gd name="connsiteY2" fmla="*/ 16637 h 18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92" h="18037">
                <a:moveTo>
                  <a:pt x="18293" y="16637"/>
                </a:moveTo>
                <a:cubicBezTo>
                  <a:pt x="17150" y="7366"/>
                  <a:pt x="8514" y="5588"/>
                  <a:pt x="3815" y="0"/>
                </a:cubicBezTo>
                <a:cubicBezTo>
                  <a:pt x="-5964" y="10541"/>
                  <a:pt x="4577" y="22098"/>
                  <a:pt x="18293" y="16637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7C151C5F-4DAB-40C3-8476-F7A18CF15404}"/>
              </a:ext>
            </a:extLst>
          </p:cNvPr>
          <p:cNvSpPr/>
          <p:nvPr/>
        </p:nvSpPr>
        <p:spPr>
          <a:xfrm>
            <a:off x="458048" y="2919101"/>
            <a:ext cx="15378" cy="19170"/>
          </a:xfrm>
          <a:custGeom>
            <a:avLst/>
            <a:gdLst>
              <a:gd name="connsiteX0" fmla="*/ 41 w 15378"/>
              <a:gd name="connsiteY0" fmla="*/ 1899 h 19170"/>
              <a:gd name="connsiteX1" fmla="*/ 11598 w 15378"/>
              <a:gd name="connsiteY1" fmla="*/ 19171 h 19170"/>
              <a:gd name="connsiteX2" fmla="*/ 41 w 15378"/>
              <a:gd name="connsiteY2" fmla="*/ 1899 h 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78" h="19170">
                <a:moveTo>
                  <a:pt x="41" y="1899"/>
                </a:moveTo>
                <a:cubicBezTo>
                  <a:pt x="-721" y="12821"/>
                  <a:pt x="9439" y="11551"/>
                  <a:pt x="11598" y="19171"/>
                </a:cubicBezTo>
                <a:cubicBezTo>
                  <a:pt x="19472" y="11551"/>
                  <a:pt x="14773" y="-5721"/>
                  <a:pt x="41" y="1899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2143D833-ED88-4135-A115-AE0E39421D95}"/>
              </a:ext>
            </a:extLst>
          </p:cNvPr>
          <p:cNvSpPr/>
          <p:nvPr/>
        </p:nvSpPr>
        <p:spPr>
          <a:xfrm>
            <a:off x="310261" y="2808375"/>
            <a:ext cx="35940" cy="12130"/>
          </a:xfrm>
          <a:custGeom>
            <a:avLst/>
            <a:gdLst>
              <a:gd name="connsiteX0" fmla="*/ 0 w 35940"/>
              <a:gd name="connsiteY0" fmla="*/ 6833 h 12130"/>
              <a:gd name="connsiteX1" fmla="*/ 35941 w 35940"/>
              <a:gd name="connsiteY1" fmla="*/ 9119 h 12130"/>
              <a:gd name="connsiteX2" fmla="*/ 1661 w 35940"/>
              <a:gd name="connsiteY2" fmla="*/ 5371 h 12130"/>
              <a:gd name="connsiteX3" fmla="*/ 0 w 35940"/>
              <a:gd name="connsiteY3" fmla="*/ 6833 h 1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0" h="12130">
                <a:moveTo>
                  <a:pt x="0" y="6833"/>
                </a:moveTo>
                <a:cubicBezTo>
                  <a:pt x="12700" y="5944"/>
                  <a:pt x="24257" y="17374"/>
                  <a:pt x="35941" y="9119"/>
                </a:cubicBezTo>
                <a:cubicBezTo>
                  <a:pt x="27510" y="-1382"/>
                  <a:pt x="12162" y="-3060"/>
                  <a:pt x="1661" y="5371"/>
                </a:cubicBezTo>
                <a:cubicBezTo>
                  <a:pt x="1086" y="5833"/>
                  <a:pt x="531" y="6321"/>
                  <a:pt x="0" y="6833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021AD49E-241F-4D43-9135-6ED0D6FC53CF}"/>
              </a:ext>
            </a:extLst>
          </p:cNvPr>
          <p:cNvSpPr/>
          <p:nvPr/>
        </p:nvSpPr>
        <p:spPr>
          <a:xfrm>
            <a:off x="500652" y="2965069"/>
            <a:ext cx="15221" cy="23876"/>
          </a:xfrm>
          <a:custGeom>
            <a:avLst/>
            <a:gdLst>
              <a:gd name="connsiteX0" fmla="*/ 13063 w 15221"/>
              <a:gd name="connsiteY0" fmla="*/ 18542 h 23876"/>
              <a:gd name="connsiteX1" fmla="*/ 15222 w 15221"/>
              <a:gd name="connsiteY1" fmla="*/ 10541 h 23876"/>
              <a:gd name="connsiteX2" fmla="*/ 4808 w 15221"/>
              <a:gd name="connsiteY2" fmla="*/ 0 h 23876"/>
              <a:gd name="connsiteX3" fmla="*/ 8364 w 15221"/>
              <a:gd name="connsiteY3" fmla="*/ 23876 h 23876"/>
              <a:gd name="connsiteX4" fmla="*/ 13063 w 15221"/>
              <a:gd name="connsiteY4" fmla="*/ 18542 h 2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1" h="23876">
                <a:moveTo>
                  <a:pt x="13063" y="18542"/>
                </a:moveTo>
                <a:cubicBezTo>
                  <a:pt x="13825" y="15875"/>
                  <a:pt x="14460" y="13208"/>
                  <a:pt x="15222" y="10541"/>
                </a:cubicBezTo>
                <a:cubicBezTo>
                  <a:pt x="4681" y="14986"/>
                  <a:pt x="8999" y="2667"/>
                  <a:pt x="4808" y="0"/>
                </a:cubicBezTo>
                <a:cubicBezTo>
                  <a:pt x="-8781" y="13716"/>
                  <a:pt x="11031" y="12700"/>
                  <a:pt x="8364" y="23876"/>
                </a:cubicBezTo>
                <a:cubicBezTo>
                  <a:pt x="11285" y="23368"/>
                  <a:pt x="12174" y="20955"/>
                  <a:pt x="13063" y="18542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054B39F8-3602-4BB7-910C-82FE08659C98}"/>
              </a:ext>
            </a:extLst>
          </p:cNvPr>
          <p:cNvSpPr/>
          <p:nvPr/>
        </p:nvSpPr>
        <p:spPr>
          <a:xfrm>
            <a:off x="0" y="2484627"/>
            <a:ext cx="5152" cy="30988"/>
          </a:xfrm>
          <a:custGeom>
            <a:avLst/>
            <a:gdLst>
              <a:gd name="connsiteX0" fmla="*/ 3048 w 5152"/>
              <a:gd name="connsiteY0" fmla="*/ 0 h 30988"/>
              <a:gd name="connsiteX1" fmla="*/ 0 w 5152"/>
              <a:gd name="connsiteY1" fmla="*/ 1778 h 30988"/>
              <a:gd name="connsiteX2" fmla="*/ 0 w 5152"/>
              <a:gd name="connsiteY2" fmla="*/ 30988 h 30988"/>
              <a:gd name="connsiteX3" fmla="*/ 4699 w 5152"/>
              <a:gd name="connsiteY3" fmla="*/ 30988 h 30988"/>
              <a:gd name="connsiteX4" fmla="*/ 3048 w 5152"/>
              <a:gd name="connsiteY4" fmla="*/ 0 h 3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2" h="30988">
                <a:moveTo>
                  <a:pt x="3048" y="0"/>
                </a:moveTo>
                <a:lnTo>
                  <a:pt x="0" y="1778"/>
                </a:lnTo>
                <a:lnTo>
                  <a:pt x="0" y="30988"/>
                </a:lnTo>
                <a:lnTo>
                  <a:pt x="4699" y="30988"/>
                </a:lnTo>
                <a:cubicBezTo>
                  <a:pt x="5655" y="20633"/>
                  <a:pt x="5099" y="10195"/>
                  <a:pt x="3048" y="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EFB7962A-5461-4213-A312-BCC45B45D773}"/>
              </a:ext>
            </a:extLst>
          </p:cNvPr>
          <p:cNvSpPr/>
          <p:nvPr/>
        </p:nvSpPr>
        <p:spPr>
          <a:xfrm>
            <a:off x="138693" y="2590822"/>
            <a:ext cx="13743" cy="14963"/>
          </a:xfrm>
          <a:custGeom>
            <a:avLst/>
            <a:gdLst>
              <a:gd name="connsiteX0" fmla="*/ 2276 w 13743"/>
              <a:gd name="connsiteY0" fmla="*/ 2264 h 14963"/>
              <a:gd name="connsiteX1" fmla="*/ 7991 w 13743"/>
              <a:gd name="connsiteY1" fmla="*/ 14964 h 14963"/>
              <a:gd name="connsiteX2" fmla="*/ 2276 w 13743"/>
              <a:gd name="connsiteY2" fmla="*/ 2264 h 1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43" h="14963">
                <a:moveTo>
                  <a:pt x="2276" y="2264"/>
                </a:moveTo>
                <a:cubicBezTo>
                  <a:pt x="-5471" y="14964"/>
                  <a:pt x="9134" y="7598"/>
                  <a:pt x="7991" y="14964"/>
                </a:cubicBezTo>
                <a:cubicBezTo>
                  <a:pt x="17135" y="9630"/>
                  <a:pt x="15484" y="-5737"/>
                  <a:pt x="2276" y="2264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285BE4BF-7E91-4A55-8326-DC0C27DEF082}"/>
              </a:ext>
            </a:extLst>
          </p:cNvPr>
          <p:cNvSpPr/>
          <p:nvPr/>
        </p:nvSpPr>
        <p:spPr>
          <a:xfrm>
            <a:off x="-380" y="2513667"/>
            <a:ext cx="2169413" cy="1372532"/>
          </a:xfrm>
          <a:custGeom>
            <a:avLst/>
            <a:gdLst>
              <a:gd name="connsiteX0" fmla="*/ 2157095 w 2169413"/>
              <a:gd name="connsiteY0" fmla="*/ 1367833 h 1372532"/>
              <a:gd name="connsiteX1" fmla="*/ 2157095 w 2169413"/>
              <a:gd name="connsiteY1" fmla="*/ 1342433 h 1372532"/>
              <a:gd name="connsiteX2" fmla="*/ 2118995 w 2169413"/>
              <a:gd name="connsiteY2" fmla="*/ 1343703 h 1372532"/>
              <a:gd name="connsiteX3" fmla="*/ 2131695 w 2169413"/>
              <a:gd name="connsiteY3" fmla="*/ 1347386 h 1372532"/>
              <a:gd name="connsiteX4" fmla="*/ 2134997 w 2169413"/>
              <a:gd name="connsiteY4" fmla="*/ 1341163 h 1372532"/>
              <a:gd name="connsiteX5" fmla="*/ 2141347 w 2169413"/>
              <a:gd name="connsiteY5" fmla="*/ 1336718 h 1372532"/>
              <a:gd name="connsiteX6" fmla="*/ 2119122 w 2169413"/>
              <a:gd name="connsiteY6" fmla="*/ 1331257 h 1372532"/>
              <a:gd name="connsiteX7" fmla="*/ 2136013 w 2169413"/>
              <a:gd name="connsiteY7" fmla="*/ 1291379 h 1372532"/>
              <a:gd name="connsiteX8" fmla="*/ 2116582 w 2169413"/>
              <a:gd name="connsiteY8" fmla="*/ 1304079 h 1372532"/>
              <a:gd name="connsiteX9" fmla="*/ 2120392 w 2169413"/>
              <a:gd name="connsiteY9" fmla="*/ 1277028 h 1372532"/>
              <a:gd name="connsiteX10" fmla="*/ 2107692 w 2169413"/>
              <a:gd name="connsiteY10" fmla="*/ 1289728 h 1372532"/>
              <a:gd name="connsiteX11" fmla="*/ 2111502 w 2169413"/>
              <a:gd name="connsiteY11" fmla="*/ 1266868 h 1372532"/>
              <a:gd name="connsiteX12" fmla="*/ 2079879 w 2169413"/>
              <a:gd name="connsiteY12" fmla="*/ 1255565 h 1372532"/>
              <a:gd name="connsiteX13" fmla="*/ 2099437 w 2169413"/>
              <a:gd name="connsiteY13" fmla="*/ 1238547 h 1372532"/>
              <a:gd name="connsiteX14" fmla="*/ 2086737 w 2169413"/>
              <a:gd name="connsiteY14" fmla="*/ 1226609 h 1372532"/>
              <a:gd name="connsiteX15" fmla="*/ 2076704 w 2169413"/>
              <a:gd name="connsiteY15" fmla="*/ 1241341 h 1372532"/>
              <a:gd name="connsiteX16" fmla="*/ 2039366 w 2169413"/>
              <a:gd name="connsiteY16" fmla="*/ 1224958 h 1372532"/>
              <a:gd name="connsiteX17" fmla="*/ 2001266 w 2169413"/>
              <a:gd name="connsiteY17" fmla="*/ 1210099 h 1372532"/>
              <a:gd name="connsiteX18" fmla="*/ 1997456 w 2169413"/>
              <a:gd name="connsiteY18" fmla="*/ 1224577 h 1372532"/>
              <a:gd name="connsiteX19" fmla="*/ 1977898 w 2169413"/>
              <a:gd name="connsiteY19" fmla="*/ 1233213 h 1372532"/>
              <a:gd name="connsiteX20" fmla="*/ 1931035 w 2169413"/>
              <a:gd name="connsiteY20" fmla="*/ 1210988 h 1372532"/>
              <a:gd name="connsiteX21" fmla="*/ 1993011 w 2169413"/>
              <a:gd name="connsiteY21" fmla="*/ 1179238 h 1372532"/>
              <a:gd name="connsiteX22" fmla="*/ 1981327 w 2169413"/>
              <a:gd name="connsiteY22" fmla="*/ 1158791 h 1372532"/>
              <a:gd name="connsiteX23" fmla="*/ 1961642 w 2169413"/>
              <a:gd name="connsiteY23" fmla="*/ 1171491 h 1372532"/>
              <a:gd name="connsiteX24" fmla="*/ 1965706 w 2169413"/>
              <a:gd name="connsiteY24" fmla="*/ 1152822 h 1372532"/>
              <a:gd name="connsiteX25" fmla="*/ 1981454 w 2169413"/>
              <a:gd name="connsiteY25" fmla="*/ 1154727 h 1372532"/>
              <a:gd name="connsiteX26" fmla="*/ 1998218 w 2169413"/>
              <a:gd name="connsiteY26" fmla="*/ 1135804 h 1372532"/>
              <a:gd name="connsiteX27" fmla="*/ 1972818 w 2169413"/>
              <a:gd name="connsiteY27" fmla="*/ 1128057 h 1372532"/>
              <a:gd name="connsiteX28" fmla="*/ 1923034 w 2169413"/>
              <a:gd name="connsiteY28" fmla="*/ 1167935 h 1372532"/>
              <a:gd name="connsiteX29" fmla="*/ 1937131 w 2169413"/>
              <a:gd name="connsiteY29" fmla="*/ 1142535 h 1372532"/>
              <a:gd name="connsiteX30" fmla="*/ 1925193 w 2169413"/>
              <a:gd name="connsiteY30" fmla="*/ 1126279 h 1372532"/>
              <a:gd name="connsiteX31" fmla="*/ 1904873 w 2169413"/>
              <a:gd name="connsiteY31" fmla="*/ 1147107 h 1372532"/>
              <a:gd name="connsiteX32" fmla="*/ 1910715 w 2169413"/>
              <a:gd name="connsiteY32" fmla="*/ 1159807 h 1372532"/>
              <a:gd name="connsiteX33" fmla="*/ 1895221 w 2169413"/>
              <a:gd name="connsiteY33" fmla="*/ 1149774 h 1372532"/>
              <a:gd name="connsiteX34" fmla="*/ 1866265 w 2169413"/>
              <a:gd name="connsiteY34" fmla="*/ 1169332 h 1372532"/>
              <a:gd name="connsiteX35" fmla="*/ 1867535 w 2169413"/>
              <a:gd name="connsiteY35" fmla="*/ 1148631 h 1372532"/>
              <a:gd name="connsiteX36" fmla="*/ 1878711 w 2169413"/>
              <a:gd name="connsiteY36" fmla="*/ 1121834 h 1372532"/>
              <a:gd name="connsiteX37" fmla="*/ 1832229 w 2169413"/>
              <a:gd name="connsiteY37" fmla="*/ 1154600 h 1372532"/>
              <a:gd name="connsiteX38" fmla="*/ 1811909 w 2169413"/>
              <a:gd name="connsiteY38" fmla="*/ 1123485 h 1372532"/>
              <a:gd name="connsiteX39" fmla="*/ 1755267 w 2169413"/>
              <a:gd name="connsiteY39" fmla="*/ 1158156 h 1372532"/>
              <a:gd name="connsiteX40" fmla="*/ 1772793 w 2169413"/>
              <a:gd name="connsiteY40" fmla="*/ 1135677 h 1372532"/>
              <a:gd name="connsiteX41" fmla="*/ 1699006 w 2169413"/>
              <a:gd name="connsiteY41" fmla="*/ 1180254 h 1372532"/>
              <a:gd name="connsiteX42" fmla="*/ 1752219 w 2169413"/>
              <a:gd name="connsiteY42" fmla="*/ 1156124 h 1372532"/>
              <a:gd name="connsiteX43" fmla="*/ 1744726 w 2169413"/>
              <a:gd name="connsiteY43" fmla="*/ 1172507 h 1372532"/>
              <a:gd name="connsiteX44" fmla="*/ 1761744 w 2169413"/>
              <a:gd name="connsiteY44" fmla="*/ 1158283 h 1372532"/>
              <a:gd name="connsiteX45" fmla="*/ 1827657 w 2169413"/>
              <a:gd name="connsiteY45" fmla="*/ 1177333 h 1372532"/>
              <a:gd name="connsiteX46" fmla="*/ 1757045 w 2169413"/>
              <a:gd name="connsiteY46" fmla="*/ 1180889 h 1372532"/>
              <a:gd name="connsiteX47" fmla="*/ 1678813 w 2169413"/>
              <a:gd name="connsiteY47" fmla="*/ 1192319 h 1372532"/>
              <a:gd name="connsiteX48" fmla="*/ 1720977 w 2169413"/>
              <a:gd name="connsiteY48" fmla="*/ 1143424 h 1372532"/>
              <a:gd name="connsiteX49" fmla="*/ 1697736 w 2169413"/>
              <a:gd name="connsiteY49" fmla="*/ 1153457 h 1372532"/>
              <a:gd name="connsiteX50" fmla="*/ 1671320 w 2169413"/>
              <a:gd name="connsiteY50" fmla="*/ 1121834 h 1372532"/>
              <a:gd name="connsiteX51" fmla="*/ 1635760 w 2169413"/>
              <a:gd name="connsiteY51" fmla="*/ 1127041 h 1372532"/>
              <a:gd name="connsiteX52" fmla="*/ 1628013 w 2169413"/>
              <a:gd name="connsiteY52" fmla="*/ 1143424 h 1372532"/>
              <a:gd name="connsiteX53" fmla="*/ 1608328 w 2169413"/>
              <a:gd name="connsiteY53" fmla="*/ 1146980 h 1372532"/>
              <a:gd name="connsiteX54" fmla="*/ 1625600 w 2169413"/>
              <a:gd name="connsiteY54" fmla="*/ 1133010 h 1372532"/>
              <a:gd name="connsiteX55" fmla="*/ 1596136 w 2169413"/>
              <a:gd name="connsiteY55" fmla="*/ 1138344 h 1372532"/>
              <a:gd name="connsiteX56" fmla="*/ 1581785 w 2169413"/>
              <a:gd name="connsiteY56" fmla="*/ 1119167 h 1372532"/>
              <a:gd name="connsiteX57" fmla="*/ 1542669 w 2169413"/>
              <a:gd name="connsiteY57" fmla="*/ 1122088 h 1372532"/>
              <a:gd name="connsiteX58" fmla="*/ 1582420 w 2169413"/>
              <a:gd name="connsiteY58" fmla="*/ 1075987 h 1372532"/>
              <a:gd name="connsiteX59" fmla="*/ 1536954 w 2169413"/>
              <a:gd name="connsiteY59" fmla="*/ 1078654 h 1372532"/>
              <a:gd name="connsiteX60" fmla="*/ 1535557 w 2169413"/>
              <a:gd name="connsiteY60" fmla="*/ 1059985 h 1372532"/>
              <a:gd name="connsiteX61" fmla="*/ 1530604 w 2169413"/>
              <a:gd name="connsiteY61" fmla="*/ 1078400 h 1372532"/>
              <a:gd name="connsiteX62" fmla="*/ 1546098 w 2169413"/>
              <a:gd name="connsiteY62" fmla="*/ 1085131 h 1372532"/>
              <a:gd name="connsiteX63" fmla="*/ 1547622 w 2169413"/>
              <a:gd name="connsiteY63" fmla="*/ 1103800 h 1372532"/>
              <a:gd name="connsiteX64" fmla="*/ 1536954 w 2169413"/>
              <a:gd name="connsiteY64" fmla="*/ 1113706 h 1372532"/>
              <a:gd name="connsiteX65" fmla="*/ 1532382 w 2169413"/>
              <a:gd name="connsiteY65" fmla="*/ 1093005 h 1372532"/>
              <a:gd name="connsiteX66" fmla="*/ 1521460 w 2169413"/>
              <a:gd name="connsiteY66" fmla="*/ 1106975 h 1372532"/>
              <a:gd name="connsiteX67" fmla="*/ 1506474 w 2169413"/>
              <a:gd name="connsiteY67" fmla="*/ 1095926 h 1372532"/>
              <a:gd name="connsiteX68" fmla="*/ 1517015 w 2169413"/>
              <a:gd name="connsiteY68" fmla="*/ 1086147 h 1372532"/>
              <a:gd name="connsiteX69" fmla="*/ 1515745 w 2169413"/>
              <a:gd name="connsiteY69" fmla="*/ 1098847 h 1372532"/>
              <a:gd name="connsiteX70" fmla="*/ 1531366 w 2169413"/>
              <a:gd name="connsiteY70" fmla="*/ 1070526 h 1372532"/>
              <a:gd name="connsiteX71" fmla="*/ 1425575 w 2169413"/>
              <a:gd name="connsiteY71" fmla="*/ 1098339 h 1372532"/>
              <a:gd name="connsiteX72" fmla="*/ 1430274 w 2169413"/>
              <a:gd name="connsiteY72" fmla="*/ 1083988 h 1372532"/>
              <a:gd name="connsiteX73" fmla="*/ 1383792 w 2169413"/>
              <a:gd name="connsiteY73" fmla="*/ 1094021 h 1372532"/>
              <a:gd name="connsiteX74" fmla="*/ 1418717 w 2169413"/>
              <a:gd name="connsiteY74" fmla="*/ 1071034 h 1372532"/>
              <a:gd name="connsiteX75" fmla="*/ 1422146 w 2169413"/>
              <a:gd name="connsiteY75" fmla="*/ 1069256 h 1372532"/>
              <a:gd name="connsiteX76" fmla="*/ 1361567 w 2169413"/>
              <a:gd name="connsiteY76" fmla="*/ 1059731 h 1372532"/>
              <a:gd name="connsiteX77" fmla="*/ 1399667 w 2169413"/>
              <a:gd name="connsiteY77" fmla="*/ 1034331 h 1372532"/>
              <a:gd name="connsiteX78" fmla="*/ 1383284 w 2169413"/>
              <a:gd name="connsiteY78" fmla="*/ 1035601 h 1372532"/>
              <a:gd name="connsiteX79" fmla="*/ 1281684 w 2169413"/>
              <a:gd name="connsiteY79" fmla="*/ 1020361 h 1372532"/>
              <a:gd name="connsiteX80" fmla="*/ 1300607 w 2169413"/>
              <a:gd name="connsiteY80" fmla="*/ 998898 h 1372532"/>
              <a:gd name="connsiteX81" fmla="*/ 1266317 w 2169413"/>
              <a:gd name="connsiteY81" fmla="*/ 1012868 h 1372532"/>
              <a:gd name="connsiteX82" fmla="*/ 1277747 w 2169413"/>
              <a:gd name="connsiteY82" fmla="*/ 1026330 h 1372532"/>
              <a:gd name="connsiteX83" fmla="*/ 1273175 w 2169413"/>
              <a:gd name="connsiteY83" fmla="*/ 1036236 h 1372532"/>
              <a:gd name="connsiteX84" fmla="*/ 1238504 w 2169413"/>
              <a:gd name="connsiteY84" fmla="*/ 1027346 h 1372532"/>
              <a:gd name="connsiteX85" fmla="*/ 1244092 w 2169413"/>
              <a:gd name="connsiteY85" fmla="*/ 1009185 h 1372532"/>
              <a:gd name="connsiteX86" fmla="*/ 1215263 w 2169413"/>
              <a:gd name="connsiteY86" fmla="*/ 1004867 h 1372532"/>
              <a:gd name="connsiteX87" fmla="*/ 1223899 w 2169413"/>
              <a:gd name="connsiteY87" fmla="*/ 988992 h 1372532"/>
              <a:gd name="connsiteX88" fmla="*/ 1215644 w 2169413"/>
              <a:gd name="connsiteY88" fmla="*/ 978070 h 1372532"/>
              <a:gd name="connsiteX89" fmla="*/ 1207516 w 2169413"/>
              <a:gd name="connsiteY89" fmla="*/ 989881 h 1372532"/>
              <a:gd name="connsiteX90" fmla="*/ 1125855 w 2169413"/>
              <a:gd name="connsiteY90" fmla="*/ 946828 h 1372532"/>
              <a:gd name="connsiteX91" fmla="*/ 1141095 w 2169413"/>
              <a:gd name="connsiteY91" fmla="*/ 931715 h 1372532"/>
              <a:gd name="connsiteX92" fmla="*/ 1125982 w 2169413"/>
              <a:gd name="connsiteY92" fmla="*/ 923968 h 1372532"/>
              <a:gd name="connsiteX93" fmla="*/ 1106678 w 2169413"/>
              <a:gd name="connsiteY93" fmla="*/ 944923 h 1372532"/>
              <a:gd name="connsiteX94" fmla="*/ 1082040 w 2169413"/>
              <a:gd name="connsiteY94" fmla="*/ 934255 h 1372532"/>
              <a:gd name="connsiteX95" fmla="*/ 1088644 w 2169413"/>
              <a:gd name="connsiteY95" fmla="*/ 912157 h 1372532"/>
              <a:gd name="connsiteX96" fmla="*/ 1072642 w 2169413"/>
              <a:gd name="connsiteY96" fmla="*/ 931207 h 1372532"/>
              <a:gd name="connsiteX97" fmla="*/ 1051052 w 2169413"/>
              <a:gd name="connsiteY97" fmla="*/ 922825 h 1372532"/>
              <a:gd name="connsiteX98" fmla="*/ 1057783 w 2169413"/>
              <a:gd name="connsiteY98" fmla="*/ 900600 h 1372532"/>
              <a:gd name="connsiteX99" fmla="*/ 1048766 w 2169413"/>
              <a:gd name="connsiteY99" fmla="*/ 916348 h 1372532"/>
              <a:gd name="connsiteX100" fmla="*/ 1041273 w 2169413"/>
              <a:gd name="connsiteY100" fmla="*/ 863262 h 1372532"/>
              <a:gd name="connsiteX101" fmla="*/ 1018794 w 2169413"/>
              <a:gd name="connsiteY101" fmla="*/ 900346 h 1372532"/>
              <a:gd name="connsiteX102" fmla="*/ 1018794 w 2169413"/>
              <a:gd name="connsiteY102" fmla="*/ 877486 h 1372532"/>
              <a:gd name="connsiteX103" fmla="*/ 984758 w 2169413"/>
              <a:gd name="connsiteY103" fmla="*/ 885868 h 1372532"/>
              <a:gd name="connsiteX104" fmla="*/ 979678 w 2169413"/>
              <a:gd name="connsiteY104" fmla="*/ 858182 h 1372532"/>
              <a:gd name="connsiteX105" fmla="*/ 961898 w 2169413"/>
              <a:gd name="connsiteY105" fmla="*/ 866564 h 1372532"/>
              <a:gd name="connsiteX106" fmla="*/ 966851 w 2169413"/>
              <a:gd name="connsiteY106" fmla="*/ 875454 h 1372532"/>
              <a:gd name="connsiteX107" fmla="*/ 912495 w 2169413"/>
              <a:gd name="connsiteY107" fmla="*/ 866818 h 1372532"/>
              <a:gd name="connsiteX108" fmla="*/ 938911 w 2169413"/>
              <a:gd name="connsiteY108" fmla="*/ 847133 h 1372532"/>
              <a:gd name="connsiteX109" fmla="*/ 898271 w 2169413"/>
              <a:gd name="connsiteY109" fmla="*/ 854499 h 1372532"/>
              <a:gd name="connsiteX110" fmla="*/ 874141 w 2169413"/>
              <a:gd name="connsiteY110" fmla="*/ 842815 h 1372532"/>
              <a:gd name="connsiteX111" fmla="*/ 852297 w 2169413"/>
              <a:gd name="connsiteY111" fmla="*/ 818812 h 1372532"/>
              <a:gd name="connsiteX112" fmla="*/ 872998 w 2169413"/>
              <a:gd name="connsiteY112" fmla="*/ 813351 h 1372532"/>
              <a:gd name="connsiteX113" fmla="*/ 893953 w 2169413"/>
              <a:gd name="connsiteY113" fmla="*/ 789094 h 1372532"/>
              <a:gd name="connsiteX114" fmla="*/ 838327 w 2169413"/>
              <a:gd name="connsiteY114" fmla="*/ 806366 h 1372532"/>
              <a:gd name="connsiteX115" fmla="*/ 831342 w 2169413"/>
              <a:gd name="connsiteY115" fmla="*/ 790872 h 1372532"/>
              <a:gd name="connsiteX116" fmla="*/ 854456 w 2169413"/>
              <a:gd name="connsiteY116" fmla="*/ 773219 h 1372532"/>
              <a:gd name="connsiteX117" fmla="*/ 873633 w 2169413"/>
              <a:gd name="connsiteY117" fmla="*/ 775886 h 1372532"/>
              <a:gd name="connsiteX118" fmla="*/ 864743 w 2169413"/>
              <a:gd name="connsiteY118" fmla="*/ 753788 h 1372532"/>
              <a:gd name="connsiteX119" fmla="*/ 834898 w 2169413"/>
              <a:gd name="connsiteY119" fmla="*/ 755820 h 1372532"/>
              <a:gd name="connsiteX120" fmla="*/ 830453 w 2169413"/>
              <a:gd name="connsiteY120" fmla="*/ 728261 h 1372532"/>
              <a:gd name="connsiteX121" fmla="*/ 787908 w 2169413"/>
              <a:gd name="connsiteY121" fmla="*/ 728261 h 1372532"/>
              <a:gd name="connsiteX122" fmla="*/ 790067 w 2169413"/>
              <a:gd name="connsiteY122" fmla="*/ 749597 h 1372532"/>
              <a:gd name="connsiteX123" fmla="*/ 765556 w 2169413"/>
              <a:gd name="connsiteY123" fmla="*/ 741469 h 1372532"/>
              <a:gd name="connsiteX124" fmla="*/ 785114 w 2169413"/>
              <a:gd name="connsiteY124" fmla="*/ 725721 h 1372532"/>
              <a:gd name="connsiteX125" fmla="*/ 797814 w 2169413"/>
              <a:gd name="connsiteY125" fmla="*/ 698289 h 1372532"/>
              <a:gd name="connsiteX126" fmla="*/ 762635 w 2169413"/>
              <a:gd name="connsiteY126" fmla="*/ 709592 h 1372532"/>
              <a:gd name="connsiteX127" fmla="*/ 765683 w 2169413"/>
              <a:gd name="connsiteY127" fmla="*/ 726737 h 1372532"/>
              <a:gd name="connsiteX128" fmla="*/ 751840 w 2169413"/>
              <a:gd name="connsiteY128" fmla="*/ 714037 h 1372532"/>
              <a:gd name="connsiteX129" fmla="*/ 762635 w 2169413"/>
              <a:gd name="connsiteY129" fmla="*/ 709465 h 1372532"/>
              <a:gd name="connsiteX130" fmla="*/ 765302 w 2169413"/>
              <a:gd name="connsiteY130" fmla="*/ 696765 h 1372532"/>
              <a:gd name="connsiteX131" fmla="*/ 756158 w 2169413"/>
              <a:gd name="connsiteY131" fmla="*/ 693209 h 1372532"/>
              <a:gd name="connsiteX132" fmla="*/ 733933 w 2169413"/>
              <a:gd name="connsiteY132" fmla="*/ 721022 h 1372532"/>
              <a:gd name="connsiteX133" fmla="*/ 741807 w 2169413"/>
              <a:gd name="connsiteY133" fmla="*/ 699305 h 1372532"/>
              <a:gd name="connsiteX134" fmla="*/ 724789 w 2169413"/>
              <a:gd name="connsiteY134" fmla="*/ 717466 h 1372532"/>
              <a:gd name="connsiteX135" fmla="*/ 715645 w 2169413"/>
              <a:gd name="connsiteY135" fmla="*/ 713910 h 1372532"/>
              <a:gd name="connsiteX136" fmla="*/ 743331 w 2169413"/>
              <a:gd name="connsiteY136" fmla="*/ 675810 h 1372532"/>
              <a:gd name="connsiteX137" fmla="*/ 722630 w 2169413"/>
              <a:gd name="connsiteY137" fmla="*/ 695622 h 1372532"/>
              <a:gd name="connsiteX138" fmla="*/ 704469 w 2169413"/>
              <a:gd name="connsiteY138" fmla="*/ 688383 h 1372532"/>
              <a:gd name="connsiteX139" fmla="*/ 713359 w 2169413"/>
              <a:gd name="connsiteY139" fmla="*/ 662983 h 1372532"/>
              <a:gd name="connsiteX140" fmla="*/ 693166 w 2169413"/>
              <a:gd name="connsiteY140" fmla="*/ 649394 h 1372532"/>
              <a:gd name="connsiteX141" fmla="*/ 661543 w 2169413"/>
              <a:gd name="connsiteY141" fmla="*/ 643806 h 1372532"/>
              <a:gd name="connsiteX142" fmla="*/ 675259 w 2169413"/>
              <a:gd name="connsiteY142" fmla="*/ 627296 h 1372532"/>
              <a:gd name="connsiteX143" fmla="*/ 644652 w 2169413"/>
              <a:gd name="connsiteY143" fmla="*/ 617644 h 1372532"/>
              <a:gd name="connsiteX144" fmla="*/ 627253 w 2169413"/>
              <a:gd name="connsiteY144" fmla="*/ 635551 h 1372532"/>
              <a:gd name="connsiteX145" fmla="*/ 637540 w 2169413"/>
              <a:gd name="connsiteY145" fmla="*/ 605833 h 1372532"/>
              <a:gd name="connsiteX146" fmla="*/ 623062 w 2169413"/>
              <a:gd name="connsiteY146" fmla="*/ 611548 h 1372532"/>
              <a:gd name="connsiteX147" fmla="*/ 582676 w 2169413"/>
              <a:gd name="connsiteY147" fmla="*/ 572813 h 1372532"/>
              <a:gd name="connsiteX148" fmla="*/ 543306 w 2169413"/>
              <a:gd name="connsiteY148" fmla="*/ 584370 h 1372532"/>
              <a:gd name="connsiteX149" fmla="*/ 541020 w 2169413"/>
              <a:gd name="connsiteY149" fmla="*/ 566971 h 1372532"/>
              <a:gd name="connsiteX150" fmla="*/ 565531 w 2169413"/>
              <a:gd name="connsiteY150" fmla="*/ 561383 h 1372532"/>
              <a:gd name="connsiteX151" fmla="*/ 534162 w 2169413"/>
              <a:gd name="connsiteY151" fmla="*/ 555033 h 1372532"/>
              <a:gd name="connsiteX152" fmla="*/ 544957 w 2169413"/>
              <a:gd name="connsiteY152" fmla="*/ 525442 h 1372532"/>
              <a:gd name="connsiteX153" fmla="*/ 525145 w 2169413"/>
              <a:gd name="connsiteY153" fmla="*/ 525442 h 1372532"/>
              <a:gd name="connsiteX154" fmla="*/ 529209 w 2169413"/>
              <a:gd name="connsiteY154" fmla="*/ 509440 h 1372532"/>
              <a:gd name="connsiteX155" fmla="*/ 509905 w 2169413"/>
              <a:gd name="connsiteY155" fmla="*/ 494962 h 1372532"/>
              <a:gd name="connsiteX156" fmla="*/ 488315 w 2169413"/>
              <a:gd name="connsiteY156" fmla="*/ 488485 h 1372532"/>
              <a:gd name="connsiteX157" fmla="*/ 481584 w 2169413"/>
              <a:gd name="connsiteY157" fmla="*/ 501820 h 1372532"/>
              <a:gd name="connsiteX158" fmla="*/ 470027 w 2169413"/>
              <a:gd name="connsiteY158" fmla="*/ 495216 h 1372532"/>
              <a:gd name="connsiteX159" fmla="*/ 488950 w 2169413"/>
              <a:gd name="connsiteY159" fmla="*/ 473880 h 1372532"/>
              <a:gd name="connsiteX160" fmla="*/ 488950 w 2169413"/>
              <a:gd name="connsiteY160" fmla="*/ 438193 h 1372532"/>
              <a:gd name="connsiteX161" fmla="*/ 495173 w 2169413"/>
              <a:gd name="connsiteY161" fmla="*/ 439463 h 1372532"/>
              <a:gd name="connsiteX162" fmla="*/ 482473 w 2169413"/>
              <a:gd name="connsiteY162" fmla="*/ 415587 h 1372532"/>
              <a:gd name="connsiteX163" fmla="*/ 480949 w 2169413"/>
              <a:gd name="connsiteY163" fmla="*/ 469943 h 1372532"/>
              <a:gd name="connsiteX164" fmla="*/ 467106 w 2169413"/>
              <a:gd name="connsiteY164" fmla="*/ 435526 h 1372532"/>
              <a:gd name="connsiteX165" fmla="*/ 445135 w 2169413"/>
              <a:gd name="connsiteY165" fmla="*/ 479468 h 1372532"/>
              <a:gd name="connsiteX166" fmla="*/ 448818 w 2169413"/>
              <a:gd name="connsiteY166" fmla="*/ 442130 h 1372532"/>
              <a:gd name="connsiteX167" fmla="*/ 410718 w 2169413"/>
              <a:gd name="connsiteY167" fmla="*/ 469816 h 1372532"/>
              <a:gd name="connsiteX168" fmla="*/ 424434 w 2169413"/>
              <a:gd name="connsiteY168" fmla="*/ 432478 h 1372532"/>
              <a:gd name="connsiteX169" fmla="*/ 443611 w 2169413"/>
              <a:gd name="connsiteY169" fmla="*/ 411396 h 1372532"/>
              <a:gd name="connsiteX170" fmla="*/ 421894 w 2169413"/>
              <a:gd name="connsiteY170" fmla="*/ 429811 h 1372532"/>
              <a:gd name="connsiteX171" fmla="*/ 411861 w 2169413"/>
              <a:gd name="connsiteY171" fmla="*/ 429811 h 1372532"/>
              <a:gd name="connsiteX172" fmla="*/ 412496 w 2169413"/>
              <a:gd name="connsiteY172" fmla="*/ 404411 h 1372532"/>
              <a:gd name="connsiteX173" fmla="*/ 437896 w 2169413"/>
              <a:gd name="connsiteY173" fmla="*/ 395394 h 1372532"/>
              <a:gd name="connsiteX174" fmla="*/ 403606 w 2169413"/>
              <a:gd name="connsiteY174" fmla="*/ 364533 h 1372532"/>
              <a:gd name="connsiteX175" fmla="*/ 389763 w 2169413"/>
              <a:gd name="connsiteY175" fmla="*/ 355135 h 1372532"/>
              <a:gd name="connsiteX176" fmla="*/ 332740 w 2169413"/>
              <a:gd name="connsiteY176" fmla="*/ 356532 h 1372532"/>
              <a:gd name="connsiteX177" fmla="*/ 345440 w 2169413"/>
              <a:gd name="connsiteY177" fmla="*/ 327576 h 1372532"/>
              <a:gd name="connsiteX178" fmla="*/ 320040 w 2169413"/>
              <a:gd name="connsiteY178" fmla="*/ 336085 h 1372532"/>
              <a:gd name="connsiteX179" fmla="*/ 283845 w 2169413"/>
              <a:gd name="connsiteY179" fmla="*/ 312336 h 1372532"/>
              <a:gd name="connsiteX180" fmla="*/ 273939 w 2169413"/>
              <a:gd name="connsiteY180" fmla="*/ 301414 h 1372532"/>
              <a:gd name="connsiteX181" fmla="*/ 275082 w 2169413"/>
              <a:gd name="connsiteY181" fmla="*/ 276014 h 1372532"/>
              <a:gd name="connsiteX182" fmla="*/ 260223 w 2169413"/>
              <a:gd name="connsiteY182" fmla="*/ 301414 h 1372532"/>
              <a:gd name="connsiteX183" fmla="*/ 262636 w 2169413"/>
              <a:gd name="connsiteY183" fmla="*/ 272331 h 1372532"/>
              <a:gd name="connsiteX184" fmla="*/ 249936 w 2169413"/>
              <a:gd name="connsiteY184" fmla="*/ 258488 h 1372532"/>
              <a:gd name="connsiteX185" fmla="*/ 236220 w 2169413"/>
              <a:gd name="connsiteY185" fmla="*/ 269791 h 1372532"/>
              <a:gd name="connsiteX186" fmla="*/ 244729 w 2169413"/>
              <a:gd name="connsiteY186" fmla="*/ 295191 h 1372532"/>
              <a:gd name="connsiteX187" fmla="*/ 217678 w 2169413"/>
              <a:gd name="connsiteY187" fmla="*/ 267632 h 1372532"/>
              <a:gd name="connsiteX188" fmla="*/ 224028 w 2169413"/>
              <a:gd name="connsiteY188" fmla="*/ 258615 h 1372532"/>
              <a:gd name="connsiteX189" fmla="*/ 246126 w 2169413"/>
              <a:gd name="connsiteY189" fmla="*/ 262425 h 1372532"/>
              <a:gd name="connsiteX190" fmla="*/ 228092 w 2169413"/>
              <a:gd name="connsiteY190" fmla="*/ 236263 h 1372532"/>
              <a:gd name="connsiteX191" fmla="*/ 218186 w 2169413"/>
              <a:gd name="connsiteY191" fmla="*/ 235628 h 1372532"/>
              <a:gd name="connsiteX192" fmla="*/ 206756 w 2169413"/>
              <a:gd name="connsiteY192" fmla="*/ 249725 h 1372532"/>
              <a:gd name="connsiteX193" fmla="*/ 183388 w 2169413"/>
              <a:gd name="connsiteY193" fmla="*/ 239184 h 1372532"/>
              <a:gd name="connsiteX194" fmla="*/ 193675 w 2169413"/>
              <a:gd name="connsiteY194" fmla="*/ 218483 h 1372532"/>
              <a:gd name="connsiteX195" fmla="*/ 177419 w 2169413"/>
              <a:gd name="connsiteY195" fmla="*/ 226738 h 1372532"/>
              <a:gd name="connsiteX196" fmla="*/ 186309 w 2169413"/>
              <a:gd name="connsiteY196" fmla="*/ 210101 h 1372532"/>
              <a:gd name="connsiteX197" fmla="*/ 172466 w 2169413"/>
              <a:gd name="connsiteY197" fmla="*/ 221277 h 1372532"/>
              <a:gd name="connsiteX198" fmla="*/ 154940 w 2169413"/>
              <a:gd name="connsiteY198" fmla="*/ 174668 h 1372532"/>
              <a:gd name="connsiteX199" fmla="*/ 128905 w 2169413"/>
              <a:gd name="connsiteY199" fmla="*/ 142537 h 1372532"/>
              <a:gd name="connsiteX200" fmla="*/ 146685 w 2169413"/>
              <a:gd name="connsiteY200" fmla="*/ 129837 h 1372532"/>
              <a:gd name="connsiteX201" fmla="*/ 129159 w 2169413"/>
              <a:gd name="connsiteY201" fmla="*/ 103421 h 1372532"/>
              <a:gd name="connsiteX202" fmla="*/ 117475 w 2169413"/>
              <a:gd name="connsiteY202" fmla="*/ 117264 h 1372532"/>
              <a:gd name="connsiteX203" fmla="*/ 100076 w 2169413"/>
              <a:gd name="connsiteY203" fmla="*/ 118534 h 1372532"/>
              <a:gd name="connsiteX204" fmla="*/ 114173 w 2169413"/>
              <a:gd name="connsiteY204" fmla="*/ 107739 h 1372532"/>
              <a:gd name="connsiteX205" fmla="*/ 106172 w 2169413"/>
              <a:gd name="connsiteY205" fmla="*/ 92499 h 1372532"/>
              <a:gd name="connsiteX206" fmla="*/ 98171 w 2169413"/>
              <a:gd name="connsiteY206" fmla="*/ 105199 h 1372532"/>
              <a:gd name="connsiteX207" fmla="*/ 85471 w 2169413"/>
              <a:gd name="connsiteY207" fmla="*/ 101643 h 1372532"/>
              <a:gd name="connsiteX208" fmla="*/ 97282 w 2169413"/>
              <a:gd name="connsiteY208" fmla="*/ 87927 h 1372532"/>
              <a:gd name="connsiteX209" fmla="*/ 82169 w 2169413"/>
              <a:gd name="connsiteY209" fmla="*/ 92118 h 1372532"/>
              <a:gd name="connsiteX210" fmla="*/ 93091 w 2169413"/>
              <a:gd name="connsiteY210" fmla="*/ 71798 h 1372532"/>
              <a:gd name="connsiteX211" fmla="*/ 51943 w 2169413"/>
              <a:gd name="connsiteY211" fmla="*/ 37508 h 1372532"/>
              <a:gd name="connsiteX212" fmla="*/ 47498 w 2169413"/>
              <a:gd name="connsiteY212" fmla="*/ 49065 h 1372532"/>
              <a:gd name="connsiteX213" fmla="*/ 33147 w 2169413"/>
              <a:gd name="connsiteY213" fmla="*/ 42461 h 1372532"/>
              <a:gd name="connsiteX214" fmla="*/ 47371 w 2169413"/>
              <a:gd name="connsiteY214" fmla="*/ 31793 h 1372532"/>
              <a:gd name="connsiteX215" fmla="*/ 12446 w 2169413"/>
              <a:gd name="connsiteY215" fmla="*/ 16553 h 1372532"/>
              <a:gd name="connsiteX216" fmla="*/ 8509 w 2169413"/>
              <a:gd name="connsiteY216" fmla="*/ 297 h 1372532"/>
              <a:gd name="connsiteX217" fmla="*/ 0 w 2169413"/>
              <a:gd name="connsiteY217" fmla="*/ 11981 h 1372532"/>
              <a:gd name="connsiteX218" fmla="*/ 0 w 2169413"/>
              <a:gd name="connsiteY218" fmla="*/ 24681 h 1372532"/>
              <a:gd name="connsiteX219" fmla="*/ 14224 w 2169413"/>
              <a:gd name="connsiteY219" fmla="*/ 47668 h 1372532"/>
              <a:gd name="connsiteX220" fmla="*/ 17145 w 2169413"/>
              <a:gd name="connsiteY220" fmla="*/ 40048 h 1372532"/>
              <a:gd name="connsiteX221" fmla="*/ 29845 w 2169413"/>
              <a:gd name="connsiteY221" fmla="*/ 43858 h 1372532"/>
              <a:gd name="connsiteX222" fmla="*/ 18161 w 2169413"/>
              <a:gd name="connsiteY222" fmla="*/ 74719 h 1372532"/>
              <a:gd name="connsiteX223" fmla="*/ 381 w 2169413"/>
              <a:gd name="connsiteY223" fmla="*/ 50081 h 1372532"/>
              <a:gd name="connsiteX224" fmla="*/ 381 w 2169413"/>
              <a:gd name="connsiteY224" fmla="*/ 1372532 h 1372532"/>
              <a:gd name="connsiteX225" fmla="*/ 2091182 w 2169413"/>
              <a:gd name="connsiteY225" fmla="*/ 1372532 h 1372532"/>
              <a:gd name="connsiteX226" fmla="*/ 2102739 w 2169413"/>
              <a:gd name="connsiteY226" fmla="*/ 1363261 h 1372532"/>
              <a:gd name="connsiteX227" fmla="*/ 2102739 w 2169413"/>
              <a:gd name="connsiteY227" fmla="*/ 1372532 h 1372532"/>
              <a:gd name="connsiteX228" fmla="*/ 2108200 w 2169413"/>
              <a:gd name="connsiteY228" fmla="*/ 1372532 h 1372532"/>
              <a:gd name="connsiteX229" fmla="*/ 2115820 w 2169413"/>
              <a:gd name="connsiteY229" fmla="*/ 1367071 h 1372532"/>
              <a:gd name="connsiteX230" fmla="*/ 2115820 w 2169413"/>
              <a:gd name="connsiteY230" fmla="*/ 1372532 h 1372532"/>
              <a:gd name="connsiteX231" fmla="*/ 2127631 w 2169413"/>
              <a:gd name="connsiteY231" fmla="*/ 1372532 h 1372532"/>
              <a:gd name="connsiteX232" fmla="*/ 2129155 w 2169413"/>
              <a:gd name="connsiteY232" fmla="*/ 1366690 h 1372532"/>
              <a:gd name="connsiteX233" fmla="*/ 2131568 w 2169413"/>
              <a:gd name="connsiteY233" fmla="*/ 1372532 h 1372532"/>
              <a:gd name="connsiteX234" fmla="*/ 2159381 w 2169413"/>
              <a:gd name="connsiteY234" fmla="*/ 1372532 h 1372532"/>
              <a:gd name="connsiteX235" fmla="*/ 2169414 w 2169413"/>
              <a:gd name="connsiteY235" fmla="*/ 1363261 h 1372532"/>
              <a:gd name="connsiteX236" fmla="*/ 2157095 w 2169413"/>
              <a:gd name="connsiteY236" fmla="*/ 1367833 h 1372532"/>
              <a:gd name="connsiteX237" fmla="*/ 52959 w 2169413"/>
              <a:gd name="connsiteY237" fmla="*/ 89832 h 1372532"/>
              <a:gd name="connsiteX238" fmla="*/ 52959 w 2169413"/>
              <a:gd name="connsiteY238" fmla="*/ 72433 h 1372532"/>
              <a:gd name="connsiteX239" fmla="*/ 59055 w 2169413"/>
              <a:gd name="connsiteY239" fmla="*/ 74338 h 1372532"/>
              <a:gd name="connsiteX240" fmla="*/ 52959 w 2169413"/>
              <a:gd name="connsiteY240" fmla="*/ 89832 h 1372532"/>
              <a:gd name="connsiteX241" fmla="*/ 214249 w 2169413"/>
              <a:gd name="connsiteY241" fmla="*/ 247058 h 1372532"/>
              <a:gd name="connsiteX242" fmla="*/ 218948 w 2169413"/>
              <a:gd name="connsiteY242" fmla="*/ 263314 h 1372532"/>
              <a:gd name="connsiteX243" fmla="*/ 214249 w 2169413"/>
              <a:gd name="connsiteY243" fmla="*/ 247058 h 1372532"/>
              <a:gd name="connsiteX244" fmla="*/ 522732 w 2169413"/>
              <a:gd name="connsiteY244" fmla="*/ 564558 h 1372532"/>
              <a:gd name="connsiteX245" fmla="*/ 529844 w 2169413"/>
              <a:gd name="connsiteY245" fmla="*/ 536364 h 1372532"/>
              <a:gd name="connsiteX246" fmla="*/ 522732 w 2169413"/>
              <a:gd name="connsiteY246" fmla="*/ 564431 h 1372532"/>
              <a:gd name="connsiteX247" fmla="*/ 611632 w 2169413"/>
              <a:gd name="connsiteY247" fmla="*/ 621327 h 1372532"/>
              <a:gd name="connsiteX248" fmla="*/ 581660 w 2169413"/>
              <a:gd name="connsiteY248" fmla="*/ 622089 h 1372532"/>
              <a:gd name="connsiteX249" fmla="*/ 584454 w 2169413"/>
              <a:gd name="connsiteY249" fmla="*/ 610151 h 1372532"/>
              <a:gd name="connsiteX250" fmla="*/ 609854 w 2169413"/>
              <a:gd name="connsiteY250" fmla="*/ 599991 h 1372532"/>
              <a:gd name="connsiteX251" fmla="*/ 611632 w 2169413"/>
              <a:gd name="connsiteY251" fmla="*/ 621200 h 1372532"/>
              <a:gd name="connsiteX252" fmla="*/ 643001 w 2169413"/>
              <a:gd name="connsiteY252" fmla="*/ 656633 h 1372532"/>
              <a:gd name="connsiteX253" fmla="*/ 642366 w 2169413"/>
              <a:gd name="connsiteY253" fmla="*/ 631233 h 1372532"/>
              <a:gd name="connsiteX254" fmla="*/ 643001 w 2169413"/>
              <a:gd name="connsiteY254" fmla="*/ 656506 h 1372532"/>
              <a:gd name="connsiteX255" fmla="*/ 800481 w 2169413"/>
              <a:gd name="connsiteY255" fmla="*/ 753280 h 1372532"/>
              <a:gd name="connsiteX256" fmla="*/ 815340 w 2169413"/>
              <a:gd name="connsiteY256" fmla="*/ 761662 h 1372532"/>
              <a:gd name="connsiteX257" fmla="*/ 789940 w 2169413"/>
              <a:gd name="connsiteY257" fmla="*/ 772711 h 1372532"/>
              <a:gd name="connsiteX258" fmla="*/ 800481 w 2169413"/>
              <a:gd name="connsiteY258" fmla="*/ 753280 h 1372532"/>
              <a:gd name="connsiteX259" fmla="*/ 823341 w 2169413"/>
              <a:gd name="connsiteY259" fmla="*/ 787824 h 1372532"/>
              <a:gd name="connsiteX260" fmla="*/ 807720 w 2169413"/>
              <a:gd name="connsiteY260" fmla="*/ 783506 h 1372532"/>
              <a:gd name="connsiteX261" fmla="*/ 822960 w 2169413"/>
              <a:gd name="connsiteY261" fmla="*/ 788332 h 1372532"/>
              <a:gd name="connsiteX262" fmla="*/ 993140 w 2169413"/>
              <a:gd name="connsiteY262" fmla="*/ 882947 h 1372532"/>
              <a:gd name="connsiteX263" fmla="*/ 1011047 w 2169413"/>
              <a:gd name="connsiteY263" fmla="*/ 893361 h 1372532"/>
              <a:gd name="connsiteX264" fmla="*/ 992759 w 2169413"/>
              <a:gd name="connsiteY264" fmla="*/ 882947 h 1372532"/>
              <a:gd name="connsiteX265" fmla="*/ 1311529 w 2169413"/>
              <a:gd name="connsiteY265" fmla="*/ 1048047 h 1372532"/>
              <a:gd name="connsiteX266" fmla="*/ 1293368 w 2169413"/>
              <a:gd name="connsiteY266" fmla="*/ 1038268 h 1372532"/>
              <a:gd name="connsiteX267" fmla="*/ 1311148 w 2169413"/>
              <a:gd name="connsiteY267" fmla="*/ 1047793 h 1372532"/>
              <a:gd name="connsiteX268" fmla="*/ 1339215 w 2169413"/>
              <a:gd name="connsiteY268" fmla="*/ 1060747 h 1372532"/>
              <a:gd name="connsiteX269" fmla="*/ 1319022 w 2169413"/>
              <a:gd name="connsiteY269" fmla="*/ 1040554 h 1372532"/>
              <a:gd name="connsiteX270" fmla="*/ 1338834 w 2169413"/>
              <a:gd name="connsiteY270" fmla="*/ 1060112 h 1372532"/>
              <a:gd name="connsiteX271" fmla="*/ 1345565 w 2169413"/>
              <a:gd name="connsiteY271" fmla="*/ 1060747 h 1372532"/>
              <a:gd name="connsiteX272" fmla="*/ 1346962 w 2169413"/>
              <a:gd name="connsiteY272" fmla="*/ 1048047 h 1372532"/>
              <a:gd name="connsiteX273" fmla="*/ 1359662 w 2169413"/>
              <a:gd name="connsiteY273" fmla="*/ 1053000 h 1372532"/>
              <a:gd name="connsiteX274" fmla="*/ 1646936 w 2169413"/>
              <a:gd name="connsiteY274" fmla="*/ 1192065 h 1372532"/>
              <a:gd name="connsiteX275" fmla="*/ 1676400 w 2169413"/>
              <a:gd name="connsiteY275" fmla="*/ 1186477 h 1372532"/>
              <a:gd name="connsiteX276" fmla="*/ 1646555 w 2169413"/>
              <a:gd name="connsiteY276" fmla="*/ 1191938 h 1372532"/>
              <a:gd name="connsiteX277" fmla="*/ 1835912 w 2169413"/>
              <a:gd name="connsiteY277" fmla="*/ 1204765 h 1372532"/>
              <a:gd name="connsiteX278" fmla="*/ 1817243 w 2169413"/>
              <a:gd name="connsiteY278" fmla="*/ 1196383 h 1372532"/>
              <a:gd name="connsiteX279" fmla="*/ 1841754 w 2169413"/>
              <a:gd name="connsiteY279" fmla="*/ 1161331 h 1372532"/>
              <a:gd name="connsiteX280" fmla="*/ 1854454 w 2169413"/>
              <a:gd name="connsiteY280" fmla="*/ 1157267 h 1372532"/>
              <a:gd name="connsiteX281" fmla="*/ 1835531 w 2169413"/>
              <a:gd name="connsiteY281" fmla="*/ 1204511 h 1372532"/>
              <a:gd name="connsiteX282" fmla="*/ 1990344 w 2169413"/>
              <a:gd name="connsiteY282" fmla="*/ 1356403 h 1372532"/>
              <a:gd name="connsiteX283" fmla="*/ 1980819 w 2169413"/>
              <a:gd name="connsiteY283" fmla="*/ 1346370 h 1372532"/>
              <a:gd name="connsiteX284" fmla="*/ 1989963 w 2169413"/>
              <a:gd name="connsiteY284" fmla="*/ 1356149 h 1372532"/>
              <a:gd name="connsiteX285" fmla="*/ 2083943 w 2169413"/>
              <a:gd name="connsiteY285" fmla="*/ 1356403 h 1372532"/>
              <a:gd name="connsiteX286" fmla="*/ 2093849 w 2169413"/>
              <a:gd name="connsiteY286" fmla="*/ 1345735 h 1372532"/>
              <a:gd name="connsiteX287" fmla="*/ 2100199 w 2169413"/>
              <a:gd name="connsiteY287" fmla="*/ 1349672 h 1372532"/>
              <a:gd name="connsiteX288" fmla="*/ 2083181 w 2169413"/>
              <a:gd name="connsiteY288" fmla="*/ 1355641 h 1372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</a:cxnLst>
            <a:rect l="l" t="t" r="r" b="b"/>
            <a:pathLst>
              <a:path w="2169413" h="1372532">
                <a:moveTo>
                  <a:pt x="2157095" y="1367833"/>
                </a:moveTo>
                <a:cubicBezTo>
                  <a:pt x="2164080" y="1352085"/>
                  <a:pt x="2149983" y="1362372"/>
                  <a:pt x="2157095" y="1342433"/>
                </a:cubicBezTo>
                <a:cubicBezTo>
                  <a:pt x="2139315" y="1355133"/>
                  <a:pt x="2131695" y="1349545"/>
                  <a:pt x="2118995" y="1343703"/>
                </a:cubicBezTo>
                <a:cubicBezTo>
                  <a:pt x="2121408" y="1333162"/>
                  <a:pt x="2136140" y="1332146"/>
                  <a:pt x="2131695" y="1347386"/>
                </a:cubicBezTo>
                <a:cubicBezTo>
                  <a:pt x="2134362" y="1346243"/>
                  <a:pt x="2134743" y="1343703"/>
                  <a:pt x="2134997" y="1341163"/>
                </a:cubicBezTo>
                <a:lnTo>
                  <a:pt x="2141347" y="1336718"/>
                </a:lnTo>
                <a:cubicBezTo>
                  <a:pt x="2141347" y="1321732"/>
                  <a:pt x="2128647" y="1329479"/>
                  <a:pt x="2119122" y="1331257"/>
                </a:cubicBezTo>
                <a:cubicBezTo>
                  <a:pt x="2122551" y="1316652"/>
                  <a:pt x="2132584" y="1305857"/>
                  <a:pt x="2136013" y="1291379"/>
                </a:cubicBezTo>
                <a:cubicBezTo>
                  <a:pt x="2125726" y="1302936"/>
                  <a:pt x="2128647" y="1296713"/>
                  <a:pt x="2116582" y="1304079"/>
                </a:cubicBezTo>
                <a:cubicBezTo>
                  <a:pt x="2114550" y="1293030"/>
                  <a:pt x="2120265" y="1286807"/>
                  <a:pt x="2120392" y="1277028"/>
                </a:cubicBezTo>
                <a:cubicBezTo>
                  <a:pt x="2113661" y="1279949"/>
                  <a:pt x="2111756" y="1285664"/>
                  <a:pt x="2107692" y="1289728"/>
                </a:cubicBezTo>
                <a:cubicBezTo>
                  <a:pt x="2106549" y="1280711"/>
                  <a:pt x="2113788" y="1277028"/>
                  <a:pt x="2111502" y="1266868"/>
                </a:cubicBezTo>
                <a:cubicBezTo>
                  <a:pt x="2099903" y="1267287"/>
                  <a:pt x="2088585" y="1263241"/>
                  <a:pt x="2079879" y="1255565"/>
                </a:cubicBezTo>
                <a:cubicBezTo>
                  <a:pt x="2083054" y="1239055"/>
                  <a:pt x="2087880" y="1249850"/>
                  <a:pt x="2099437" y="1238547"/>
                </a:cubicBezTo>
                <a:cubicBezTo>
                  <a:pt x="2099437" y="1227244"/>
                  <a:pt x="2084197" y="1243627"/>
                  <a:pt x="2086737" y="1226609"/>
                </a:cubicBezTo>
                <a:cubicBezTo>
                  <a:pt x="2083943" y="1231816"/>
                  <a:pt x="2077720" y="1234991"/>
                  <a:pt x="2076704" y="1241341"/>
                </a:cubicBezTo>
                <a:cubicBezTo>
                  <a:pt x="2068068" y="1228641"/>
                  <a:pt x="2053844" y="1226609"/>
                  <a:pt x="2039366" y="1224958"/>
                </a:cubicBezTo>
                <a:cubicBezTo>
                  <a:pt x="2024888" y="1223307"/>
                  <a:pt x="2010537" y="1221402"/>
                  <a:pt x="2001266" y="1210099"/>
                </a:cubicBezTo>
                <a:cubicBezTo>
                  <a:pt x="1997329" y="1213274"/>
                  <a:pt x="1998091" y="1219370"/>
                  <a:pt x="1997456" y="1224577"/>
                </a:cubicBezTo>
                <a:cubicBezTo>
                  <a:pt x="1989328" y="1230419"/>
                  <a:pt x="1981581" y="1235372"/>
                  <a:pt x="1977898" y="1233213"/>
                </a:cubicBezTo>
                <a:cubicBezTo>
                  <a:pt x="1998726" y="1179746"/>
                  <a:pt x="1939798" y="1228133"/>
                  <a:pt x="1931035" y="1210988"/>
                </a:cubicBezTo>
                <a:cubicBezTo>
                  <a:pt x="1959483" y="1168697"/>
                  <a:pt x="1969897" y="1191049"/>
                  <a:pt x="1993011" y="1179238"/>
                </a:cubicBezTo>
                <a:cubicBezTo>
                  <a:pt x="1991614" y="1165268"/>
                  <a:pt x="1971421" y="1182794"/>
                  <a:pt x="1981327" y="1158791"/>
                </a:cubicBezTo>
                <a:lnTo>
                  <a:pt x="1961642" y="1171491"/>
                </a:lnTo>
                <a:cubicBezTo>
                  <a:pt x="1960626" y="1163744"/>
                  <a:pt x="1964436" y="1158791"/>
                  <a:pt x="1965706" y="1152822"/>
                </a:cubicBezTo>
                <a:cubicBezTo>
                  <a:pt x="1969643" y="1155997"/>
                  <a:pt x="1981708" y="1144313"/>
                  <a:pt x="1981454" y="1154727"/>
                </a:cubicBezTo>
                <a:cubicBezTo>
                  <a:pt x="1986788" y="1139360"/>
                  <a:pt x="1989709" y="1149139"/>
                  <a:pt x="1998218" y="1135804"/>
                </a:cubicBezTo>
                <a:cubicBezTo>
                  <a:pt x="2004568" y="1107102"/>
                  <a:pt x="1966087" y="1158410"/>
                  <a:pt x="1972818" y="1128057"/>
                </a:cubicBezTo>
                <a:cubicBezTo>
                  <a:pt x="1956181" y="1140757"/>
                  <a:pt x="1939163" y="1154346"/>
                  <a:pt x="1923034" y="1167935"/>
                </a:cubicBezTo>
                <a:cubicBezTo>
                  <a:pt x="1921383" y="1155235"/>
                  <a:pt x="1929384" y="1149266"/>
                  <a:pt x="1937131" y="1142535"/>
                </a:cubicBezTo>
                <a:cubicBezTo>
                  <a:pt x="1940814" y="1123485"/>
                  <a:pt x="1929003" y="1131994"/>
                  <a:pt x="1925193" y="1126279"/>
                </a:cubicBezTo>
                <a:cubicBezTo>
                  <a:pt x="1921700" y="1135802"/>
                  <a:pt x="1914307" y="1143380"/>
                  <a:pt x="1904873" y="1147107"/>
                </a:cubicBezTo>
                <a:cubicBezTo>
                  <a:pt x="1906016" y="1152695"/>
                  <a:pt x="1915160" y="1144059"/>
                  <a:pt x="1910715" y="1159807"/>
                </a:cubicBezTo>
                <a:cubicBezTo>
                  <a:pt x="1901190" y="1164125"/>
                  <a:pt x="1895983" y="1160823"/>
                  <a:pt x="1895221" y="1149774"/>
                </a:cubicBezTo>
                <a:lnTo>
                  <a:pt x="1866265" y="1169332"/>
                </a:lnTo>
                <a:cubicBezTo>
                  <a:pt x="1874139" y="1149393"/>
                  <a:pt x="1877568" y="1156632"/>
                  <a:pt x="1867535" y="1148631"/>
                </a:cubicBezTo>
                <a:cubicBezTo>
                  <a:pt x="1864995" y="1135931"/>
                  <a:pt x="1880235" y="1134280"/>
                  <a:pt x="1878711" y="1121834"/>
                </a:cubicBezTo>
                <a:cubicBezTo>
                  <a:pt x="1859534" y="1150663"/>
                  <a:pt x="1856105" y="1135931"/>
                  <a:pt x="1832229" y="1154600"/>
                </a:cubicBezTo>
                <a:cubicBezTo>
                  <a:pt x="1825752" y="1143678"/>
                  <a:pt x="1816481" y="1137709"/>
                  <a:pt x="1811909" y="1123485"/>
                </a:cubicBezTo>
                <a:cubicBezTo>
                  <a:pt x="1787906" y="1148885"/>
                  <a:pt x="1775587" y="1148885"/>
                  <a:pt x="1755267" y="1158156"/>
                </a:cubicBezTo>
                <a:cubicBezTo>
                  <a:pt x="1753108" y="1145456"/>
                  <a:pt x="1769999" y="1145456"/>
                  <a:pt x="1772793" y="1135677"/>
                </a:cubicBezTo>
                <a:cubicBezTo>
                  <a:pt x="1757045" y="1129454"/>
                  <a:pt x="1718437" y="1162474"/>
                  <a:pt x="1699006" y="1180254"/>
                </a:cubicBezTo>
                <a:cubicBezTo>
                  <a:pt x="1709801" y="1196637"/>
                  <a:pt x="1737995" y="1158283"/>
                  <a:pt x="1752219" y="1156124"/>
                </a:cubicBezTo>
                <a:cubicBezTo>
                  <a:pt x="1752040" y="1162374"/>
                  <a:pt x="1749337" y="1168284"/>
                  <a:pt x="1744726" y="1172507"/>
                </a:cubicBezTo>
                <a:cubicBezTo>
                  <a:pt x="1745488" y="1180889"/>
                  <a:pt x="1762760" y="1165268"/>
                  <a:pt x="1761744" y="1158283"/>
                </a:cubicBezTo>
                <a:cubicBezTo>
                  <a:pt x="1761109" y="1190922"/>
                  <a:pt x="1828800" y="1132883"/>
                  <a:pt x="1827657" y="1177333"/>
                </a:cubicBezTo>
                <a:cubicBezTo>
                  <a:pt x="1796161" y="1207051"/>
                  <a:pt x="1770761" y="1194224"/>
                  <a:pt x="1757045" y="1180889"/>
                </a:cubicBezTo>
                <a:cubicBezTo>
                  <a:pt x="1722374" y="1217719"/>
                  <a:pt x="1701673" y="1200574"/>
                  <a:pt x="1678813" y="1192319"/>
                </a:cubicBezTo>
                <a:cubicBezTo>
                  <a:pt x="1695129" y="1178116"/>
                  <a:pt x="1709327" y="1161651"/>
                  <a:pt x="1720977" y="1143424"/>
                </a:cubicBezTo>
                <a:cubicBezTo>
                  <a:pt x="1709039" y="1153711"/>
                  <a:pt x="1708277" y="1145075"/>
                  <a:pt x="1697736" y="1153457"/>
                </a:cubicBezTo>
                <a:cubicBezTo>
                  <a:pt x="1702943" y="1111547"/>
                  <a:pt x="1667764" y="1159299"/>
                  <a:pt x="1671320" y="1121834"/>
                </a:cubicBezTo>
                <a:cubicBezTo>
                  <a:pt x="1659842" y="1125547"/>
                  <a:pt x="1647821" y="1127307"/>
                  <a:pt x="1635760" y="1127041"/>
                </a:cubicBezTo>
                <a:cubicBezTo>
                  <a:pt x="1636776" y="1135169"/>
                  <a:pt x="1628775" y="1136693"/>
                  <a:pt x="1628013" y="1143424"/>
                </a:cubicBezTo>
                <a:cubicBezTo>
                  <a:pt x="1621028" y="1145075"/>
                  <a:pt x="1619123" y="1138725"/>
                  <a:pt x="1608328" y="1146980"/>
                </a:cubicBezTo>
                <a:cubicBezTo>
                  <a:pt x="1608328" y="1130724"/>
                  <a:pt x="1621028" y="1129327"/>
                  <a:pt x="1625600" y="1133010"/>
                </a:cubicBezTo>
                <a:cubicBezTo>
                  <a:pt x="1632458" y="1118024"/>
                  <a:pt x="1604010" y="1124247"/>
                  <a:pt x="1596136" y="1138344"/>
                </a:cubicBezTo>
                <a:cubicBezTo>
                  <a:pt x="1590675" y="1133010"/>
                  <a:pt x="1576959" y="1141138"/>
                  <a:pt x="1581785" y="1119167"/>
                </a:cubicBezTo>
                <a:cubicBezTo>
                  <a:pt x="1573911" y="1111801"/>
                  <a:pt x="1545590" y="1137455"/>
                  <a:pt x="1542669" y="1122088"/>
                </a:cubicBezTo>
                <a:cubicBezTo>
                  <a:pt x="1547622" y="1100879"/>
                  <a:pt x="1567307" y="1090084"/>
                  <a:pt x="1582420" y="1075987"/>
                </a:cubicBezTo>
                <a:cubicBezTo>
                  <a:pt x="1569720" y="1070907"/>
                  <a:pt x="1549654" y="1093132"/>
                  <a:pt x="1536954" y="1078654"/>
                </a:cubicBezTo>
                <a:cubicBezTo>
                  <a:pt x="1538732" y="1063287"/>
                  <a:pt x="1543304" y="1062525"/>
                  <a:pt x="1535557" y="1059985"/>
                </a:cubicBezTo>
                <a:cubicBezTo>
                  <a:pt x="1523619" y="1067859"/>
                  <a:pt x="1542542" y="1070653"/>
                  <a:pt x="1530604" y="1078400"/>
                </a:cubicBezTo>
                <a:cubicBezTo>
                  <a:pt x="1534414" y="1082718"/>
                  <a:pt x="1537970" y="1087671"/>
                  <a:pt x="1546098" y="1085131"/>
                </a:cubicBezTo>
                <a:cubicBezTo>
                  <a:pt x="1538732" y="1102276"/>
                  <a:pt x="1538351" y="1099863"/>
                  <a:pt x="1547622" y="1103800"/>
                </a:cubicBezTo>
                <a:cubicBezTo>
                  <a:pt x="1546606" y="1108880"/>
                  <a:pt x="1541018" y="1110785"/>
                  <a:pt x="1536954" y="1113706"/>
                </a:cubicBezTo>
                <a:cubicBezTo>
                  <a:pt x="1529461" y="1116373"/>
                  <a:pt x="1538859" y="1091862"/>
                  <a:pt x="1532382" y="1093005"/>
                </a:cubicBezTo>
                <a:cubicBezTo>
                  <a:pt x="1529334" y="1098085"/>
                  <a:pt x="1522857" y="1100752"/>
                  <a:pt x="1521460" y="1106975"/>
                </a:cubicBezTo>
                <a:cubicBezTo>
                  <a:pt x="1513078" y="1108499"/>
                  <a:pt x="1512062" y="1098593"/>
                  <a:pt x="1506474" y="1095926"/>
                </a:cubicBezTo>
                <a:cubicBezTo>
                  <a:pt x="1509141" y="1086274"/>
                  <a:pt x="1512570" y="1084242"/>
                  <a:pt x="1517015" y="1086147"/>
                </a:cubicBezTo>
                <a:cubicBezTo>
                  <a:pt x="1521841" y="1085004"/>
                  <a:pt x="1515110" y="1092116"/>
                  <a:pt x="1515745" y="1098847"/>
                </a:cubicBezTo>
                <a:cubicBezTo>
                  <a:pt x="1523553" y="1091095"/>
                  <a:pt x="1528974" y="1081266"/>
                  <a:pt x="1531366" y="1070526"/>
                </a:cubicBezTo>
                <a:cubicBezTo>
                  <a:pt x="1480566" y="1104689"/>
                  <a:pt x="1460881" y="1089449"/>
                  <a:pt x="1425575" y="1098339"/>
                </a:cubicBezTo>
                <a:cubicBezTo>
                  <a:pt x="1425575" y="1092624"/>
                  <a:pt x="1425575" y="1086909"/>
                  <a:pt x="1430274" y="1083988"/>
                </a:cubicBezTo>
                <a:cubicBezTo>
                  <a:pt x="1417024" y="1094038"/>
                  <a:pt x="1400007" y="1097711"/>
                  <a:pt x="1383792" y="1094021"/>
                </a:cubicBezTo>
                <a:cubicBezTo>
                  <a:pt x="1392301" y="1077511"/>
                  <a:pt x="1414145" y="1081321"/>
                  <a:pt x="1418717" y="1071034"/>
                </a:cubicBezTo>
                <a:cubicBezTo>
                  <a:pt x="1414653" y="1087290"/>
                  <a:pt x="1423035" y="1082718"/>
                  <a:pt x="1422146" y="1069256"/>
                </a:cubicBezTo>
                <a:cubicBezTo>
                  <a:pt x="1401457" y="1073065"/>
                  <a:pt x="1380088" y="1069705"/>
                  <a:pt x="1361567" y="1059731"/>
                </a:cubicBezTo>
                <a:cubicBezTo>
                  <a:pt x="1369441" y="1035855"/>
                  <a:pt x="1386332" y="1057191"/>
                  <a:pt x="1399667" y="1034331"/>
                </a:cubicBezTo>
                <a:cubicBezTo>
                  <a:pt x="1393190" y="1031156"/>
                  <a:pt x="1395222" y="1023536"/>
                  <a:pt x="1383284" y="1035601"/>
                </a:cubicBezTo>
                <a:cubicBezTo>
                  <a:pt x="1372997" y="1006391"/>
                  <a:pt x="1307084" y="1027854"/>
                  <a:pt x="1281684" y="1020361"/>
                </a:cubicBezTo>
                <a:cubicBezTo>
                  <a:pt x="1282573" y="1008931"/>
                  <a:pt x="1303782" y="1013376"/>
                  <a:pt x="1300607" y="998898"/>
                </a:cubicBezTo>
                <a:cubicBezTo>
                  <a:pt x="1292486" y="1009336"/>
                  <a:pt x="1279420" y="1014659"/>
                  <a:pt x="1266317" y="1012868"/>
                </a:cubicBezTo>
                <a:cubicBezTo>
                  <a:pt x="1268857" y="1019218"/>
                  <a:pt x="1270127" y="1027346"/>
                  <a:pt x="1277747" y="1026330"/>
                </a:cubicBezTo>
                <a:cubicBezTo>
                  <a:pt x="1276604" y="1029886"/>
                  <a:pt x="1273683" y="1032172"/>
                  <a:pt x="1273175" y="1036236"/>
                </a:cubicBezTo>
                <a:cubicBezTo>
                  <a:pt x="1256792" y="1040427"/>
                  <a:pt x="1262253" y="1012487"/>
                  <a:pt x="1238504" y="1027346"/>
                </a:cubicBezTo>
                <a:cubicBezTo>
                  <a:pt x="1238504" y="1020234"/>
                  <a:pt x="1243838" y="1016551"/>
                  <a:pt x="1244092" y="1009185"/>
                </a:cubicBezTo>
                <a:cubicBezTo>
                  <a:pt x="1227582" y="1017948"/>
                  <a:pt x="1226947" y="1003343"/>
                  <a:pt x="1215263" y="1004867"/>
                </a:cubicBezTo>
                <a:cubicBezTo>
                  <a:pt x="1215951" y="998648"/>
                  <a:pt x="1219052" y="992947"/>
                  <a:pt x="1223899" y="988992"/>
                </a:cubicBezTo>
                <a:cubicBezTo>
                  <a:pt x="1223899" y="981880"/>
                  <a:pt x="1211199" y="992802"/>
                  <a:pt x="1215644" y="978070"/>
                </a:cubicBezTo>
                <a:cubicBezTo>
                  <a:pt x="1209802" y="979594"/>
                  <a:pt x="1208532" y="984674"/>
                  <a:pt x="1207516" y="989881"/>
                </a:cubicBezTo>
                <a:cubicBezTo>
                  <a:pt x="1183527" y="970096"/>
                  <a:pt x="1155734" y="955443"/>
                  <a:pt x="1125855" y="946828"/>
                </a:cubicBezTo>
                <a:cubicBezTo>
                  <a:pt x="1127894" y="939443"/>
                  <a:pt x="1133694" y="933692"/>
                  <a:pt x="1141095" y="931715"/>
                </a:cubicBezTo>
                <a:cubicBezTo>
                  <a:pt x="1137666" y="926889"/>
                  <a:pt x="1128395" y="930318"/>
                  <a:pt x="1125982" y="923968"/>
                </a:cubicBezTo>
                <a:cubicBezTo>
                  <a:pt x="1113282" y="926127"/>
                  <a:pt x="1118235" y="942129"/>
                  <a:pt x="1106678" y="944923"/>
                </a:cubicBezTo>
                <a:cubicBezTo>
                  <a:pt x="1108075" y="927778"/>
                  <a:pt x="1097534" y="927651"/>
                  <a:pt x="1082040" y="934255"/>
                </a:cubicBezTo>
                <a:cubicBezTo>
                  <a:pt x="1082040" y="925111"/>
                  <a:pt x="1089787" y="922190"/>
                  <a:pt x="1088644" y="912157"/>
                </a:cubicBezTo>
                <a:cubicBezTo>
                  <a:pt x="1081278" y="916856"/>
                  <a:pt x="1080135" y="926508"/>
                  <a:pt x="1072642" y="931207"/>
                </a:cubicBezTo>
                <a:cubicBezTo>
                  <a:pt x="1076071" y="908347"/>
                  <a:pt x="1064641" y="927778"/>
                  <a:pt x="1051052" y="922825"/>
                </a:cubicBezTo>
                <a:cubicBezTo>
                  <a:pt x="1051052" y="913681"/>
                  <a:pt x="1058926" y="910887"/>
                  <a:pt x="1057783" y="900600"/>
                </a:cubicBezTo>
                <a:cubicBezTo>
                  <a:pt x="1052883" y="904511"/>
                  <a:pt x="1049659" y="910143"/>
                  <a:pt x="1048766" y="916348"/>
                </a:cubicBezTo>
                <a:cubicBezTo>
                  <a:pt x="1033399" y="917745"/>
                  <a:pt x="1026922" y="882693"/>
                  <a:pt x="1041273" y="863262"/>
                </a:cubicBezTo>
                <a:cubicBezTo>
                  <a:pt x="1019556" y="863262"/>
                  <a:pt x="1040130" y="888662"/>
                  <a:pt x="1018794" y="900346"/>
                </a:cubicBezTo>
                <a:cubicBezTo>
                  <a:pt x="1013968" y="896028"/>
                  <a:pt x="1021080" y="889297"/>
                  <a:pt x="1018794" y="877486"/>
                </a:cubicBezTo>
                <a:cubicBezTo>
                  <a:pt x="1003935" y="883328"/>
                  <a:pt x="1003554" y="866056"/>
                  <a:pt x="984758" y="885868"/>
                </a:cubicBezTo>
                <a:cubicBezTo>
                  <a:pt x="978154" y="881169"/>
                  <a:pt x="969264" y="877486"/>
                  <a:pt x="979678" y="858182"/>
                </a:cubicBezTo>
                <a:lnTo>
                  <a:pt x="961898" y="866564"/>
                </a:lnTo>
                <a:cubicBezTo>
                  <a:pt x="956056" y="886249"/>
                  <a:pt x="972693" y="855769"/>
                  <a:pt x="966851" y="875454"/>
                </a:cubicBezTo>
                <a:cubicBezTo>
                  <a:pt x="947293" y="893996"/>
                  <a:pt x="936498" y="861865"/>
                  <a:pt x="912495" y="866818"/>
                </a:cubicBezTo>
                <a:cubicBezTo>
                  <a:pt x="923163" y="856912"/>
                  <a:pt x="928878" y="846117"/>
                  <a:pt x="938911" y="847133"/>
                </a:cubicBezTo>
                <a:cubicBezTo>
                  <a:pt x="940435" y="823257"/>
                  <a:pt x="910590" y="859833"/>
                  <a:pt x="898271" y="854499"/>
                </a:cubicBezTo>
                <a:cubicBezTo>
                  <a:pt x="905256" y="830750"/>
                  <a:pt x="886333" y="841799"/>
                  <a:pt x="874141" y="842815"/>
                </a:cubicBezTo>
                <a:cubicBezTo>
                  <a:pt x="878078" y="820209"/>
                  <a:pt x="864108" y="820971"/>
                  <a:pt x="852297" y="818812"/>
                </a:cubicBezTo>
                <a:cubicBezTo>
                  <a:pt x="859536" y="804715"/>
                  <a:pt x="863346" y="820590"/>
                  <a:pt x="872998" y="813351"/>
                </a:cubicBezTo>
                <a:cubicBezTo>
                  <a:pt x="876681" y="802302"/>
                  <a:pt x="889762" y="799635"/>
                  <a:pt x="893953" y="789094"/>
                </a:cubicBezTo>
                <a:cubicBezTo>
                  <a:pt x="873252" y="799762"/>
                  <a:pt x="859536" y="793412"/>
                  <a:pt x="838327" y="806366"/>
                </a:cubicBezTo>
                <a:cubicBezTo>
                  <a:pt x="839978" y="799127"/>
                  <a:pt x="832739" y="801159"/>
                  <a:pt x="831342" y="790872"/>
                </a:cubicBezTo>
                <a:cubicBezTo>
                  <a:pt x="840867" y="771568"/>
                  <a:pt x="851154" y="801667"/>
                  <a:pt x="854456" y="773219"/>
                </a:cubicBezTo>
                <a:cubicBezTo>
                  <a:pt x="867156" y="765345"/>
                  <a:pt x="860552" y="783633"/>
                  <a:pt x="873633" y="775886"/>
                </a:cubicBezTo>
                <a:cubicBezTo>
                  <a:pt x="879475" y="758868"/>
                  <a:pt x="849757" y="772457"/>
                  <a:pt x="864743" y="753788"/>
                </a:cubicBezTo>
                <a:cubicBezTo>
                  <a:pt x="852043" y="760138"/>
                  <a:pt x="850519" y="751629"/>
                  <a:pt x="834898" y="755820"/>
                </a:cubicBezTo>
                <a:cubicBezTo>
                  <a:pt x="852805" y="732960"/>
                  <a:pt x="826770" y="748835"/>
                  <a:pt x="830453" y="728261"/>
                </a:cubicBezTo>
                <a:cubicBezTo>
                  <a:pt x="808736" y="737786"/>
                  <a:pt x="803910" y="725848"/>
                  <a:pt x="787908" y="728261"/>
                </a:cubicBezTo>
                <a:cubicBezTo>
                  <a:pt x="778764" y="739691"/>
                  <a:pt x="779526" y="753661"/>
                  <a:pt x="790067" y="749597"/>
                </a:cubicBezTo>
                <a:cubicBezTo>
                  <a:pt x="774192" y="768647"/>
                  <a:pt x="770255" y="746676"/>
                  <a:pt x="765556" y="741469"/>
                </a:cubicBezTo>
                <a:cubicBezTo>
                  <a:pt x="769747" y="733849"/>
                  <a:pt x="776775" y="728190"/>
                  <a:pt x="785114" y="725721"/>
                </a:cubicBezTo>
                <a:cubicBezTo>
                  <a:pt x="791210" y="715688"/>
                  <a:pt x="787400" y="711878"/>
                  <a:pt x="797814" y="698289"/>
                </a:cubicBezTo>
                <a:cubicBezTo>
                  <a:pt x="777621" y="723689"/>
                  <a:pt x="784098" y="698289"/>
                  <a:pt x="762635" y="709592"/>
                </a:cubicBezTo>
                <a:cubicBezTo>
                  <a:pt x="754253" y="727118"/>
                  <a:pt x="771017" y="713148"/>
                  <a:pt x="765683" y="726737"/>
                </a:cubicBezTo>
                <a:cubicBezTo>
                  <a:pt x="759841" y="724070"/>
                  <a:pt x="747014" y="730166"/>
                  <a:pt x="751840" y="714037"/>
                </a:cubicBezTo>
                <a:cubicBezTo>
                  <a:pt x="754761" y="707306"/>
                  <a:pt x="756158" y="714037"/>
                  <a:pt x="762635" y="709465"/>
                </a:cubicBezTo>
                <a:cubicBezTo>
                  <a:pt x="764921" y="702099"/>
                  <a:pt x="758825" y="701464"/>
                  <a:pt x="765302" y="696765"/>
                </a:cubicBezTo>
                <a:cubicBezTo>
                  <a:pt x="766699" y="684065"/>
                  <a:pt x="749046" y="713402"/>
                  <a:pt x="756158" y="693209"/>
                </a:cubicBezTo>
                <a:cubicBezTo>
                  <a:pt x="750189" y="703877"/>
                  <a:pt x="745617" y="715815"/>
                  <a:pt x="733933" y="721022"/>
                </a:cubicBezTo>
                <a:cubicBezTo>
                  <a:pt x="727075" y="715180"/>
                  <a:pt x="740918" y="711243"/>
                  <a:pt x="741807" y="699305"/>
                </a:cubicBezTo>
                <a:cubicBezTo>
                  <a:pt x="732917" y="702353"/>
                  <a:pt x="729107" y="710227"/>
                  <a:pt x="724789" y="717466"/>
                </a:cubicBezTo>
                <a:cubicBezTo>
                  <a:pt x="721614" y="716323"/>
                  <a:pt x="722884" y="709719"/>
                  <a:pt x="715645" y="713910"/>
                </a:cubicBezTo>
                <a:cubicBezTo>
                  <a:pt x="718058" y="695114"/>
                  <a:pt x="739013" y="693463"/>
                  <a:pt x="743331" y="675810"/>
                </a:cubicBezTo>
                <a:cubicBezTo>
                  <a:pt x="735363" y="681200"/>
                  <a:pt x="728365" y="687899"/>
                  <a:pt x="722630" y="695622"/>
                </a:cubicBezTo>
                <a:cubicBezTo>
                  <a:pt x="708025" y="703877"/>
                  <a:pt x="723265" y="675175"/>
                  <a:pt x="704469" y="688383"/>
                </a:cubicBezTo>
                <a:cubicBezTo>
                  <a:pt x="704469" y="677207"/>
                  <a:pt x="711327" y="672254"/>
                  <a:pt x="713359" y="662983"/>
                </a:cubicBezTo>
                <a:cubicBezTo>
                  <a:pt x="697992" y="668952"/>
                  <a:pt x="697738" y="656633"/>
                  <a:pt x="693166" y="649394"/>
                </a:cubicBezTo>
                <a:cubicBezTo>
                  <a:pt x="674243" y="665777"/>
                  <a:pt x="667766" y="651172"/>
                  <a:pt x="661543" y="643806"/>
                </a:cubicBezTo>
                <a:cubicBezTo>
                  <a:pt x="662432" y="634662"/>
                  <a:pt x="677545" y="639488"/>
                  <a:pt x="675259" y="627296"/>
                </a:cubicBezTo>
                <a:cubicBezTo>
                  <a:pt x="655193" y="638980"/>
                  <a:pt x="655193" y="624121"/>
                  <a:pt x="644652" y="617644"/>
                </a:cubicBezTo>
                <a:cubicBezTo>
                  <a:pt x="633857" y="618660"/>
                  <a:pt x="636651" y="632884"/>
                  <a:pt x="627253" y="635551"/>
                </a:cubicBezTo>
                <a:cubicBezTo>
                  <a:pt x="616712" y="631233"/>
                  <a:pt x="639191" y="617771"/>
                  <a:pt x="637540" y="605833"/>
                </a:cubicBezTo>
                <a:cubicBezTo>
                  <a:pt x="633222" y="603293"/>
                  <a:pt x="629539" y="604817"/>
                  <a:pt x="623062" y="611548"/>
                </a:cubicBezTo>
                <a:cubicBezTo>
                  <a:pt x="634746" y="568749"/>
                  <a:pt x="581787" y="602658"/>
                  <a:pt x="582676" y="572813"/>
                </a:cubicBezTo>
                <a:cubicBezTo>
                  <a:pt x="562610" y="586910"/>
                  <a:pt x="561975" y="581322"/>
                  <a:pt x="543306" y="584370"/>
                </a:cubicBezTo>
                <a:cubicBezTo>
                  <a:pt x="540512" y="582592"/>
                  <a:pt x="548132" y="569765"/>
                  <a:pt x="541020" y="566971"/>
                </a:cubicBezTo>
                <a:cubicBezTo>
                  <a:pt x="551180" y="551858"/>
                  <a:pt x="555244" y="566971"/>
                  <a:pt x="565531" y="561383"/>
                </a:cubicBezTo>
                <a:cubicBezTo>
                  <a:pt x="564388" y="544873"/>
                  <a:pt x="548640" y="550334"/>
                  <a:pt x="534162" y="555033"/>
                </a:cubicBezTo>
                <a:cubicBezTo>
                  <a:pt x="531495" y="543857"/>
                  <a:pt x="540004" y="540428"/>
                  <a:pt x="544957" y="525442"/>
                </a:cubicBezTo>
                <a:cubicBezTo>
                  <a:pt x="536321" y="524299"/>
                  <a:pt x="539877" y="513504"/>
                  <a:pt x="525145" y="525442"/>
                </a:cubicBezTo>
                <a:cubicBezTo>
                  <a:pt x="526542" y="520108"/>
                  <a:pt x="527939" y="514774"/>
                  <a:pt x="529209" y="509440"/>
                </a:cubicBezTo>
                <a:cubicBezTo>
                  <a:pt x="519049" y="526331"/>
                  <a:pt x="499491" y="518711"/>
                  <a:pt x="509905" y="494962"/>
                </a:cubicBezTo>
                <a:cubicBezTo>
                  <a:pt x="488569" y="510837"/>
                  <a:pt x="491998" y="498772"/>
                  <a:pt x="488315" y="488485"/>
                </a:cubicBezTo>
                <a:cubicBezTo>
                  <a:pt x="474472" y="492930"/>
                  <a:pt x="486156" y="492295"/>
                  <a:pt x="481584" y="501820"/>
                </a:cubicBezTo>
                <a:cubicBezTo>
                  <a:pt x="472186" y="505884"/>
                  <a:pt x="474980" y="496105"/>
                  <a:pt x="470027" y="495216"/>
                </a:cubicBezTo>
                <a:cubicBezTo>
                  <a:pt x="475869" y="477436"/>
                  <a:pt x="479552" y="480865"/>
                  <a:pt x="488950" y="473880"/>
                </a:cubicBezTo>
                <a:cubicBezTo>
                  <a:pt x="483108" y="468419"/>
                  <a:pt x="480060" y="459656"/>
                  <a:pt x="488950" y="438193"/>
                </a:cubicBezTo>
                <a:cubicBezTo>
                  <a:pt x="493395" y="436034"/>
                  <a:pt x="495300" y="436669"/>
                  <a:pt x="495173" y="439463"/>
                </a:cubicBezTo>
                <a:cubicBezTo>
                  <a:pt x="503301" y="428541"/>
                  <a:pt x="486283" y="421937"/>
                  <a:pt x="482473" y="415587"/>
                </a:cubicBezTo>
                <a:cubicBezTo>
                  <a:pt x="489458" y="437050"/>
                  <a:pt x="471678" y="452036"/>
                  <a:pt x="480949" y="469943"/>
                </a:cubicBezTo>
                <a:cubicBezTo>
                  <a:pt x="448056" y="481119"/>
                  <a:pt x="480949" y="440352"/>
                  <a:pt x="467106" y="435526"/>
                </a:cubicBezTo>
                <a:cubicBezTo>
                  <a:pt x="457200" y="447464"/>
                  <a:pt x="456565" y="469181"/>
                  <a:pt x="445135" y="479468"/>
                </a:cubicBezTo>
                <a:cubicBezTo>
                  <a:pt x="450469" y="465625"/>
                  <a:pt x="439801" y="458640"/>
                  <a:pt x="448818" y="442130"/>
                </a:cubicBezTo>
                <a:cubicBezTo>
                  <a:pt x="434975" y="449877"/>
                  <a:pt x="424688" y="461434"/>
                  <a:pt x="410718" y="469816"/>
                </a:cubicBezTo>
                <a:cubicBezTo>
                  <a:pt x="429133" y="452163"/>
                  <a:pt x="421513" y="446702"/>
                  <a:pt x="424434" y="432478"/>
                </a:cubicBezTo>
                <a:cubicBezTo>
                  <a:pt x="428244" y="422699"/>
                  <a:pt x="442468" y="423969"/>
                  <a:pt x="443611" y="411396"/>
                </a:cubicBezTo>
                <a:cubicBezTo>
                  <a:pt x="434887" y="415532"/>
                  <a:pt x="427400" y="421881"/>
                  <a:pt x="421894" y="429811"/>
                </a:cubicBezTo>
                <a:cubicBezTo>
                  <a:pt x="417830" y="426890"/>
                  <a:pt x="421894" y="412158"/>
                  <a:pt x="411861" y="429811"/>
                </a:cubicBezTo>
                <a:cubicBezTo>
                  <a:pt x="408178" y="425747"/>
                  <a:pt x="410972" y="414444"/>
                  <a:pt x="412496" y="404411"/>
                </a:cubicBezTo>
                <a:cubicBezTo>
                  <a:pt x="419608" y="396029"/>
                  <a:pt x="425196" y="415460"/>
                  <a:pt x="437896" y="395394"/>
                </a:cubicBezTo>
                <a:cubicBezTo>
                  <a:pt x="422402" y="397934"/>
                  <a:pt x="369824" y="389806"/>
                  <a:pt x="403606" y="364533"/>
                </a:cubicBezTo>
                <a:cubicBezTo>
                  <a:pt x="400558" y="359707"/>
                  <a:pt x="385064" y="368343"/>
                  <a:pt x="389763" y="355135"/>
                </a:cubicBezTo>
                <a:cubicBezTo>
                  <a:pt x="361188" y="374947"/>
                  <a:pt x="365379" y="341292"/>
                  <a:pt x="332740" y="356532"/>
                </a:cubicBezTo>
                <a:cubicBezTo>
                  <a:pt x="346583" y="336720"/>
                  <a:pt x="328295" y="339895"/>
                  <a:pt x="345440" y="327576"/>
                </a:cubicBezTo>
                <a:cubicBezTo>
                  <a:pt x="344805" y="318940"/>
                  <a:pt x="329565" y="337736"/>
                  <a:pt x="320040" y="336085"/>
                </a:cubicBezTo>
                <a:cubicBezTo>
                  <a:pt x="311404" y="324528"/>
                  <a:pt x="308610" y="307129"/>
                  <a:pt x="283845" y="312336"/>
                </a:cubicBezTo>
                <a:cubicBezTo>
                  <a:pt x="296545" y="296715"/>
                  <a:pt x="283845" y="292270"/>
                  <a:pt x="273939" y="301414"/>
                </a:cubicBezTo>
                <a:cubicBezTo>
                  <a:pt x="283210" y="283761"/>
                  <a:pt x="270891" y="288714"/>
                  <a:pt x="275082" y="276014"/>
                </a:cubicBezTo>
                <a:cubicBezTo>
                  <a:pt x="268224" y="285793"/>
                  <a:pt x="270002" y="287952"/>
                  <a:pt x="260223" y="301414"/>
                </a:cubicBezTo>
                <a:cubicBezTo>
                  <a:pt x="253619" y="297858"/>
                  <a:pt x="257683" y="281602"/>
                  <a:pt x="262636" y="272331"/>
                </a:cubicBezTo>
                <a:cubicBezTo>
                  <a:pt x="258318" y="262806"/>
                  <a:pt x="244602" y="283888"/>
                  <a:pt x="249936" y="258488"/>
                </a:cubicBezTo>
                <a:cubicBezTo>
                  <a:pt x="245237" y="262171"/>
                  <a:pt x="243078" y="268648"/>
                  <a:pt x="236220" y="269791"/>
                </a:cubicBezTo>
                <a:cubicBezTo>
                  <a:pt x="244983" y="272331"/>
                  <a:pt x="246380" y="282491"/>
                  <a:pt x="244729" y="295191"/>
                </a:cubicBezTo>
                <a:cubicBezTo>
                  <a:pt x="236379" y="285373"/>
                  <a:pt x="227339" y="276163"/>
                  <a:pt x="217678" y="267632"/>
                </a:cubicBezTo>
                <a:cubicBezTo>
                  <a:pt x="219456" y="264203"/>
                  <a:pt x="222631" y="262552"/>
                  <a:pt x="224028" y="258615"/>
                </a:cubicBezTo>
                <a:cubicBezTo>
                  <a:pt x="232918" y="258615"/>
                  <a:pt x="230505" y="277538"/>
                  <a:pt x="246126" y="262425"/>
                </a:cubicBezTo>
                <a:cubicBezTo>
                  <a:pt x="247396" y="247312"/>
                  <a:pt x="221742" y="261663"/>
                  <a:pt x="228092" y="236263"/>
                </a:cubicBezTo>
                <a:cubicBezTo>
                  <a:pt x="222631" y="238168"/>
                  <a:pt x="217297" y="240073"/>
                  <a:pt x="218186" y="235628"/>
                </a:cubicBezTo>
                <a:cubicBezTo>
                  <a:pt x="212687" y="238661"/>
                  <a:pt x="208586" y="243718"/>
                  <a:pt x="206756" y="249725"/>
                </a:cubicBezTo>
                <a:cubicBezTo>
                  <a:pt x="192659" y="252519"/>
                  <a:pt x="196596" y="237025"/>
                  <a:pt x="183388" y="239184"/>
                </a:cubicBezTo>
                <a:cubicBezTo>
                  <a:pt x="183388" y="229024"/>
                  <a:pt x="192024" y="227373"/>
                  <a:pt x="193675" y="218483"/>
                </a:cubicBezTo>
                <a:cubicBezTo>
                  <a:pt x="182499" y="219626"/>
                  <a:pt x="183769" y="234104"/>
                  <a:pt x="177419" y="226738"/>
                </a:cubicBezTo>
                <a:cubicBezTo>
                  <a:pt x="179197" y="214927"/>
                  <a:pt x="192659" y="217467"/>
                  <a:pt x="186309" y="210101"/>
                </a:cubicBezTo>
                <a:cubicBezTo>
                  <a:pt x="178816" y="210101"/>
                  <a:pt x="178435" y="219118"/>
                  <a:pt x="172466" y="221277"/>
                </a:cubicBezTo>
                <a:cubicBezTo>
                  <a:pt x="177754" y="203568"/>
                  <a:pt x="170586" y="184505"/>
                  <a:pt x="154940" y="174668"/>
                </a:cubicBezTo>
                <a:cubicBezTo>
                  <a:pt x="142875" y="165397"/>
                  <a:pt x="129540" y="158539"/>
                  <a:pt x="128905" y="142537"/>
                </a:cubicBezTo>
                <a:cubicBezTo>
                  <a:pt x="131953" y="135298"/>
                  <a:pt x="142367" y="136568"/>
                  <a:pt x="146685" y="129837"/>
                </a:cubicBezTo>
                <a:cubicBezTo>
                  <a:pt x="144907" y="117137"/>
                  <a:pt x="114681" y="131869"/>
                  <a:pt x="129159" y="103421"/>
                </a:cubicBezTo>
                <a:cubicBezTo>
                  <a:pt x="123695" y="106443"/>
                  <a:pt x="119536" y="111371"/>
                  <a:pt x="117475" y="117264"/>
                </a:cubicBezTo>
                <a:cubicBezTo>
                  <a:pt x="105791" y="123360"/>
                  <a:pt x="109728" y="114470"/>
                  <a:pt x="100076" y="118534"/>
                </a:cubicBezTo>
                <a:cubicBezTo>
                  <a:pt x="101346" y="110787"/>
                  <a:pt x="108204" y="109644"/>
                  <a:pt x="114173" y="107739"/>
                </a:cubicBezTo>
                <a:cubicBezTo>
                  <a:pt x="117475" y="96944"/>
                  <a:pt x="105791" y="100500"/>
                  <a:pt x="106172" y="92499"/>
                </a:cubicBezTo>
                <a:cubicBezTo>
                  <a:pt x="101473" y="94404"/>
                  <a:pt x="100330" y="100500"/>
                  <a:pt x="98171" y="105199"/>
                </a:cubicBezTo>
                <a:cubicBezTo>
                  <a:pt x="86868" y="110914"/>
                  <a:pt x="93345" y="99611"/>
                  <a:pt x="85471" y="101643"/>
                </a:cubicBezTo>
                <a:cubicBezTo>
                  <a:pt x="89408" y="96944"/>
                  <a:pt x="95631" y="95166"/>
                  <a:pt x="97282" y="87927"/>
                </a:cubicBezTo>
                <a:lnTo>
                  <a:pt x="82169" y="92118"/>
                </a:lnTo>
                <a:cubicBezTo>
                  <a:pt x="84074" y="83228"/>
                  <a:pt x="92202" y="81831"/>
                  <a:pt x="93091" y="71798"/>
                </a:cubicBezTo>
                <a:cubicBezTo>
                  <a:pt x="77093" y="63423"/>
                  <a:pt x="63065" y="51733"/>
                  <a:pt x="51943" y="37508"/>
                </a:cubicBezTo>
                <a:cubicBezTo>
                  <a:pt x="50546" y="41445"/>
                  <a:pt x="49022" y="45255"/>
                  <a:pt x="47498" y="49065"/>
                </a:cubicBezTo>
                <a:cubicBezTo>
                  <a:pt x="44831" y="45001"/>
                  <a:pt x="29718" y="52240"/>
                  <a:pt x="33147" y="42461"/>
                </a:cubicBezTo>
                <a:cubicBezTo>
                  <a:pt x="34544" y="34714"/>
                  <a:pt x="41275" y="33698"/>
                  <a:pt x="47371" y="31793"/>
                </a:cubicBezTo>
                <a:cubicBezTo>
                  <a:pt x="47371" y="17696"/>
                  <a:pt x="20701" y="15664"/>
                  <a:pt x="12446" y="16553"/>
                </a:cubicBezTo>
                <a:cubicBezTo>
                  <a:pt x="21463" y="3853"/>
                  <a:pt x="21209" y="-1354"/>
                  <a:pt x="8509" y="297"/>
                </a:cubicBezTo>
                <a:cubicBezTo>
                  <a:pt x="6223" y="9568"/>
                  <a:pt x="3429" y="11727"/>
                  <a:pt x="0" y="11981"/>
                </a:cubicBezTo>
                <a:lnTo>
                  <a:pt x="0" y="24681"/>
                </a:lnTo>
                <a:cubicBezTo>
                  <a:pt x="2540" y="33063"/>
                  <a:pt x="2667" y="42715"/>
                  <a:pt x="14224" y="47668"/>
                </a:cubicBezTo>
                <a:cubicBezTo>
                  <a:pt x="20320" y="44620"/>
                  <a:pt x="15113" y="44493"/>
                  <a:pt x="17145" y="40048"/>
                </a:cubicBezTo>
                <a:cubicBezTo>
                  <a:pt x="31242" y="32174"/>
                  <a:pt x="15240" y="51732"/>
                  <a:pt x="29845" y="43858"/>
                </a:cubicBezTo>
                <a:cubicBezTo>
                  <a:pt x="24415" y="53496"/>
                  <a:pt x="20476" y="63901"/>
                  <a:pt x="18161" y="74719"/>
                </a:cubicBezTo>
                <a:cubicBezTo>
                  <a:pt x="16135" y="64296"/>
                  <a:pt x="9635" y="55288"/>
                  <a:pt x="381" y="50081"/>
                </a:cubicBezTo>
                <a:lnTo>
                  <a:pt x="381" y="1372532"/>
                </a:lnTo>
                <a:lnTo>
                  <a:pt x="2091182" y="1372532"/>
                </a:lnTo>
                <a:cubicBezTo>
                  <a:pt x="2094357" y="1370119"/>
                  <a:pt x="2098040" y="1367071"/>
                  <a:pt x="2102739" y="1363261"/>
                </a:cubicBezTo>
                <a:cubicBezTo>
                  <a:pt x="2101785" y="1366277"/>
                  <a:pt x="2101785" y="1369515"/>
                  <a:pt x="2102739" y="1372532"/>
                </a:cubicBezTo>
                <a:lnTo>
                  <a:pt x="2108200" y="1372532"/>
                </a:lnTo>
                <a:cubicBezTo>
                  <a:pt x="2110883" y="1370919"/>
                  <a:pt x="2113431" y="1369093"/>
                  <a:pt x="2115820" y="1367071"/>
                </a:cubicBezTo>
                <a:cubicBezTo>
                  <a:pt x="2115820" y="1369103"/>
                  <a:pt x="2115820" y="1370881"/>
                  <a:pt x="2115820" y="1372532"/>
                </a:cubicBezTo>
                <a:lnTo>
                  <a:pt x="2127631" y="1372532"/>
                </a:lnTo>
                <a:lnTo>
                  <a:pt x="2129155" y="1366690"/>
                </a:lnTo>
                <a:cubicBezTo>
                  <a:pt x="2130292" y="1368483"/>
                  <a:pt x="2131109" y="1370460"/>
                  <a:pt x="2131568" y="1372532"/>
                </a:cubicBezTo>
                <a:lnTo>
                  <a:pt x="2159381" y="1372532"/>
                </a:lnTo>
                <a:cubicBezTo>
                  <a:pt x="2162319" y="1369029"/>
                  <a:pt x="2165691" y="1365914"/>
                  <a:pt x="2169414" y="1363261"/>
                </a:cubicBezTo>
                <a:cubicBezTo>
                  <a:pt x="2169287" y="1354244"/>
                  <a:pt x="2161540" y="1359832"/>
                  <a:pt x="2157095" y="1367833"/>
                </a:cubicBezTo>
                <a:close/>
                <a:moveTo>
                  <a:pt x="52959" y="89832"/>
                </a:moveTo>
                <a:cubicBezTo>
                  <a:pt x="42545" y="95039"/>
                  <a:pt x="43180" y="77132"/>
                  <a:pt x="52959" y="72433"/>
                </a:cubicBezTo>
                <a:cubicBezTo>
                  <a:pt x="51181" y="79545"/>
                  <a:pt x="59944" y="68623"/>
                  <a:pt x="59055" y="74338"/>
                </a:cubicBezTo>
                <a:cubicBezTo>
                  <a:pt x="48768" y="77894"/>
                  <a:pt x="61468" y="79672"/>
                  <a:pt x="52959" y="89832"/>
                </a:cubicBezTo>
                <a:close/>
                <a:moveTo>
                  <a:pt x="214249" y="247058"/>
                </a:moveTo>
                <a:cubicBezTo>
                  <a:pt x="215265" y="253027"/>
                  <a:pt x="227711" y="247058"/>
                  <a:pt x="218948" y="263314"/>
                </a:cubicBezTo>
                <a:cubicBezTo>
                  <a:pt x="208661" y="267632"/>
                  <a:pt x="202311" y="255821"/>
                  <a:pt x="214249" y="247058"/>
                </a:cubicBezTo>
                <a:close/>
                <a:moveTo>
                  <a:pt x="522732" y="564558"/>
                </a:moveTo>
                <a:cubicBezTo>
                  <a:pt x="528447" y="552874"/>
                  <a:pt x="517271" y="546651"/>
                  <a:pt x="529844" y="536364"/>
                </a:cubicBezTo>
                <a:cubicBezTo>
                  <a:pt x="522986" y="552112"/>
                  <a:pt x="541274" y="551477"/>
                  <a:pt x="522732" y="564431"/>
                </a:cubicBezTo>
                <a:close/>
                <a:moveTo>
                  <a:pt x="611632" y="621327"/>
                </a:moveTo>
                <a:cubicBezTo>
                  <a:pt x="602511" y="626972"/>
                  <a:pt x="591056" y="627263"/>
                  <a:pt x="581660" y="622089"/>
                </a:cubicBezTo>
                <a:cubicBezTo>
                  <a:pt x="582549" y="618152"/>
                  <a:pt x="583565" y="614088"/>
                  <a:pt x="584454" y="610151"/>
                </a:cubicBezTo>
                <a:cubicBezTo>
                  <a:pt x="597154" y="611167"/>
                  <a:pt x="594106" y="612564"/>
                  <a:pt x="609854" y="599991"/>
                </a:cubicBezTo>
                <a:cubicBezTo>
                  <a:pt x="609981" y="607484"/>
                  <a:pt x="616331" y="607865"/>
                  <a:pt x="611632" y="621200"/>
                </a:cubicBezTo>
                <a:close/>
                <a:moveTo>
                  <a:pt x="643001" y="656633"/>
                </a:moveTo>
                <a:cubicBezTo>
                  <a:pt x="648208" y="637583"/>
                  <a:pt x="621030" y="653458"/>
                  <a:pt x="642366" y="631233"/>
                </a:cubicBezTo>
                <a:cubicBezTo>
                  <a:pt x="640207" y="640631"/>
                  <a:pt x="656463" y="642917"/>
                  <a:pt x="643001" y="656506"/>
                </a:cubicBezTo>
                <a:close/>
                <a:moveTo>
                  <a:pt x="800481" y="753280"/>
                </a:moveTo>
                <a:cubicBezTo>
                  <a:pt x="811022" y="748962"/>
                  <a:pt x="812038" y="756709"/>
                  <a:pt x="815340" y="761662"/>
                </a:cubicBezTo>
                <a:cubicBezTo>
                  <a:pt x="807847" y="771441"/>
                  <a:pt x="803910" y="763313"/>
                  <a:pt x="789940" y="772711"/>
                </a:cubicBezTo>
                <a:cubicBezTo>
                  <a:pt x="789178" y="762932"/>
                  <a:pt x="798449" y="761408"/>
                  <a:pt x="800481" y="753280"/>
                </a:cubicBezTo>
                <a:close/>
                <a:moveTo>
                  <a:pt x="823341" y="787824"/>
                </a:moveTo>
                <a:cubicBezTo>
                  <a:pt x="820674" y="776267"/>
                  <a:pt x="807974" y="796714"/>
                  <a:pt x="807720" y="783506"/>
                </a:cubicBezTo>
                <a:cubicBezTo>
                  <a:pt x="811022" y="775632"/>
                  <a:pt x="839470" y="770425"/>
                  <a:pt x="822960" y="788332"/>
                </a:cubicBezTo>
                <a:close/>
                <a:moveTo>
                  <a:pt x="993140" y="882947"/>
                </a:moveTo>
                <a:cubicBezTo>
                  <a:pt x="1006729" y="876216"/>
                  <a:pt x="1010793" y="882058"/>
                  <a:pt x="1011047" y="893361"/>
                </a:cubicBezTo>
                <a:cubicBezTo>
                  <a:pt x="997839" y="899330"/>
                  <a:pt x="1002030" y="881931"/>
                  <a:pt x="992759" y="882947"/>
                </a:cubicBezTo>
                <a:close/>
                <a:moveTo>
                  <a:pt x="1311529" y="1048047"/>
                </a:moveTo>
                <a:cubicBezTo>
                  <a:pt x="1312418" y="1034458"/>
                  <a:pt x="1294257" y="1049317"/>
                  <a:pt x="1293368" y="1038268"/>
                </a:cubicBezTo>
                <a:cubicBezTo>
                  <a:pt x="1308481" y="1025695"/>
                  <a:pt x="1321181" y="1032680"/>
                  <a:pt x="1311148" y="1047793"/>
                </a:cubicBezTo>
                <a:close/>
                <a:moveTo>
                  <a:pt x="1339215" y="1060747"/>
                </a:moveTo>
                <a:cubicBezTo>
                  <a:pt x="1332484" y="1054016"/>
                  <a:pt x="1320038" y="1055794"/>
                  <a:pt x="1319022" y="1040554"/>
                </a:cubicBezTo>
                <a:cubicBezTo>
                  <a:pt x="1333881" y="1033696"/>
                  <a:pt x="1341755" y="1038776"/>
                  <a:pt x="1338834" y="1060112"/>
                </a:cubicBezTo>
                <a:close/>
                <a:moveTo>
                  <a:pt x="1345565" y="1060747"/>
                </a:moveTo>
                <a:cubicBezTo>
                  <a:pt x="1345565" y="1056556"/>
                  <a:pt x="1346581" y="1052619"/>
                  <a:pt x="1346962" y="1048047"/>
                </a:cubicBezTo>
                <a:cubicBezTo>
                  <a:pt x="1358519" y="1038522"/>
                  <a:pt x="1356995" y="1048047"/>
                  <a:pt x="1359662" y="1053000"/>
                </a:cubicBezTo>
                <a:close/>
                <a:moveTo>
                  <a:pt x="1646936" y="1192065"/>
                </a:moveTo>
                <a:cubicBezTo>
                  <a:pt x="1662938" y="1180000"/>
                  <a:pt x="1668018" y="1186096"/>
                  <a:pt x="1676400" y="1186477"/>
                </a:cubicBezTo>
                <a:cubicBezTo>
                  <a:pt x="1667637" y="1197780"/>
                  <a:pt x="1648460" y="1202733"/>
                  <a:pt x="1646555" y="1191938"/>
                </a:cubicBezTo>
                <a:close/>
                <a:moveTo>
                  <a:pt x="1835912" y="1204765"/>
                </a:moveTo>
                <a:cubicBezTo>
                  <a:pt x="1828800" y="1203622"/>
                  <a:pt x="1814830" y="1214290"/>
                  <a:pt x="1817243" y="1196383"/>
                </a:cubicBezTo>
                <a:cubicBezTo>
                  <a:pt x="1827149" y="1203622"/>
                  <a:pt x="1841881" y="1184318"/>
                  <a:pt x="1841754" y="1161331"/>
                </a:cubicBezTo>
                <a:cubicBezTo>
                  <a:pt x="1847596" y="1157521"/>
                  <a:pt x="1852041" y="1155997"/>
                  <a:pt x="1854454" y="1157267"/>
                </a:cubicBezTo>
                <a:cubicBezTo>
                  <a:pt x="1854581" y="1176952"/>
                  <a:pt x="1832864" y="1182032"/>
                  <a:pt x="1835531" y="1204511"/>
                </a:cubicBezTo>
                <a:close/>
                <a:moveTo>
                  <a:pt x="1990344" y="1356403"/>
                </a:moveTo>
                <a:cubicBezTo>
                  <a:pt x="1991614" y="1344846"/>
                  <a:pt x="1977644" y="1361356"/>
                  <a:pt x="1980819" y="1346370"/>
                </a:cubicBezTo>
                <a:cubicBezTo>
                  <a:pt x="1990852" y="1334432"/>
                  <a:pt x="1998853" y="1345608"/>
                  <a:pt x="1989963" y="1356149"/>
                </a:cubicBezTo>
                <a:close/>
                <a:moveTo>
                  <a:pt x="2083943" y="1356403"/>
                </a:moveTo>
                <a:cubicBezTo>
                  <a:pt x="2087973" y="1353600"/>
                  <a:pt x="2091352" y="1349962"/>
                  <a:pt x="2093849" y="1345735"/>
                </a:cubicBezTo>
                <a:cubicBezTo>
                  <a:pt x="2092706" y="1358435"/>
                  <a:pt x="2093849" y="1359451"/>
                  <a:pt x="2100199" y="1349672"/>
                </a:cubicBezTo>
                <a:cubicBezTo>
                  <a:pt x="2101596" y="1363642"/>
                  <a:pt x="2080387" y="1368214"/>
                  <a:pt x="2083181" y="1355641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EF375352-73BB-4D45-8339-1C40AA086BE3}"/>
              </a:ext>
            </a:extLst>
          </p:cNvPr>
          <p:cNvSpPr/>
          <p:nvPr/>
        </p:nvSpPr>
        <p:spPr>
          <a:xfrm>
            <a:off x="886841" y="3318661"/>
            <a:ext cx="20827" cy="25248"/>
          </a:xfrm>
          <a:custGeom>
            <a:avLst/>
            <a:gdLst>
              <a:gd name="connsiteX0" fmla="*/ 0 w 20827"/>
              <a:gd name="connsiteY0" fmla="*/ 25248 h 25248"/>
              <a:gd name="connsiteX1" fmla="*/ 20828 w 20827"/>
              <a:gd name="connsiteY1" fmla="*/ 864 h 25248"/>
              <a:gd name="connsiteX2" fmla="*/ 0 w 20827"/>
              <a:gd name="connsiteY2" fmla="*/ 25248 h 25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27" h="25248">
                <a:moveTo>
                  <a:pt x="0" y="25248"/>
                </a:moveTo>
                <a:cubicBezTo>
                  <a:pt x="6350" y="16485"/>
                  <a:pt x="19177" y="13691"/>
                  <a:pt x="20828" y="864"/>
                </a:cubicBezTo>
                <a:cubicBezTo>
                  <a:pt x="14859" y="-3962"/>
                  <a:pt x="2159" y="12421"/>
                  <a:pt x="0" y="25248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B6E9FFC8-98B0-41D0-B8E0-D3A0E6B78B4A}"/>
              </a:ext>
            </a:extLst>
          </p:cNvPr>
          <p:cNvSpPr/>
          <p:nvPr/>
        </p:nvSpPr>
        <p:spPr>
          <a:xfrm>
            <a:off x="1442814" y="3475354"/>
            <a:ext cx="22257" cy="25908"/>
          </a:xfrm>
          <a:custGeom>
            <a:avLst/>
            <a:gdLst>
              <a:gd name="connsiteX0" fmla="*/ 22257 w 22257"/>
              <a:gd name="connsiteY0" fmla="*/ 6350 h 25908"/>
              <a:gd name="connsiteX1" fmla="*/ 19844 w 22257"/>
              <a:gd name="connsiteY1" fmla="*/ 0 h 25908"/>
              <a:gd name="connsiteX2" fmla="*/ 12986 w 22257"/>
              <a:gd name="connsiteY2" fmla="*/ 3810 h 25908"/>
              <a:gd name="connsiteX3" fmla="*/ 286 w 22257"/>
              <a:gd name="connsiteY3" fmla="*/ 25908 h 25908"/>
              <a:gd name="connsiteX4" fmla="*/ 22257 w 22257"/>
              <a:gd name="connsiteY4" fmla="*/ 6350 h 2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57" h="25908">
                <a:moveTo>
                  <a:pt x="22257" y="6350"/>
                </a:moveTo>
                <a:cubicBezTo>
                  <a:pt x="22257" y="3429"/>
                  <a:pt x="19336" y="4191"/>
                  <a:pt x="19844" y="0"/>
                </a:cubicBezTo>
                <a:lnTo>
                  <a:pt x="12986" y="3810"/>
                </a:lnTo>
                <a:cubicBezTo>
                  <a:pt x="16161" y="16510"/>
                  <a:pt x="-2508" y="13081"/>
                  <a:pt x="286" y="25908"/>
                </a:cubicBezTo>
                <a:cubicBezTo>
                  <a:pt x="13748" y="23749"/>
                  <a:pt x="9303" y="8636"/>
                  <a:pt x="22257" y="635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A9C83F23-68B9-4145-AA31-97B309C50F10}"/>
              </a:ext>
            </a:extLst>
          </p:cNvPr>
          <p:cNvSpPr/>
          <p:nvPr/>
        </p:nvSpPr>
        <p:spPr>
          <a:xfrm>
            <a:off x="1358900" y="3450083"/>
            <a:ext cx="20574" cy="15596"/>
          </a:xfrm>
          <a:custGeom>
            <a:avLst/>
            <a:gdLst>
              <a:gd name="connsiteX0" fmla="*/ 0 w 20574"/>
              <a:gd name="connsiteY0" fmla="*/ 13080 h 15596"/>
              <a:gd name="connsiteX1" fmla="*/ 20574 w 20574"/>
              <a:gd name="connsiteY1" fmla="*/ 2031 h 15596"/>
              <a:gd name="connsiteX2" fmla="*/ 0 w 20574"/>
              <a:gd name="connsiteY2" fmla="*/ 13080 h 1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74" h="15596">
                <a:moveTo>
                  <a:pt x="0" y="13080"/>
                </a:moveTo>
                <a:cubicBezTo>
                  <a:pt x="0" y="21462"/>
                  <a:pt x="17780" y="6603"/>
                  <a:pt x="20574" y="2031"/>
                </a:cubicBezTo>
                <a:cubicBezTo>
                  <a:pt x="14097" y="-3176"/>
                  <a:pt x="6604" y="2031"/>
                  <a:pt x="0" y="1308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36A5A68A-4AB3-4280-A6A3-FCF353F7F920}"/>
              </a:ext>
            </a:extLst>
          </p:cNvPr>
          <p:cNvSpPr/>
          <p:nvPr/>
        </p:nvSpPr>
        <p:spPr>
          <a:xfrm>
            <a:off x="1425574" y="3517135"/>
            <a:ext cx="22225" cy="12092"/>
          </a:xfrm>
          <a:custGeom>
            <a:avLst/>
            <a:gdLst>
              <a:gd name="connsiteX0" fmla="*/ 22226 w 22225"/>
              <a:gd name="connsiteY0" fmla="*/ 9020 h 12092"/>
              <a:gd name="connsiteX1" fmla="*/ 1 w 22225"/>
              <a:gd name="connsiteY1" fmla="*/ 5972 h 12092"/>
              <a:gd name="connsiteX2" fmla="*/ 22226 w 22225"/>
              <a:gd name="connsiteY2" fmla="*/ 9020 h 1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25" h="12092">
                <a:moveTo>
                  <a:pt x="22226" y="9020"/>
                </a:moveTo>
                <a:cubicBezTo>
                  <a:pt x="20575" y="-886"/>
                  <a:pt x="14479" y="-3680"/>
                  <a:pt x="1" y="5972"/>
                </a:cubicBezTo>
                <a:cubicBezTo>
                  <a:pt x="-126" y="17910"/>
                  <a:pt x="13971" y="8639"/>
                  <a:pt x="22226" y="902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84576A50-1A80-49AE-B36B-0F8DC79A1CFD}"/>
              </a:ext>
            </a:extLst>
          </p:cNvPr>
          <p:cNvSpPr/>
          <p:nvPr/>
        </p:nvSpPr>
        <p:spPr>
          <a:xfrm>
            <a:off x="1453261" y="3526456"/>
            <a:ext cx="19539" cy="17727"/>
          </a:xfrm>
          <a:custGeom>
            <a:avLst/>
            <a:gdLst>
              <a:gd name="connsiteX0" fmla="*/ 17780 w 19539"/>
              <a:gd name="connsiteY0" fmla="*/ 17478 h 17727"/>
              <a:gd name="connsiteX1" fmla="*/ 0 w 19539"/>
              <a:gd name="connsiteY1" fmla="*/ 4143 h 17727"/>
              <a:gd name="connsiteX2" fmla="*/ 17780 w 19539"/>
              <a:gd name="connsiteY2" fmla="*/ 17478 h 17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39" h="17727">
                <a:moveTo>
                  <a:pt x="17780" y="17478"/>
                </a:moveTo>
                <a:cubicBezTo>
                  <a:pt x="23241" y="6429"/>
                  <a:pt x="15621" y="-6906"/>
                  <a:pt x="0" y="4143"/>
                </a:cubicBezTo>
                <a:cubicBezTo>
                  <a:pt x="5842" y="8588"/>
                  <a:pt x="7239" y="19510"/>
                  <a:pt x="17780" y="17478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" name="Freeform: Shape 148">
            <a:extLst>
              <a:ext uri="{FF2B5EF4-FFF2-40B4-BE49-F238E27FC236}">
                <a16:creationId xmlns:a16="http://schemas.microsoft.com/office/drawing/2014/main" id="{43E8490D-1E84-49E0-A632-71C03D3BA399}"/>
              </a:ext>
            </a:extLst>
          </p:cNvPr>
          <p:cNvSpPr/>
          <p:nvPr/>
        </p:nvSpPr>
        <p:spPr>
          <a:xfrm>
            <a:off x="1456436" y="3559047"/>
            <a:ext cx="29463" cy="27940"/>
          </a:xfrm>
          <a:custGeom>
            <a:avLst/>
            <a:gdLst>
              <a:gd name="connsiteX0" fmla="*/ 29464 w 29463"/>
              <a:gd name="connsiteY0" fmla="*/ 0 h 27940"/>
              <a:gd name="connsiteX1" fmla="*/ 0 w 29463"/>
              <a:gd name="connsiteY1" fmla="*/ 4826 h 27940"/>
              <a:gd name="connsiteX2" fmla="*/ 7239 w 29463"/>
              <a:gd name="connsiteY2" fmla="*/ 27940 h 27940"/>
              <a:gd name="connsiteX3" fmla="*/ 29464 w 29463"/>
              <a:gd name="connsiteY3" fmla="*/ 0 h 27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3" h="27940">
                <a:moveTo>
                  <a:pt x="29464" y="0"/>
                </a:moveTo>
                <a:cubicBezTo>
                  <a:pt x="15367" y="19558"/>
                  <a:pt x="12700" y="-1778"/>
                  <a:pt x="0" y="4826"/>
                </a:cubicBezTo>
                <a:cubicBezTo>
                  <a:pt x="6985" y="10922"/>
                  <a:pt x="6096" y="19304"/>
                  <a:pt x="7239" y="27940"/>
                </a:cubicBezTo>
                <a:cubicBezTo>
                  <a:pt x="19050" y="18161"/>
                  <a:pt x="22606" y="19558"/>
                  <a:pt x="29464" y="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DFC5F445-68B0-42F0-863A-2B16A23ACB0E}"/>
              </a:ext>
            </a:extLst>
          </p:cNvPr>
          <p:cNvSpPr/>
          <p:nvPr/>
        </p:nvSpPr>
        <p:spPr>
          <a:xfrm>
            <a:off x="908685" y="3278759"/>
            <a:ext cx="18541" cy="17906"/>
          </a:xfrm>
          <a:custGeom>
            <a:avLst/>
            <a:gdLst>
              <a:gd name="connsiteX0" fmla="*/ 0 w 18541"/>
              <a:gd name="connsiteY0" fmla="*/ 17907 h 17906"/>
              <a:gd name="connsiteX1" fmla="*/ 18542 w 18541"/>
              <a:gd name="connsiteY1" fmla="*/ 5842 h 17906"/>
              <a:gd name="connsiteX2" fmla="*/ 6731 w 18541"/>
              <a:gd name="connsiteY2" fmla="*/ 0 h 17906"/>
              <a:gd name="connsiteX3" fmla="*/ 0 w 18541"/>
              <a:gd name="connsiteY3" fmla="*/ 17907 h 1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41" h="17906">
                <a:moveTo>
                  <a:pt x="0" y="17907"/>
                </a:moveTo>
                <a:cubicBezTo>
                  <a:pt x="7213" y="15753"/>
                  <a:pt x="13651" y="11564"/>
                  <a:pt x="18542" y="5842"/>
                </a:cubicBezTo>
                <a:cubicBezTo>
                  <a:pt x="18542" y="-2159"/>
                  <a:pt x="3048" y="12065"/>
                  <a:pt x="6731" y="0"/>
                </a:cubicBezTo>
                <a:cubicBezTo>
                  <a:pt x="1651" y="3429"/>
                  <a:pt x="1778" y="11557"/>
                  <a:pt x="0" y="17907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A4992264-C1C7-434A-9CA7-66B0B74492C8}"/>
              </a:ext>
            </a:extLst>
          </p:cNvPr>
          <p:cNvSpPr/>
          <p:nvPr/>
        </p:nvSpPr>
        <p:spPr>
          <a:xfrm>
            <a:off x="872489" y="3238499"/>
            <a:ext cx="36067" cy="25400"/>
          </a:xfrm>
          <a:custGeom>
            <a:avLst/>
            <a:gdLst>
              <a:gd name="connsiteX0" fmla="*/ 8255 w 36067"/>
              <a:gd name="connsiteY0" fmla="*/ 0 h 25400"/>
              <a:gd name="connsiteX1" fmla="*/ 0 w 36067"/>
              <a:gd name="connsiteY1" fmla="*/ 25400 h 25400"/>
              <a:gd name="connsiteX2" fmla="*/ 9525 w 36067"/>
              <a:gd name="connsiteY2" fmla="*/ 10033 h 25400"/>
              <a:gd name="connsiteX3" fmla="*/ 36068 w 36067"/>
              <a:gd name="connsiteY3" fmla="*/ 24003 h 25400"/>
              <a:gd name="connsiteX4" fmla="*/ 8255 w 36067"/>
              <a:gd name="connsiteY4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67" h="25400">
                <a:moveTo>
                  <a:pt x="8255" y="0"/>
                </a:moveTo>
                <a:cubicBezTo>
                  <a:pt x="8255" y="11176"/>
                  <a:pt x="1651" y="16383"/>
                  <a:pt x="0" y="25400"/>
                </a:cubicBezTo>
                <a:cubicBezTo>
                  <a:pt x="4952" y="21619"/>
                  <a:pt x="8342" y="16150"/>
                  <a:pt x="9525" y="10033"/>
                </a:cubicBezTo>
                <a:cubicBezTo>
                  <a:pt x="16090" y="18123"/>
                  <a:pt x="25682" y="23172"/>
                  <a:pt x="36068" y="24003"/>
                </a:cubicBezTo>
                <a:cubicBezTo>
                  <a:pt x="33619" y="10444"/>
                  <a:pt x="22027" y="440"/>
                  <a:pt x="8255" y="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5D8B41E2-A5E2-43EA-9CEB-DF57257F3164}"/>
              </a:ext>
            </a:extLst>
          </p:cNvPr>
          <p:cNvSpPr/>
          <p:nvPr/>
        </p:nvSpPr>
        <p:spPr>
          <a:xfrm>
            <a:off x="1310639" y="3474687"/>
            <a:ext cx="20193" cy="13698"/>
          </a:xfrm>
          <a:custGeom>
            <a:avLst/>
            <a:gdLst>
              <a:gd name="connsiteX0" fmla="*/ 7366 w 20193"/>
              <a:gd name="connsiteY0" fmla="*/ 2319 h 13698"/>
              <a:gd name="connsiteX1" fmla="*/ 0 w 20193"/>
              <a:gd name="connsiteY1" fmla="*/ 10066 h 13698"/>
              <a:gd name="connsiteX2" fmla="*/ 20193 w 20193"/>
              <a:gd name="connsiteY2" fmla="*/ 3208 h 13698"/>
              <a:gd name="connsiteX3" fmla="*/ 7366 w 20193"/>
              <a:gd name="connsiteY3" fmla="*/ 2319 h 13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" h="13698">
                <a:moveTo>
                  <a:pt x="7366" y="2319"/>
                </a:moveTo>
                <a:cubicBezTo>
                  <a:pt x="7366" y="6256"/>
                  <a:pt x="2794" y="7653"/>
                  <a:pt x="0" y="10066"/>
                </a:cubicBezTo>
                <a:cubicBezTo>
                  <a:pt x="1905" y="19591"/>
                  <a:pt x="12700" y="7907"/>
                  <a:pt x="20193" y="3208"/>
                </a:cubicBezTo>
                <a:cubicBezTo>
                  <a:pt x="18669" y="-1237"/>
                  <a:pt x="13716" y="-603"/>
                  <a:pt x="7366" y="2319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53" name="Image">
            <a:extLst>
              <a:ext uri="{FF2B5EF4-FFF2-40B4-BE49-F238E27FC236}">
                <a16:creationId xmlns:a16="http://schemas.microsoft.com/office/drawing/2014/main" id="{4B7396CD-E591-4B68-B506-F710314A2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4" name="Group 153">
            <a:extLst>
              <a:ext uri="{FF2B5EF4-FFF2-40B4-BE49-F238E27FC236}">
                <a16:creationId xmlns:a16="http://schemas.microsoft.com/office/drawing/2014/main" id="{3734C12F-0F77-4B7C-90DF-CDAA93FB84DC}"/>
              </a:ext>
            </a:extLst>
          </p:cNvPr>
          <p:cNvGrpSpPr/>
          <p:nvPr/>
        </p:nvGrpSpPr>
        <p:grpSpPr>
          <a:xfrm>
            <a:off x="2765404" y="3087853"/>
            <a:ext cx="1481897" cy="493670"/>
            <a:chOff x="791732" y="3087853"/>
            <a:chExt cx="1481897" cy="493670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CD70DF45-D631-4411-964E-F94B8E226A95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solidFill>
              <a:srgbClr val="FBC900"/>
            </a:soli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5FC3E6FE-24A3-4266-ADF2-702AA49FE62A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+123 456 789">
              <a:extLst>
                <a:ext uri="{FF2B5EF4-FFF2-40B4-BE49-F238E27FC236}">
                  <a16:creationId xmlns:a16="http://schemas.microsoft.com/office/drawing/2014/main" id="{891E7FD5-7174-4E44-9DB5-F4D59F50B71D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58" name="www.yourwebsite.com">
              <a:extLst>
                <a:ext uri="{FF2B5EF4-FFF2-40B4-BE49-F238E27FC236}">
                  <a16:creationId xmlns:a16="http://schemas.microsoft.com/office/drawing/2014/main" id="{245883D0-039C-4BD4-B070-0ABB817D2E40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59" name="CONTACT US">
              <a:extLst>
                <a:ext uri="{FF2B5EF4-FFF2-40B4-BE49-F238E27FC236}">
                  <a16:creationId xmlns:a16="http://schemas.microsoft.com/office/drawing/2014/main" id="{1F9BE10F-0C38-4A2A-812A-9D2CAE518C58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5030375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B731635-6158-4AF6-8650-F26065FA1222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FD2D402-384D-42C4-A9C6-2D9330ED696F}"/>
              </a:ext>
            </a:extLst>
          </p:cNvPr>
          <p:cNvSpPr txBox="1"/>
          <p:nvPr/>
        </p:nvSpPr>
        <p:spPr>
          <a:xfrm>
            <a:off x="786511" y="1571117"/>
            <a:ext cx="3484880" cy="6756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THANK YOU!</a:t>
            </a: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7D674F78-CE6A-48B2-A4A2-871866DEBEF0}"/>
              </a:ext>
            </a:extLst>
          </p:cNvPr>
          <p:cNvSpPr/>
          <p:nvPr/>
        </p:nvSpPr>
        <p:spPr>
          <a:xfrm>
            <a:off x="0" y="2728724"/>
            <a:ext cx="1221866" cy="1157475"/>
          </a:xfrm>
          <a:custGeom>
            <a:avLst/>
            <a:gdLst>
              <a:gd name="connsiteX0" fmla="*/ 1093597 w 1221866"/>
              <a:gd name="connsiteY0" fmla="*/ 827276 h 1157475"/>
              <a:gd name="connsiteX1" fmla="*/ 1063752 w 1221866"/>
              <a:gd name="connsiteY1" fmla="*/ 835658 h 1157475"/>
              <a:gd name="connsiteX2" fmla="*/ 1051052 w 1221866"/>
              <a:gd name="connsiteY2" fmla="*/ 910080 h 1157475"/>
              <a:gd name="connsiteX3" fmla="*/ 1070737 w 1221866"/>
              <a:gd name="connsiteY3" fmla="*/ 921764 h 1157475"/>
              <a:gd name="connsiteX4" fmla="*/ 1070737 w 1221866"/>
              <a:gd name="connsiteY4" fmla="*/ 964436 h 1157475"/>
              <a:gd name="connsiteX5" fmla="*/ 1221867 w 1221866"/>
              <a:gd name="connsiteY5" fmla="*/ 1097532 h 1157475"/>
              <a:gd name="connsiteX6" fmla="*/ 1219835 w 1221866"/>
              <a:gd name="connsiteY6" fmla="*/ 1099183 h 1157475"/>
              <a:gd name="connsiteX7" fmla="*/ 1069467 w 1221866"/>
              <a:gd name="connsiteY7" fmla="*/ 965579 h 1157475"/>
              <a:gd name="connsiteX8" fmla="*/ 1066419 w 1221866"/>
              <a:gd name="connsiteY8" fmla="*/ 968627 h 1157475"/>
              <a:gd name="connsiteX9" fmla="*/ 1049147 w 1221866"/>
              <a:gd name="connsiteY9" fmla="*/ 975866 h 1157475"/>
              <a:gd name="connsiteX10" fmla="*/ 1063879 w 1221866"/>
              <a:gd name="connsiteY10" fmla="*/ 1157476 h 1157475"/>
              <a:gd name="connsiteX11" fmla="*/ 1061212 w 1221866"/>
              <a:gd name="connsiteY11" fmla="*/ 1157476 h 1157475"/>
              <a:gd name="connsiteX12" fmla="*/ 1046480 w 1221866"/>
              <a:gd name="connsiteY12" fmla="*/ 975993 h 1157475"/>
              <a:gd name="connsiteX13" fmla="*/ 1011308 w 1221866"/>
              <a:gd name="connsiteY13" fmla="*/ 944193 h 1157475"/>
              <a:gd name="connsiteX14" fmla="*/ 1012698 w 1221866"/>
              <a:gd name="connsiteY14" fmla="*/ 932812 h 1157475"/>
              <a:gd name="connsiteX15" fmla="*/ 812800 w 1221866"/>
              <a:gd name="connsiteY15" fmla="*/ 865376 h 1157475"/>
              <a:gd name="connsiteX16" fmla="*/ 778637 w 1221866"/>
              <a:gd name="connsiteY16" fmla="*/ 892935 h 1157475"/>
              <a:gd name="connsiteX17" fmla="*/ 808355 w 1221866"/>
              <a:gd name="connsiteY17" fmla="*/ 1157476 h 1157475"/>
              <a:gd name="connsiteX18" fmla="*/ 805815 w 1221866"/>
              <a:gd name="connsiteY18" fmla="*/ 1157476 h 1157475"/>
              <a:gd name="connsiteX19" fmla="*/ 776605 w 1221866"/>
              <a:gd name="connsiteY19" fmla="*/ 893443 h 1157475"/>
              <a:gd name="connsiteX20" fmla="*/ 746125 w 1221866"/>
              <a:gd name="connsiteY20" fmla="*/ 884045 h 1157475"/>
              <a:gd name="connsiteX21" fmla="*/ 511937 w 1221866"/>
              <a:gd name="connsiteY21" fmla="*/ 1157476 h 1157475"/>
              <a:gd name="connsiteX22" fmla="*/ 508000 w 1221866"/>
              <a:gd name="connsiteY22" fmla="*/ 1157476 h 1157475"/>
              <a:gd name="connsiteX23" fmla="*/ 743839 w 1221866"/>
              <a:gd name="connsiteY23" fmla="*/ 882267 h 1157475"/>
              <a:gd name="connsiteX24" fmla="*/ 739267 w 1221866"/>
              <a:gd name="connsiteY24" fmla="*/ 877695 h 1157475"/>
              <a:gd name="connsiteX25" fmla="*/ 731012 w 1221866"/>
              <a:gd name="connsiteY25" fmla="*/ 861058 h 1157475"/>
              <a:gd name="connsiteX26" fmla="*/ 495300 w 1221866"/>
              <a:gd name="connsiteY26" fmla="*/ 913255 h 1157475"/>
              <a:gd name="connsiteX27" fmla="*/ 451132 w 1221866"/>
              <a:gd name="connsiteY27" fmla="*/ 980296 h 1157475"/>
              <a:gd name="connsiteX28" fmla="*/ 440563 w 1221866"/>
              <a:gd name="connsiteY28" fmla="*/ 981454 h 1157475"/>
              <a:gd name="connsiteX29" fmla="*/ 440563 w 1221866"/>
              <a:gd name="connsiteY29" fmla="*/ 1157476 h 1157475"/>
              <a:gd name="connsiteX30" fmla="*/ 437896 w 1221866"/>
              <a:gd name="connsiteY30" fmla="*/ 1157476 h 1157475"/>
              <a:gd name="connsiteX31" fmla="*/ 437896 w 1221866"/>
              <a:gd name="connsiteY31" fmla="*/ 981454 h 1157475"/>
              <a:gd name="connsiteX32" fmla="*/ 394716 w 1221866"/>
              <a:gd name="connsiteY32" fmla="*/ 960499 h 1157475"/>
              <a:gd name="connsiteX33" fmla="*/ 382016 w 1221866"/>
              <a:gd name="connsiteY33" fmla="*/ 928495 h 1157475"/>
              <a:gd name="connsiteX34" fmla="*/ 110871 w 1221866"/>
              <a:gd name="connsiteY34" fmla="*/ 942211 h 1157475"/>
              <a:gd name="connsiteX35" fmla="*/ 105283 w 1221866"/>
              <a:gd name="connsiteY35" fmla="*/ 959101 h 1157475"/>
              <a:gd name="connsiteX36" fmla="*/ 341376 w 1221866"/>
              <a:gd name="connsiteY36" fmla="*/ 1157476 h 1157475"/>
              <a:gd name="connsiteX37" fmla="*/ 337439 w 1221866"/>
              <a:gd name="connsiteY37" fmla="*/ 1157476 h 1157475"/>
              <a:gd name="connsiteX38" fmla="*/ 103632 w 1221866"/>
              <a:gd name="connsiteY38" fmla="*/ 961134 h 1157475"/>
              <a:gd name="connsiteX39" fmla="*/ 100838 w 1221866"/>
              <a:gd name="connsiteY39" fmla="*/ 963928 h 1157475"/>
              <a:gd name="connsiteX40" fmla="*/ 88138 w 1221866"/>
              <a:gd name="connsiteY40" fmla="*/ 969643 h 1157475"/>
              <a:gd name="connsiteX41" fmla="*/ 110998 w 1221866"/>
              <a:gd name="connsiteY41" fmla="*/ 1157476 h 1157475"/>
              <a:gd name="connsiteX42" fmla="*/ 108331 w 1221866"/>
              <a:gd name="connsiteY42" fmla="*/ 1157476 h 1157475"/>
              <a:gd name="connsiteX43" fmla="*/ 85344 w 1221866"/>
              <a:gd name="connsiteY43" fmla="*/ 970024 h 1157475"/>
              <a:gd name="connsiteX44" fmla="*/ 70231 w 1221866"/>
              <a:gd name="connsiteY44" fmla="*/ 966976 h 1157475"/>
              <a:gd name="connsiteX45" fmla="*/ 0 w 1221866"/>
              <a:gd name="connsiteY45" fmla="*/ 1084197 h 1157475"/>
              <a:gd name="connsiteX46" fmla="*/ 0 w 1221866"/>
              <a:gd name="connsiteY46" fmla="*/ 1079244 h 1157475"/>
              <a:gd name="connsiteX47" fmla="*/ 68072 w 1221866"/>
              <a:gd name="connsiteY47" fmla="*/ 964944 h 1157475"/>
              <a:gd name="connsiteX48" fmla="*/ 61722 w 1221866"/>
              <a:gd name="connsiteY48" fmla="*/ 959483 h 1157475"/>
              <a:gd name="connsiteX49" fmla="*/ 59563 w 1221866"/>
              <a:gd name="connsiteY49" fmla="*/ 956181 h 1157475"/>
              <a:gd name="connsiteX50" fmla="*/ 0 w 1221866"/>
              <a:gd name="connsiteY50" fmla="*/ 988439 h 1157475"/>
              <a:gd name="connsiteX51" fmla="*/ 0 w 1221866"/>
              <a:gd name="connsiteY51" fmla="*/ 985518 h 1157475"/>
              <a:gd name="connsiteX52" fmla="*/ 58293 w 1221866"/>
              <a:gd name="connsiteY52" fmla="*/ 954276 h 1157475"/>
              <a:gd name="connsiteX53" fmla="*/ 61087 w 1221866"/>
              <a:gd name="connsiteY53" fmla="*/ 925955 h 1157475"/>
              <a:gd name="connsiteX54" fmla="*/ 0 w 1221866"/>
              <a:gd name="connsiteY54" fmla="*/ 876044 h 1157475"/>
              <a:gd name="connsiteX55" fmla="*/ 0 w 1221866"/>
              <a:gd name="connsiteY55" fmla="*/ 872742 h 1157475"/>
              <a:gd name="connsiteX56" fmla="*/ 62738 w 1221866"/>
              <a:gd name="connsiteY56" fmla="*/ 923542 h 1157475"/>
              <a:gd name="connsiteX57" fmla="*/ 65786 w 1221866"/>
              <a:gd name="connsiteY57" fmla="*/ 920494 h 1157475"/>
              <a:gd name="connsiteX58" fmla="*/ 78486 w 1221866"/>
              <a:gd name="connsiteY58" fmla="*/ 914779 h 1157475"/>
              <a:gd name="connsiteX59" fmla="*/ 30226 w 1221866"/>
              <a:gd name="connsiteY59" fmla="*/ 536446 h 1157475"/>
              <a:gd name="connsiteX60" fmla="*/ 0 w 1221866"/>
              <a:gd name="connsiteY60" fmla="*/ 528191 h 1157475"/>
              <a:gd name="connsiteX61" fmla="*/ 0 w 1221866"/>
              <a:gd name="connsiteY61" fmla="*/ 459865 h 1157475"/>
              <a:gd name="connsiteX62" fmla="*/ 60325 w 1221866"/>
              <a:gd name="connsiteY62" fmla="*/ 467104 h 1157475"/>
              <a:gd name="connsiteX63" fmla="*/ 53086 w 1221866"/>
              <a:gd name="connsiteY63" fmla="*/ 527429 h 1157475"/>
              <a:gd name="connsiteX64" fmla="*/ 32766 w 1221866"/>
              <a:gd name="connsiteY64" fmla="*/ 536319 h 1157475"/>
              <a:gd name="connsiteX65" fmla="*/ 81026 w 1221866"/>
              <a:gd name="connsiteY65" fmla="*/ 914779 h 1157475"/>
              <a:gd name="connsiteX66" fmla="*/ 93726 w 1221866"/>
              <a:gd name="connsiteY66" fmla="*/ 916811 h 1157475"/>
              <a:gd name="connsiteX67" fmla="*/ 387223 w 1221866"/>
              <a:gd name="connsiteY67" fmla="*/ 278382 h 1157475"/>
              <a:gd name="connsiteX68" fmla="*/ 373888 w 1221866"/>
              <a:gd name="connsiteY68" fmla="*/ 267841 h 1157475"/>
              <a:gd name="connsiteX69" fmla="*/ 379945 w 1221866"/>
              <a:gd name="connsiteY69" fmla="*/ 211590 h 1157475"/>
              <a:gd name="connsiteX70" fmla="*/ 436195 w 1221866"/>
              <a:gd name="connsiteY70" fmla="*/ 217647 h 1157475"/>
              <a:gd name="connsiteX71" fmla="*/ 430403 w 1221866"/>
              <a:gd name="connsiteY71" fmla="*/ 273683 h 1157475"/>
              <a:gd name="connsiteX72" fmla="*/ 612394 w 1221866"/>
              <a:gd name="connsiteY72" fmla="*/ 512316 h 1157475"/>
              <a:gd name="connsiteX73" fmla="*/ 645541 w 1221866"/>
              <a:gd name="connsiteY73" fmla="*/ 511427 h 1157475"/>
              <a:gd name="connsiteX74" fmla="*/ 797179 w 1221866"/>
              <a:gd name="connsiteY74" fmla="*/ 289050 h 1157475"/>
              <a:gd name="connsiteX75" fmla="*/ 780034 w 1221866"/>
              <a:gd name="connsiteY75" fmla="*/ 215517 h 1157475"/>
              <a:gd name="connsiteX76" fmla="*/ 467233 w 1221866"/>
              <a:gd name="connsiteY76" fmla="*/ 37717 h 1157475"/>
              <a:gd name="connsiteX77" fmla="*/ 457200 w 1221866"/>
              <a:gd name="connsiteY77" fmla="*/ 52576 h 1157475"/>
              <a:gd name="connsiteX78" fmla="*/ 415578 w 1221866"/>
              <a:gd name="connsiteY78" fmla="*/ 48230 h 1157475"/>
              <a:gd name="connsiteX79" fmla="*/ 419924 w 1221866"/>
              <a:gd name="connsiteY79" fmla="*/ 6608 h 1157475"/>
              <a:gd name="connsiteX80" fmla="*/ 461518 w 1221866"/>
              <a:gd name="connsiteY80" fmla="*/ 10920 h 1157475"/>
              <a:gd name="connsiteX81" fmla="*/ 467487 w 1221866"/>
              <a:gd name="connsiteY81" fmla="*/ 35050 h 1157475"/>
              <a:gd name="connsiteX82" fmla="*/ 781177 w 1221866"/>
              <a:gd name="connsiteY82" fmla="*/ 212850 h 1157475"/>
              <a:gd name="connsiteX83" fmla="*/ 793877 w 1221866"/>
              <a:gd name="connsiteY83" fmla="*/ 197610 h 1157475"/>
              <a:gd name="connsiteX84" fmla="*/ 874458 w 1221866"/>
              <a:gd name="connsiteY84" fmla="*/ 205928 h 1157475"/>
              <a:gd name="connsiteX85" fmla="*/ 866140 w 1221866"/>
              <a:gd name="connsiteY85" fmla="*/ 286510 h 1157475"/>
              <a:gd name="connsiteX86" fmla="*/ 853440 w 1221866"/>
              <a:gd name="connsiteY86" fmla="*/ 294003 h 1157475"/>
              <a:gd name="connsiteX87" fmla="*/ 1054100 w 1221866"/>
              <a:gd name="connsiteY87" fmla="*/ 759331 h 1157475"/>
              <a:gd name="connsiteX88" fmla="*/ 1105328 w 1221866"/>
              <a:gd name="connsiteY88" fmla="*/ 781141 h 1157475"/>
              <a:gd name="connsiteX89" fmla="*/ 1093343 w 1221866"/>
              <a:gd name="connsiteY89" fmla="*/ 826641 h 1157475"/>
              <a:gd name="connsiteX90" fmla="*/ 428117 w 1221866"/>
              <a:gd name="connsiteY90" fmla="*/ 275715 h 1157475"/>
              <a:gd name="connsiteX91" fmla="*/ 389382 w 1221866"/>
              <a:gd name="connsiteY91" fmla="*/ 280033 h 1157475"/>
              <a:gd name="connsiteX92" fmla="*/ 96012 w 1221866"/>
              <a:gd name="connsiteY92" fmla="*/ 917827 h 1157475"/>
              <a:gd name="connsiteX93" fmla="*/ 104775 w 1221866"/>
              <a:gd name="connsiteY93" fmla="*/ 924812 h 1157475"/>
              <a:gd name="connsiteX94" fmla="*/ 604647 w 1221866"/>
              <a:gd name="connsiteY94" fmla="*/ 553972 h 1157475"/>
              <a:gd name="connsiteX95" fmla="*/ 610235 w 1221866"/>
              <a:gd name="connsiteY95" fmla="*/ 513840 h 1157475"/>
              <a:gd name="connsiteX96" fmla="*/ 605917 w 1221866"/>
              <a:gd name="connsiteY96" fmla="*/ 556766 h 1157475"/>
              <a:gd name="connsiteX97" fmla="*/ 605917 w 1221866"/>
              <a:gd name="connsiteY97" fmla="*/ 556766 h 1157475"/>
              <a:gd name="connsiteX98" fmla="*/ 106172 w 1221866"/>
              <a:gd name="connsiteY98" fmla="*/ 926971 h 1157475"/>
              <a:gd name="connsiteX99" fmla="*/ 110871 w 1221866"/>
              <a:gd name="connsiteY99" fmla="*/ 939671 h 1157475"/>
              <a:gd name="connsiteX100" fmla="*/ 381635 w 1221866"/>
              <a:gd name="connsiteY100" fmla="*/ 925955 h 1157475"/>
              <a:gd name="connsiteX101" fmla="*/ 436477 w 1221866"/>
              <a:gd name="connsiteY101" fmla="*/ 867076 h 1157475"/>
              <a:gd name="connsiteX102" fmla="*/ 462788 w 1221866"/>
              <a:gd name="connsiteY102" fmla="*/ 872487 h 1157475"/>
              <a:gd name="connsiteX103" fmla="*/ 615188 w 1221866"/>
              <a:gd name="connsiteY103" fmla="*/ 563624 h 1157475"/>
              <a:gd name="connsiteX104" fmla="*/ 606044 w 1221866"/>
              <a:gd name="connsiteY104" fmla="*/ 556131 h 1157475"/>
              <a:gd name="connsiteX105" fmla="*/ 617347 w 1221866"/>
              <a:gd name="connsiteY105" fmla="*/ 565275 h 1157475"/>
              <a:gd name="connsiteX106" fmla="*/ 464947 w 1221866"/>
              <a:gd name="connsiteY106" fmla="*/ 874139 h 1157475"/>
              <a:gd name="connsiteX107" fmla="*/ 494030 w 1221866"/>
              <a:gd name="connsiteY107" fmla="*/ 911350 h 1157475"/>
              <a:gd name="connsiteX108" fmla="*/ 730885 w 1221866"/>
              <a:gd name="connsiteY108" fmla="*/ 859153 h 1157475"/>
              <a:gd name="connsiteX109" fmla="*/ 745744 w 1221866"/>
              <a:gd name="connsiteY109" fmla="*/ 817878 h 1157475"/>
              <a:gd name="connsiteX110" fmla="*/ 753872 w 1221866"/>
              <a:gd name="connsiteY110" fmla="*/ 812798 h 1157475"/>
              <a:gd name="connsiteX111" fmla="*/ 640715 w 1221866"/>
              <a:gd name="connsiteY111" fmla="*/ 565656 h 1157475"/>
              <a:gd name="connsiteX112" fmla="*/ 617474 w 1221866"/>
              <a:gd name="connsiteY112" fmla="*/ 564640 h 1157475"/>
              <a:gd name="connsiteX113" fmla="*/ 642747 w 1221866"/>
              <a:gd name="connsiteY113" fmla="*/ 564640 h 1157475"/>
              <a:gd name="connsiteX114" fmla="*/ 755904 w 1221866"/>
              <a:gd name="connsiteY114" fmla="*/ 811782 h 1157475"/>
              <a:gd name="connsiteX115" fmla="*/ 811848 w 1221866"/>
              <a:gd name="connsiteY115" fmla="*/ 833927 h 1157475"/>
              <a:gd name="connsiteX116" fmla="*/ 814451 w 1221866"/>
              <a:gd name="connsiteY116" fmla="*/ 842135 h 1157475"/>
              <a:gd name="connsiteX117" fmla="*/ 1029843 w 1221866"/>
              <a:gd name="connsiteY117" fmla="*/ 801876 h 1157475"/>
              <a:gd name="connsiteX118" fmla="*/ 1034034 w 1221866"/>
              <a:gd name="connsiteY118" fmla="*/ 776476 h 1157475"/>
              <a:gd name="connsiteX119" fmla="*/ 654939 w 1221866"/>
              <a:gd name="connsiteY119" fmla="*/ 552956 h 1157475"/>
              <a:gd name="connsiteX120" fmla="*/ 648716 w 1221866"/>
              <a:gd name="connsiteY120" fmla="*/ 560068 h 1157475"/>
              <a:gd name="connsiteX121" fmla="*/ 643382 w 1221866"/>
              <a:gd name="connsiteY121" fmla="*/ 564005 h 1157475"/>
              <a:gd name="connsiteX122" fmla="*/ 851154 w 1221866"/>
              <a:gd name="connsiteY122" fmla="*/ 296162 h 1157475"/>
              <a:gd name="connsiteX123" fmla="*/ 798703 w 1221866"/>
              <a:gd name="connsiteY123" fmla="*/ 291082 h 1157475"/>
              <a:gd name="connsiteX124" fmla="*/ 647700 w 1221866"/>
              <a:gd name="connsiteY124" fmla="*/ 512824 h 1157475"/>
              <a:gd name="connsiteX125" fmla="*/ 653161 w 1221866"/>
              <a:gd name="connsiteY125" fmla="*/ 517904 h 1157475"/>
              <a:gd name="connsiteX126" fmla="*/ 656336 w 1221866"/>
              <a:gd name="connsiteY126" fmla="*/ 551305 h 1157475"/>
              <a:gd name="connsiteX127" fmla="*/ 1035558 w 1221866"/>
              <a:gd name="connsiteY127" fmla="*/ 774825 h 1157475"/>
              <a:gd name="connsiteX128" fmla="*/ 1051941 w 1221866"/>
              <a:gd name="connsiteY128" fmla="*/ 760346 h 1157475"/>
              <a:gd name="connsiteX129" fmla="*/ 1037463 w 1221866"/>
              <a:gd name="connsiteY129" fmla="*/ 821434 h 1157475"/>
              <a:gd name="connsiteX130" fmla="*/ 1029716 w 1221866"/>
              <a:gd name="connsiteY130" fmla="*/ 805051 h 1157475"/>
              <a:gd name="connsiteX131" fmla="*/ 814832 w 1221866"/>
              <a:gd name="connsiteY131" fmla="*/ 844675 h 1157475"/>
              <a:gd name="connsiteX132" fmla="*/ 813689 w 1221866"/>
              <a:gd name="connsiteY132" fmla="*/ 863725 h 1157475"/>
              <a:gd name="connsiteX133" fmla="*/ 1012952 w 1221866"/>
              <a:gd name="connsiteY133" fmla="*/ 931035 h 1157475"/>
              <a:gd name="connsiteX134" fmla="*/ 1023112 w 1221866"/>
              <a:gd name="connsiteY134" fmla="*/ 916811 h 1157475"/>
              <a:gd name="connsiteX135" fmla="*/ 1048512 w 1221866"/>
              <a:gd name="connsiteY135" fmla="*/ 909572 h 1157475"/>
              <a:gd name="connsiteX136" fmla="*/ 1061212 w 1221866"/>
              <a:gd name="connsiteY136" fmla="*/ 835150 h 1157475"/>
              <a:gd name="connsiteX137" fmla="*/ 1038098 w 1221866"/>
              <a:gd name="connsiteY137" fmla="*/ 820799 h 115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221866" h="1157475">
                <a:moveTo>
                  <a:pt x="1093597" y="827276"/>
                </a:moveTo>
                <a:cubicBezTo>
                  <a:pt x="1085186" y="833980"/>
                  <a:pt x="1074424" y="837003"/>
                  <a:pt x="1063752" y="835658"/>
                </a:cubicBezTo>
                <a:lnTo>
                  <a:pt x="1051052" y="910080"/>
                </a:lnTo>
                <a:cubicBezTo>
                  <a:pt x="1058793" y="911513"/>
                  <a:pt x="1065771" y="915655"/>
                  <a:pt x="1070737" y="921764"/>
                </a:cubicBezTo>
                <a:cubicBezTo>
                  <a:pt x="1080907" y="934170"/>
                  <a:pt x="1080907" y="952030"/>
                  <a:pt x="1070737" y="964436"/>
                </a:cubicBezTo>
                <a:lnTo>
                  <a:pt x="1221867" y="1097532"/>
                </a:lnTo>
                <a:lnTo>
                  <a:pt x="1219835" y="1099183"/>
                </a:lnTo>
                <a:lnTo>
                  <a:pt x="1069467" y="965579"/>
                </a:lnTo>
                <a:cubicBezTo>
                  <a:pt x="1068515" y="966658"/>
                  <a:pt x="1067498" y="967675"/>
                  <a:pt x="1066419" y="968627"/>
                </a:cubicBezTo>
                <a:cubicBezTo>
                  <a:pt x="1061452" y="972608"/>
                  <a:pt x="1055468" y="975116"/>
                  <a:pt x="1049147" y="975866"/>
                </a:cubicBezTo>
                <a:lnTo>
                  <a:pt x="1063879" y="1157476"/>
                </a:lnTo>
                <a:lnTo>
                  <a:pt x="1061212" y="1157476"/>
                </a:lnTo>
                <a:lnTo>
                  <a:pt x="1046480" y="975993"/>
                </a:lnTo>
                <a:cubicBezTo>
                  <a:pt x="1027987" y="976924"/>
                  <a:pt x="1012240" y="962687"/>
                  <a:pt x="1011308" y="944193"/>
                </a:cubicBezTo>
                <a:cubicBezTo>
                  <a:pt x="1011115" y="940348"/>
                  <a:pt x="1011585" y="936498"/>
                  <a:pt x="1012698" y="932812"/>
                </a:cubicBezTo>
                <a:lnTo>
                  <a:pt x="812800" y="865376"/>
                </a:lnTo>
                <a:cubicBezTo>
                  <a:pt x="807543" y="880285"/>
                  <a:pt x="794321" y="890951"/>
                  <a:pt x="778637" y="892935"/>
                </a:cubicBezTo>
                <a:lnTo>
                  <a:pt x="808355" y="1157476"/>
                </a:lnTo>
                <a:lnTo>
                  <a:pt x="805815" y="1157476"/>
                </a:lnTo>
                <a:lnTo>
                  <a:pt x="776605" y="893443"/>
                </a:lnTo>
                <a:cubicBezTo>
                  <a:pt x="765612" y="894368"/>
                  <a:pt x="754688" y="890999"/>
                  <a:pt x="746125" y="884045"/>
                </a:cubicBezTo>
                <a:lnTo>
                  <a:pt x="511937" y="1157476"/>
                </a:lnTo>
                <a:lnTo>
                  <a:pt x="508000" y="1157476"/>
                </a:lnTo>
                <a:lnTo>
                  <a:pt x="743839" y="882267"/>
                </a:lnTo>
                <a:cubicBezTo>
                  <a:pt x="742160" y="880905"/>
                  <a:pt x="740628" y="879373"/>
                  <a:pt x="739267" y="877695"/>
                </a:cubicBezTo>
                <a:cubicBezTo>
                  <a:pt x="735327" y="872823"/>
                  <a:pt x="732509" y="867142"/>
                  <a:pt x="731012" y="861058"/>
                </a:cubicBezTo>
                <a:lnTo>
                  <a:pt x="495300" y="913255"/>
                </a:lnTo>
                <a:cubicBezTo>
                  <a:pt x="501616" y="943964"/>
                  <a:pt x="481841" y="973980"/>
                  <a:pt x="451132" y="980296"/>
                </a:cubicBezTo>
                <a:cubicBezTo>
                  <a:pt x="447653" y="981012"/>
                  <a:pt x="444114" y="981399"/>
                  <a:pt x="440563" y="981454"/>
                </a:cubicBezTo>
                <a:lnTo>
                  <a:pt x="440563" y="1157476"/>
                </a:lnTo>
                <a:lnTo>
                  <a:pt x="437896" y="1157476"/>
                </a:lnTo>
                <a:lnTo>
                  <a:pt x="437896" y="981454"/>
                </a:lnTo>
                <a:cubicBezTo>
                  <a:pt x="421121" y="981161"/>
                  <a:pt x="405326" y="973496"/>
                  <a:pt x="394716" y="960499"/>
                </a:cubicBezTo>
                <a:cubicBezTo>
                  <a:pt x="387249" y="951416"/>
                  <a:pt x="382809" y="940226"/>
                  <a:pt x="382016" y="928495"/>
                </a:cubicBezTo>
                <a:lnTo>
                  <a:pt x="110871" y="942211"/>
                </a:lnTo>
                <a:cubicBezTo>
                  <a:pt x="111028" y="948319"/>
                  <a:pt x="109052" y="954292"/>
                  <a:pt x="105283" y="959101"/>
                </a:cubicBezTo>
                <a:lnTo>
                  <a:pt x="341376" y="1157476"/>
                </a:lnTo>
                <a:lnTo>
                  <a:pt x="337439" y="1157476"/>
                </a:lnTo>
                <a:lnTo>
                  <a:pt x="103632" y="961134"/>
                </a:lnTo>
                <a:lnTo>
                  <a:pt x="100838" y="963928"/>
                </a:lnTo>
                <a:cubicBezTo>
                  <a:pt x="97130" y="966833"/>
                  <a:pt x="92772" y="968795"/>
                  <a:pt x="88138" y="969643"/>
                </a:cubicBezTo>
                <a:lnTo>
                  <a:pt x="110998" y="1157476"/>
                </a:lnTo>
                <a:lnTo>
                  <a:pt x="108331" y="1157476"/>
                </a:lnTo>
                <a:lnTo>
                  <a:pt x="85344" y="970024"/>
                </a:lnTo>
                <a:cubicBezTo>
                  <a:pt x="80119" y="970473"/>
                  <a:pt x="74874" y="969416"/>
                  <a:pt x="70231" y="966976"/>
                </a:cubicBezTo>
                <a:lnTo>
                  <a:pt x="0" y="1084197"/>
                </a:lnTo>
                <a:lnTo>
                  <a:pt x="0" y="1079244"/>
                </a:lnTo>
                <a:lnTo>
                  <a:pt x="68072" y="964944"/>
                </a:lnTo>
                <a:cubicBezTo>
                  <a:pt x="65668" y="963487"/>
                  <a:pt x="63522" y="961642"/>
                  <a:pt x="61722" y="959483"/>
                </a:cubicBezTo>
                <a:cubicBezTo>
                  <a:pt x="60960" y="958467"/>
                  <a:pt x="60325" y="957324"/>
                  <a:pt x="59563" y="956181"/>
                </a:cubicBezTo>
                <a:lnTo>
                  <a:pt x="0" y="988439"/>
                </a:lnTo>
                <a:lnTo>
                  <a:pt x="0" y="985518"/>
                </a:lnTo>
                <a:lnTo>
                  <a:pt x="58293" y="954276"/>
                </a:lnTo>
                <a:cubicBezTo>
                  <a:pt x="53930" y="945043"/>
                  <a:pt x="55004" y="934157"/>
                  <a:pt x="61087" y="925955"/>
                </a:cubicBezTo>
                <a:lnTo>
                  <a:pt x="0" y="876044"/>
                </a:lnTo>
                <a:lnTo>
                  <a:pt x="0" y="872742"/>
                </a:lnTo>
                <a:lnTo>
                  <a:pt x="62738" y="923542"/>
                </a:lnTo>
                <a:cubicBezTo>
                  <a:pt x="63690" y="922463"/>
                  <a:pt x="64708" y="921445"/>
                  <a:pt x="65786" y="920494"/>
                </a:cubicBezTo>
                <a:cubicBezTo>
                  <a:pt x="69438" y="917497"/>
                  <a:pt x="73821" y="915525"/>
                  <a:pt x="78486" y="914779"/>
                </a:cubicBezTo>
                <a:lnTo>
                  <a:pt x="30226" y="536446"/>
                </a:lnTo>
                <a:cubicBezTo>
                  <a:pt x="19475" y="537551"/>
                  <a:pt x="8697" y="534607"/>
                  <a:pt x="0" y="528191"/>
                </a:cubicBezTo>
                <a:lnTo>
                  <a:pt x="0" y="459865"/>
                </a:lnTo>
                <a:cubicBezTo>
                  <a:pt x="18657" y="445205"/>
                  <a:pt x="45666" y="448447"/>
                  <a:pt x="60325" y="467104"/>
                </a:cubicBezTo>
                <a:cubicBezTo>
                  <a:pt x="74984" y="485761"/>
                  <a:pt x="71743" y="512770"/>
                  <a:pt x="53086" y="527429"/>
                </a:cubicBezTo>
                <a:cubicBezTo>
                  <a:pt x="47224" y="532147"/>
                  <a:pt x="40210" y="535216"/>
                  <a:pt x="32766" y="536319"/>
                </a:cubicBezTo>
                <a:lnTo>
                  <a:pt x="81026" y="914779"/>
                </a:lnTo>
                <a:cubicBezTo>
                  <a:pt x="85362" y="914405"/>
                  <a:pt x="89723" y="915103"/>
                  <a:pt x="93726" y="916811"/>
                </a:cubicBezTo>
                <a:lnTo>
                  <a:pt x="387223" y="278382"/>
                </a:lnTo>
                <a:cubicBezTo>
                  <a:pt x="382041" y="275917"/>
                  <a:pt x="377482" y="272314"/>
                  <a:pt x="373888" y="267841"/>
                </a:cubicBezTo>
                <a:cubicBezTo>
                  <a:pt x="360027" y="250635"/>
                  <a:pt x="362739" y="225451"/>
                  <a:pt x="379945" y="211590"/>
                </a:cubicBezTo>
                <a:cubicBezTo>
                  <a:pt x="397151" y="197730"/>
                  <a:pt x="422335" y="200441"/>
                  <a:pt x="436195" y="217647"/>
                </a:cubicBezTo>
                <a:cubicBezTo>
                  <a:pt x="449973" y="234749"/>
                  <a:pt x="447387" y="259760"/>
                  <a:pt x="430403" y="273683"/>
                </a:cubicBezTo>
                <a:lnTo>
                  <a:pt x="612394" y="512316"/>
                </a:lnTo>
                <a:cubicBezTo>
                  <a:pt x="622258" y="505378"/>
                  <a:pt x="635319" y="505028"/>
                  <a:pt x="645541" y="511427"/>
                </a:cubicBezTo>
                <a:lnTo>
                  <a:pt x="797179" y="289050"/>
                </a:lnTo>
                <a:cubicBezTo>
                  <a:pt x="773475" y="272547"/>
                  <a:pt x="766073" y="240801"/>
                  <a:pt x="780034" y="215517"/>
                </a:cubicBezTo>
                <a:lnTo>
                  <a:pt x="467233" y="37717"/>
                </a:lnTo>
                <a:cubicBezTo>
                  <a:pt x="465461" y="43567"/>
                  <a:pt x="461964" y="48746"/>
                  <a:pt x="457200" y="52576"/>
                </a:cubicBezTo>
                <a:cubicBezTo>
                  <a:pt x="444506" y="62869"/>
                  <a:pt x="425872" y="60923"/>
                  <a:pt x="415578" y="48230"/>
                </a:cubicBezTo>
                <a:cubicBezTo>
                  <a:pt x="405285" y="35536"/>
                  <a:pt x="407231" y="16902"/>
                  <a:pt x="419924" y="6608"/>
                </a:cubicBezTo>
                <a:cubicBezTo>
                  <a:pt x="432604" y="-3674"/>
                  <a:pt x="451216" y="-1745"/>
                  <a:pt x="461518" y="10920"/>
                </a:cubicBezTo>
                <a:cubicBezTo>
                  <a:pt x="466969" y="17689"/>
                  <a:pt x="469154" y="26520"/>
                  <a:pt x="467487" y="35050"/>
                </a:cubicBezTo>
                <a:lnTo>
                  <a:pt x="781177" y="212850"/>
                </a:lnTo>
                <a:cubicBezTo>
                  <a:pt x="784515" y="207086"/>
                  <a:pt x="788809" y="201932"/>
                  <a:pt x="793877" y="197610"/>
                </a:cubicBezTo>
                <a:cubicBezTo>
                  <a:pt x="818426" y="177655"/>
                  <a:pt x="854504" y="181379"/>
                  <a:pt x="874458" y="205928"/>
                </a:cubicBezTo>
                <a:cubicBezTo>
                  <a:pt x="894413" y="230477"/>
                  <a:pt x="890689" y="266555"/>
                  <a:pt x="866140" y="286510"/>
                </a:cubicBezTo>
                <a:cubicBezTo>
                  <a:pt x="862230" y="289519"/>
                  <a:pt x="857965" y="292036"/>
                  <a:pt x="853440" y="294003"/>
                </a:cubicBezTo>
                <a:lnTo>
                  <a:pt x="1054100" y="759331"/>
                </a:lnTo>
                <a:cubicBezTo>
                  <a:pt x="1074269" y="751207"/>
                  <a:pt x="1097205" y="760972"/>
                  <a:pt x="1105328" y="781141"/>
                </a:cubicBezTo>
                <a:cubicBezTo>
                  <a:pt x="1111832" y="797289"/>
                  <a:pt x="1106959" y="815792"/>
                  <a:pt x="1093343" y="826641"/>
                </a:cubicBezTo>
                <a:close/>
                <a:moveTo>
                  <a:pt x="428117" y="275715"/>
                </a:moveTo>
                <a:cubicBezTo>
                  <a:pt x="416845" y="283820"/>
                  <a:pt x="402162" y="285456"/>
                  <a:pt x="389382" y="280033"/>
                </a:cubicBezTo>
                <a:lnTo>
                  <a:pt x="96012" y="917827"/>
                </a:lnTo>
                <a:cubicBezTo>
                  <a:pt x="99417" y="919474"/>
                  <a:pt x="102410" y="921860"/>
                  <a:pt x="104775" y="924812"/>
                </a:cubicBezTo>
                <a:lnTo>
                  <a:pt x="604647" y="553972"/>
                </a:lnTo>
                <a:cubicBezTo>
                  <a:pt x="595878" y="541156"/>
                  <a:pt x="598299" y="523773"/>
                  <a:pt x="610235" y="513840"/>
                </a:cubicBezTo>
                <a:close/>
                <a:moveTo>
                  <a:pt x="605917" y="556766"/>
                </a:moveTo>
                <a:lnTo>
                  <a:pt x="605917" y="556766"/>
                </a:lnTo>
                <a:lnTo>
                  <a:pt x="106172" y="926971"/>
                </a:lnTo>
                <a:cubicBezTo>
                  <a:pt x="108800" y="930732"/>
                  <a:pt x="110418" y="935105"/>
                  <a:pt x="110871" y="939671"/>
                </a:cubicBezTo>
                <a:lnTo>
                  <a:pt x="381635" y="925955"/>
                </a:lnTo>
                <a:cubicBezTo>
                  <a:pt x="380521" y="894551"/>
                  <a:pt x="405074" y="868191"/>
                  <a:pt x="436477" y="867076"/>
                </a:cubicBezTo>
                <a:cubicBezTo>
                  <a:pt x="445554" y="866754"/>
                  <a:pt x="454575" y="868610"/>
                  <a:pt x="462788" y="872487"/>
                </a:cubicBezTo>
                <a:lnTo>
                  <a:pt x="615188" y="563624"/>
                </a:lnTo>
                <a:cubicBezTo>
                  <a:pt x="611696" y="561723"/>
                  <a:pt x="608594" y="559181"/>
                  <a:pt x="606044" y="556131"/>
                </a:cubicBezTo>
                <a:close/>
                <a:moveTo>
                  <a:pt x="617347" y="565275"/>
                </a:moveTo>
                <a:lnTo>
                  <a:pt x="464947" y="874139"/>
                </a:lnTo>
                <a:cubicBezTo>
                  <a:pt x="479586" y="881730"/>
                  <a:pt x="490200" y="895311"/>
                  <a:pt x="494030" y="911350"/>
                </a:cubicBezTo>
                <a:lnTo>
                  <a:pt x="730885" y="859153"/>
                </a:lnTo>
                <a:cubicBezTo>
                  <a:pt x="727787" y="843703"/>
                  <a:pt x="733509" y="827808"/>
                  <a:pt x="745744" y="817878"/>
                </a:cubicBezTo>
                <a:cubicBezTo>
                  <a:pt x="748236" y="815860"/>
                  <a:pt x="750966" y="814154"/>
                  <a:pt x="753872" y="812798"/>
                </a:cubicBezTo>
                <a:lnTo>
                  <a:pt x="640715" y="565656"/>
                </a:lnTo>
                <a:cubicBezTo>
                  <a:pt x="633145" y="568445"/>
                  <a:pt x="624772" y="568080"/>
                  <a:pt x="617474" y="564640"/>
                </a:cubicBezTo>
                <a:close/>
                <a:moveTo>
                  <a:pt x="642747" y="564640"/>
                </a:moveTo>
                <a:lnTo>
                  <a:pt x="755904" y="811782"/>
                </a:lnTo>
                <a:cubicBezTo>
                  <a:pt x="777468" y="802449"/>
                  <a:pt x="802515" y="812363"/>
                  <a:pt x="811848" y="833927"/>
                </a:cubicBezTo>
                <a:cubicBezTo>
                  <a:pt x="812991" y="836568"/>
                  <a:pt x="813863" y="839318"/>
                  <a:pt x="814451" y="842135"/>
                </a:cubicBezTo>
                <a:lnTo>
                  <a:pt x="1029843" y="801876"/>
                </a:lnTo>
                <a:cubicBezTo>
                  <a:pt x="1028422" y="793179"/>
                  <a:pt x="1029895" y="784255"/>
                  <a:pt x="1034034" y="776476"/>
                </a:cubicBezTo>
                <a:lnTo>
                  <a:pt x="654939" y="552956"/>
                </a:lnTo>
                <a:cubicBezTo>
                  <a:pt x="653256" y="555642"/>
                  <a:pt x="651155" y="558043"/>
                  <a:pt x="648716" y="560068"/>
                </a:cubicBezTo>
                <a:cubicBezTo>
                  <a:pt x="647130" y="561622"/>
                  <a:pt x="645334" y="562947"/>
                  <a:pt x="643382" y="564005"/>
                </a:cubicBezTo>
                <a:close/>
                <a:moveTo>
                  <a:pt x="851154" y="296162"/>
                </a:moveTo>
                <a:cubicBezTo>
                  <a:pt x="833889" y="303133"/>
                  <a:pt x="814309" y="301237"/>
                  <a:pt x="798703" y="291082"/>
                </a:cubicBezTo>
                <a:lnTo>
                  <a:pt x="647700" y="512824"/>
                </a:lnTo>
                <a:cubicBezTo>
                  <a:pt x="649670" y="514348"/>
                  <a:pt x="651498" y="516049"/>
                  <a:pt x="653161" y="517904"/>
                </a:cubicBezTo>
                <a:cubicBezTo>
                  <a:pt x="660836" y="527387"/>
                  <a:pt x="662087" y="540545"/>
                  <a:pt x="656336" y="551305"/>
                </a:cubicBezTo>
                <a:lnTo>
                  <a:pt x="1035558" y="774825"/>
                </a:lnTo>
                <a:cubicBezTo>
                  <a:pt x="1039383" y="768415"/>
                  <a:pt x="1045109" y="763354"/>
                  <a:pt x="1051941" y="760346"/>
                </a:cubicBezTo>
                <a:close/>
                <a:moveTo>
                  <a:pt x="1037463" y="821434"/>
                </a:moveTo>
                <a:cubicBezTo>
                  <a:pt x="1033601" y="816675"/>
                  <a:pt x="1030943" y="811055"/>
                  <a:pt x="1029716" y="805051"/>
                </a:cubicBezTo>
                <a:lnTo>
                  <a:pt x="814832" y="844675"/>
                </a:lnTo>
                <a:cubicBezTo>
                  <a:pt x="815921" y="851028"/>
                  <a:pt x="815530" y="857547"/>
                  <a:pt x="813689" y="863725"/>
                </a:cubicBezTo>
                <a:lnTo>
                  <a:pt x="1012952" y="931035"/>
                </a:lnTo>
                <a:cubicBezTo>
                  <a:pt x="1015037" y="925487"/>
                  <a:pt x="1018540" y="920583"/>
                  <a:pt x="1023112" y="916811"/>
                </a:cubicBezTo>
                <a:cubicBezTo>
                  <a:pt x="1030210" y="910983"/>
                  <a:pt x="1039408" y="908362"/>
                  <a:pt x="1048512" y="909572"/>
                </a:cubicBezTo>
                <a:lnTo>
                  <a:pt x="1061212" y="835150"/>
                </a:lnTo>
                <a:cubicBezTo>
                  <a:pt x="1052030" y="833307"/>
                  <a:pt x="1043822" y="828211"/>
                  <a:pt x="1038098" y="820799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hueOff val="260011"/>
                  <a:satOff val="17755"/>
                  <a:lumOff val="-25437"/>
                </a:schemeClr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3CADCFCE-6AB6-48A0-8C32-FA68789A45EB}"/>
              </a:ext>
            </a:extLst>
          </p:cNvPr>
          <p:cNvSpPr txBox="1"/>
          <p:nvPr/>
        </p:nvSpPr>
        <p:spPr>
          <a:xfrm>
            <a:off x="1962365" y="968154"/>
            <a:ext cx="1104470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90C07E3-94FB-4258-BFA4-DE638763CDC9}"/>
              </a:ext>
            </a:extLst>
          </p:cNvPr>
          <p:cNvSpPr txBox="1"/>
          <p:nvPr/>
        </p:nvSpPr>
        <p:spPr>
          <a:xfrm>
            <a:off x="2121704" y="1107721"/>
            <a:ext cx="785793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129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TECHNOLOGY</a:t>
            </a:r>
            <a:endParaRPr kumimoji="0" lang="en-US" sz="100" b="0" i="0" u="none" strike="noStrike" cap="none" spc="129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rbitron"/>
              <a:ea typeface="+mn-ea"/>
              <a:cs typeface="+mn-cs"/>
              <a:sym typeface="Orbitron"/>
              <a:rtl val="0"/>
            </a:endParaRP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B076048A-BBB1-476E-AAA7-CDCE4B4AEDD7}"/>
              </a:ext>
            </a:extLst>
          </p:cNvPr>
          <p:cNvGrpSpPr/>
          <p:nvPr/>
        </p:nvGrpSpPr>
        <p:grpSpPr>
          <a:xfrm>
            <a:off x="2110460" y="634870"/>
            <a:ext cx="808281" cy="339219"/>
            <a:chOff x="2540677" y="3625850"/>
            <a:chExt cx="8580799" cy="3601187"/>
          </a:xfrm>
        </p:grpSpPr>
        <p:sp>
          <p:nvSpPr>
            <p:cNvPr id="111" name="Shape">
              <a:extLst>
                <a:ext uri="{FF2B5EF4-FFF2-40B4-BE49-F238E27FC236}">
                  <a16:creationId xmlns:a16="http://schemas.microsoft.com/office/drawing/2014/main" id="{91567313-2DD6-4CD0-93C5-FFE34CA0BC3F}"/>
                </a:ext>
              </a:extLst>
            </p:cNvPr>
            <p:cNvSpPr/>
            <p:nvPr/>
          </p:nvSpPr>
          <p:spPr>
            <a:xfrm>
              <a:off x="2540677" y="5505450"/>
              <a:ext cx="4021498" cy="1717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5276" y="21386"/>
                    <a:pt x="8840" y="16380"/>
                    <a:pt x="3348" y="6792"/>
                  </a:cubicBezTo>
                  <a:cubicBezTo>
                    <a:pt x="2185" y="4767"/>
                    <a:pt x="1067" y="2534"/>
                    <a:pt x="0" y="104"/>
                  </a:cubicBezTo>
                  <a:cubicBezTo>
                    <a:pt x="14" y="69"/>
                    <a:pt x="30" y="35"/>
                    <a:pt x="44" y="0"/>
                  </a:cubicBezTo>
                  <a:cubicBezTo>
                    <a:pt x="1307" y="1914"/>
                    <a:pt x="2610" y="3594"/>
                    <a:pt x="3943" y="5047"/>
                  </a:cubicBezTo>
                  <a:cubicBezTo>
                    <a:pt x="9502" y="11099"/>
                    <a:pt x="15571" y="13165"/>
                    <a:pt x="21311" y="11069"/>
                  </a:cubicBezTo>
                  <a:cubicBezTo>
                    <a:pt x="21295" y="14570"/>
                    <a:pt x="21393" y="18086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2" name="Shape">
              <a:extLst>
                <a:ext uri="{FF2B5EF4-FFF2-40B4-BE49-F238E27FC236}">
                  <a16:creationId xmlns:a16="http://schemas.microsoft.com/office/drawing/2014/main" id="{339403E1-AE22-45FD-B8A9-3A101F1CF561}"/>
                </a:ext>
              </a:extLst>
            </p:cNvPr>
            <p:cNvSpPr/>
            <p:nvPr/>
          </p:nvSpPr>
          <p:spPr>
            <a:xfrm>
              <a:off x="7099978" y="3638549"/>
              <a:ext cx="4021498" cy="1717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6324" y="214"/>
                    <a:pt x="12760" y="5220"/>
                    <a:pt x="18252" y="14808"/>
                  </a:cubicBezTo>
                  <a:cubicBezTo>
                    <a:pt x="19415" y="16833"/>
                    <a:pt x="20533" y="19066"/>
                    <a:pt x="21600" y="21496"/>
                  </a:cubicBezTo>
                  <a:cubicBezTo>
                    <a:pt x="21586" y="21531"/>
                    <a:pt x="21570" y="21565"/>
                    <a:pt x="21556" y="21600"/>
                  </a:cubicBezTo>
                  <a:cubicBezTo>
                    <a:pt x="20293" y="19686"/>
                    <a:pt x="18990" y="18006"/>
                    <a:pt x="17657" y="16553"/>
                  </a:cubicBezTo>
                  <a:cubicBezTo>
                    <a:pt x="12098" y="10501"/>
                    <a:pt x="6029" y="8435"/>
                    <a:pt x="289" y="10531"/>
                  </a:cubicBezTo>
                  <a:cubicBezTo>
                    <a:pt x="305" y="7030"/>
                    <a:pt x="207" y="351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" name="Circle">
              <a:extLst>
                <a:ext uri="{FF2B5EF4-FFF2-40B4-BE49-F238E27FC236}">
                  <a16:creationId xmlns:a16="http://schemas.microsoft.com/office/drawing/2014/main" id="{0C6F9D95-D066-4F2C-9CAA-FD3DFE1AA65F}"/>
                </a:ext>
              </a:extLst>
            </p:cNvPr>
            <p:cNvSpPr/>
            <p:nvPr/>
          </p:nvSpPr>
          <p:spPr>
            <a:xfrm>
              <a:off x="5525179" y="4083050"/>
              <a:ext cx="2603493" cy="2603492"/>
            </a:xfrm>
            <a:prstGeom prst="ellipse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" name="Shape">
              <a:extLst>
                <a:ext uri="{FF2B5EF4-FFF2-40B4-BE49-F238E27FC236}">
                  <a16:creationId xmlns:a16="http://schemas.microsoft.com/office/drawing/2014/main" id="{C69E576D-39B5-4374-9DBB-8CC03A61460F}"/>
                </a:ext>
              </a:extLst>
            </p:cNvPr>
            <p:cNvSpPr/>
            <p:nvPr/>
          </p:nvSpPr>
          <p:spPr>
            <a:xfrm>
              <a:off x="2908978" y="3625850"/>
              <a:ext cx="4026818" cy="2089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55" y="2830"/>
                    <a:pt x="8230" y="10099"/>
                    <a:pt x="3938" y="20166"/>
                  </a:cubicBezTo>
                  <a:cubicBezTo>
                    <a:pt x="3734" y="20637"/>
                    <a:pt x="3537" y="21117"/>
                    <a:pt x="3343" y="21600"/>
                  </a:cubicBezTo>
                  <a:cubicBezTo>
                    <a:pt x="2182" y="19935"/>
                    <a:pt x="1065" y="18100"/>
                    <a:pt x="0" y="16102"/>
                  </a:cubicBezTo>
                  <a:cubicBezTo>
                    <a:pt x="14" y="16074"/>
                    <a:pt x="30" y="16045"/>
                    <a:pt x="44" y="16017"/>
                  </a:cubicBezTo>
                  <a:cubicBezTo>
                    <a:pt x="5565" y="6148"/>
                    <a:pt x="13207" y="70"/>
                    <a:pt x="21600" y="0"/>
                  </a:cubicBezTo>
                  <a:close/>
                </a:path>
              </a:pathLst>
            </a:custGeom>
            <a:solidFill>
              <a:schemeClr val="accent2">
                <a:hueOff val="-85259"/>
                <a:satOff val="14347"/>
                <a:lumOff val="22373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F49B73AD-C5D4-4AA9-90C4-6F6EDC1BDAE4}"/>
                </a:ext>
              </a:extLst>
            </p:cNvPr>
            <p:cNvSpPr/>
            <p:nvPr/>
          </p:nvSpPr>
          <p:spPr>
            <a:xfrm>
              <a:off x="6731678" y="5137150"/>
              <a:ext cx="4026819" cy="2089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145" y="18770"/>
                    <a:pt x="13370" y="11501"/>
                    <a:pt x="17662" y="1434"/>
                  </a:cubicBezTo>
                  <a:cubicBezTo>
                    <a:pt x="17866" y="963"/>
                    <a:pt x="18063" y="483"/>
                    <a:pt x="18257" y="0"/>
                  </a:cubicBezTo>
                  <a:cubicBezTo>
                    <a:pt x="19418" y="1665"/>
                    <a:pt x="20535" y="3500"/>
                    <a:pt x="21600" y="5498"/>
                  </a:cubicBezTo>
                  <a:cubicBezTo>
                    <a:pt x="21586" y="5526"/>
                    <a:pt x="21570" y="5555"/>
                    <a:pt x="21556" y="5583"/>
                  </a:cubicBezTo>
                  <a:cubicBezTo>
                    <a:pt x="16035" y="15452"/>
                    <a:pt x="8393" y="21530"/>
                    <a:pt x="0" y="21600"/>
                  </a:cubicBezTo>
                  <a:close/>
                </a:path>
              </a:pathLst>
            </a:custGeom>
            <a:solidFill>
              <a:schemeClr val="accent2">
                <a:hueOff val="-85259"/>
                <a:satOff val="14347"/>
                <a:lumOff val="22373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6" name="Circle">
              <a:extLst>
                <a:ext uri="{FF2B5EF4-FFF2-40B4-BE49-F238E27FC236}">
                  <a16:creationId xmlns:a16="http://schemas.microsoft.com/office/drawing/2014/main" id="{51173D35-8230-4306-A8AD-C6C909FBE246}"/>
                </a:ext>
              </a:extLst>
            </p:cNvPr>
            <p:cNvSpPr/>
            <p:nvPr/>
          </p:nvSpPr>
          <p:spPr>
            <a:xfrm>
              <a:off x="5855379" y="4413250"/>
              <a:ext cx="1955675" cy="1955675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hueOff val="260011"/>
                    <a:satOff val="17755"/>
                    <a:lumOff val="-25437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17" name="Shape">
              <a:extLst>
                <a:ext uri="{FF2B5EF4-FFF2-40B4-BE49-F238E27FC236}">
                  <a16:creationId xmlns:a16="http://schemas.microsoft.com/office/drawing/2014/main" id="{73FD0262-A899-4EBC-B9F5-5DB1D9D34071}"/>
                </a:ext>
              </a:extLst>
            </p:cNvPr>
            <p:cNvSpPr/>
            <p:nvPr/>
          </p:nvSpPr>
          <p:spPr>
            <a:xfrm>
              <a:off x="5969678" y="4413250"/>
              <a:ext cx="1487145" cy="1182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1" extrusionOk="0">
                  <a:moveTo>
                    <a:pt x="19557" y="8281"/>
                  </a:moveTo>
                  <a:cubicBezTo>
                    <a:pt x="19446" y="8308"/>
                    <a:pt x="19341" y="8380"/>
                    <a:pt x="19265" y="8498"/>
                  </a:cubicBezTo>
                  <a:cubicBezTo>
                    <a:pt x="19214" y="8577"/>
                    <a:pt x="19182" y="8667"/>
                    <a:pt x="19166" y="8760"/>
                  </a:cubicBezTo>
                  <a:lnTo>
                    <a:pt x="16444" y="8129"/>
                  </a:lnTo>
                  <a:cubicBezTo>
                    <a:pt x="16457" y="8027"/>
                    <a:pt x="16453" y="7924"/>
                    <a:pt x="16429" y="7826"/>
                  </a:cubicBezTo>
                  <a:lnTo>
                    <a:pt x="18955" y="6757"/>
                  </a:lnTo>
                  <a:cubicBezTo>
                    <a:pt x="18981" y="6843"/>
                    <a:pt x="19023" y="6922"/>
                    <a:pt x="19084" y="6984"/>
                  </a:cubicBezTo>
                  <a:cubicBezTo>
                    <a:pt x="19178" y="7079"/>
                    <a:pt x="19294" y="7116"/>
                    <a:pt x="19405" y="7099"/>
                  </a:cubicBezTo>
                  <a:cubicBezTo>
                    <a:pt x="19405" y="7099"/>
                    <a:pt x="19557" y="8281"/>
                    <a:pt x="19557" y="8281"/>
                  </a:cubicBezTo>
                  <a:close/>
                  <a:moveTo>
                    <a:pt x="16905" y="16847"/>
                  </a:moveTo>
                  <a:cubicBezTo>
                    <a:pt x="16686" y="16736"/>
                    <a:pt x="16438" y="16766"/>
                    <a:pt x="16240" y="16927"/>
                  </a:cubicBezTo>
                  <a:lnTo>
                    <a:pt x="14318" y="13393"/>
                  </a:lnTo>
                  <a:cubicBezTo>
                    <a:pt x="14343" y="13370"/>
                    <a:pt x="14366" y="13344"/>
                    <a:pt x="14387" y="13312"/>
                  </a:cubicBezTo>
                  <a:cubicBezTo>
                    <a:pt x="14487" y="13157"/>
                    <a:pt x="14498" y="12948"/>
                    <a:pt x="14428" y="12782"/>
                  </a:cubicBezTo>
                  <a:lnTo>
                    <a:pt x="19232" y="9229"/>
                  </a:lnTo>
                  <a:cubicBezTo>
                    <a:pt x="19261" y="9285"/>
                    <a:pt x="19294" y="9337"/>
                    <a:pt x="19338" y="9381"/>
                  </a:cubicBezTo>
                  <a:cubicBezTo>
                    <a:pt x="19370" y="9414"/>
                    <a:pt x="19405" y="9439"/>
                    <a:pt x="19441" y="9460"/>
                  </a:cubicBezTo>
                  <a:cubicBezTo>
                    <a:pt x="19441" y="9460"/>
                    <a:pt x="16905" y="16847"/>
                    <a:pt x="16905" y="16847"/>
                  </a:cubicBezTo>
                  <a:close/>
                  <a:moveTo>
                    <a:pt x="14263" y="12580"/>
                  </a:moveTo>
                  <a:lnTo>
                    <a:pt x="15697" y="8652"/>
                  </a:lnTo>
                  <a:cubicBezTo>
                    <a:pt x="15915" y="8767"/>
                    <a:pt x="16175" y="8698"/>
                    <a:pt x="16331" y="8456"/>
                  </a:cubicBezTo>
                  <a:cubicBezTo>
                    <a:pt x="16387" y="8370"/>
                    <a:pt x="16421" y="8271"/>
                    <a:pt x="16438" y="8169"/>
                  </a:cubicBezTo>
                  <a:lnTo>
                    <a:pt x="19160" y="8801"/>
                  </a:lnTo>
                  <a:cubicBezTo>
                    <a:pt x="19144" y="8935"/>
                    <a:pt x="19162" y="9074"/>
                    <a:pt x="19214" y="9194"/>
                  </a:cubicBezTo>
                  <a:lnTo>
                    <a:pt x="14409" y="12748"/>
                  </a:lnTo>
                  <a:cubicBezTo>
                    <a:pt x="14388" y="12707"/>
                    <a:pt x="14363" y="12668"/>
                    <a:pt x="14331" y="12635"/>
                  </a:cubicBezTo>
                  <a:cubicBezTo>
                    <a:pt x="14309" y="12613"/>
                    <a:pt x="14287" y="12595"/>
                    <a:pt x="14263" y="12580"/>
                  </a:cubicBezTo>
                  <a:close/>
                  <a:moveTo>
                    <a:pt x="13935" y="12570"/>
                  </a:moveTo>
                  <a:lnTo>
                    <a:pt x="12006" y="7661"/>
                  </a:lnTo>
                  <a:cubicBezTo>
                    <a:pt x="12091" y="7605"/>
                    <a:pt x="12169" y="7528"/>
                    <a:pt x="12234" y="7428"/>
                  </a:cubicBezTo>
                  <a:cubicBezTo>
                    <a:pt x="12304" y="7319"/>
                    <a:pt x="12349" y="7196"/>
                    <a:pt x="12374" y="7069"/>
                  </a:cubicBezTo>
                  <a:lnTo>
                    <a:pt x="15375" y="7899"/>
                  </a:lnTo>
                  <a:cubicBezTo>
                    <a:pt x="15339" y="8137"/>
                    <a:pt x="15403" y="8392"/>
                    <a:pt x="15564" y="8556"/>
                  </a:cubicBezTo>
                  <a:cubicBezTo>
                    <a:pt x="15596" y="8589"/>
                    <a:pt x="15631" y="8615"/>
                    <a:pt x="15666" y="8637"/>
                  </a:cubicBezTo>
                  <a:lnTo>
                    <a:pt x="14233" y="12565"/>
                  </a:lnTo>
                  <a:cubicBezTo>
                    <a:pt x="14136" y="12515"/>
                    <a:pt x="14029" y="12518"/>
                    <a:pt x="13935" y="12570"/>
                  </a:cubicBezTo>
                  <a:close/>
                  <a:moveTo>
                    <a:pt x="13791" y="12705"/>
                  </a:moveTo>
                  <a:cubicBezTo>
                    <a:pt x="13791" y="12705"/>
                    <a:pt x="13791" y="12705"/>
                    <a:pt x="13791" y="12706"/>
                  </a:cubicBezTo>
                  <a:lnTo>
                    <a:pt x="7457" y="6811"/>
                  </a:lnTo>
                  <a:cubicBezTo>
                    <a:pt x="7490" y="6749"/>
                    <a:pt x="7510" y="6680"/>
                    <a:pt x="7516" y="6609"/>
                  </a:cubicBezTo>
                  <a:lnTo>
                    <a:pt x="10946" y="6828"/>
                  </a:lnTo>
                  <a:cubicBezTo>
                    <a:pt x="10940" y="7101"/>
                    <a:pt x="11029" y="7375"/>
                    <a:pt x="11212" y="7561"/>
                  </a:cubicBezTo>
                  <a:cubicBezTo>
                    <a:pt x="11435" y="7788"/>
                    <a:pt x="11731" y="7819"/>
                    <a:pt x="11975" y="7677"/>
                  </a:cubicBezTo>
                  <a:lnTo>
                    <a:pt x="13905" y="12587"/>
                  </a:lnTo>
                  <a:cubicBezTo>
                    <a:pt x="13862" y="12616"/>
                    <a:pt x="13823" y="12655"/>
                    <a:pt x="13791" y="12705"/>
                  </a:cubicBezTo>
                  <a:close/>
                  <a:moveTo>
                    <a:pt x="11535" y="17171"/>
                  </a:moveTo>
                  <a:cubicBezTo>
                    <a:pt x="11388" y="17040"/>
                    <a:pt x="11203" y="17020"/>
                    <a:pt x="11045" y="17103"/>
                  </a:cubicBezTo>
                  <a:lnTo>
                    <a:pt x="7328" y="6958"/>
                  </a:lnTo>
                  <a:cubicBezTo>
                    <a:pt x="7369" y="6931"/>
                    <a:pt x="7407" y="6893"/>
                    <a:pt x="7438" y="6845"/>
                  </a:cubicBezTo>
                  <a:lnTo>
                    <a:pt x="13773" y="12740"/>
                  </a:lnTo>
                  <a:cubicBezTo>
                    <a:pt x="13663" y="12943"/>
                    <a:pt x="13691" y="13219"/>
                    <a:pt x="13843" y="13378"/>
                  </a:cubicBezTo>
                  <a:cubicBezTo>
                    <a:pt x="13843" y="13378"/>
                    <a:pt x="11535" y="17171"/>
                    <a:pt x="11535" y="17171"/>
                  </a:cubicBezTo>
                  <a:close/>
                  <a:moveTo>
                    <a:pt x="11354" y="2182"/>
                  </a:moveTo>
                  <a:cubicBezTo>
                    <a:pt x="11368" y="2202"/>
                    <a:pt x="11383" y="2222"/>
                    <a:pt x="11400" y="2240"/>
                  </a:cubicBezTo>
                  <a:cubicBezTo>
                    <a:pt x="11475" y="2316"/>
                    <a:pt x="11564" y="2353"/>
                    <a:pt x="11654" y="2357"/>
                  </a:cubicBezTo>
                  <a:lnTo>
                    <a:pt x="11654" y="5946"/>
                  </a:lnTo>
                  <a:cubicBezTo>
                    <a:pt x="11448" y="5952"/>
                    <a:pt x="11245" y="6063"/>
                    <a:pt x="11106" y="6279"/>
                  </a:cubicBezTo>
                  <a:cubicBezTo>
                    <a:pt x="11008" y="6429"/>
                    <a:pt x="10956" y="6607"/>
                    <a:pt x="10946" y="6787"/>
                  </a:cubicBezTo>
                  <a:lnTo>
                    <a:pt x="7516" y="6568"/>
                  </a:lnTo>
                  <a:cubicBezTo>
                    <a:pt x="7516" y="6473"/>
                    <a:pt x="7493" y="6378"/>
                    <a:pt x="7445" y="6300"/>
                  </a:cubicBezTo>
                  <a:cubicBezTo>
                    <a:pt x="7445" y="6300"/>
                    <a:pt x="11354" y="2182"/>
                    <a:pt x="11354" y="2182"/>
                  </a:cubicBezTo>
                  <a:close/>
                  <a:moveTo>
                    <a:pt x="11686" y="2357"/>
                  </a:moveTo>
                  <a:cubicBezTo>
                    <a:pt x="11776" y="2353"/>
                    <a:pt x="11863" y="2315"/>
                    <a:pt x="11936" y="2243"/>
                  </a:cubicBezTo>
                  <a:lnTo>
                    <a:pt x="15542" y="7522"/>
                  </a:lnTo>
                  <a:cubicBezTo>
                    <a:pt x="15522" y="7544"/>
                    <a:pt x="15502" y="7567"/>
                    <a:pt x="15485" y="7594"/>
                  </a:cubicBezTo>
                  <a:cubicBezTo>
                    <a:pt x="15433" y="7674"/>
                    <a:pt x="15399" y="7765"/>
                    <a:pt x="15381" y="7858"/>
                  </a:cubicBezTo>
                  <a:lnTo>
                    <a:pt x="12380" y="7029"/>
                  </a:lnTo>
                  <a:cubicBezTo>
                    <a:pt x="12430" y="6708"/>
                    <a:pt x="12344" y="6366"/>
                    <a:pt x="12128" y="6146"/>
                  </a:cubicBezTo>
                  <a:cubicBezTo>
                    <a:pt x="11998" y="6013"/>
                    <a:pt x="11842" y="5950"/>
                    <a:pt x="11686" y="5946"/>
                  </a:cubicBezTo>
                  <a:cubicBezTo>
                    <a:pt x="11686" y="5946"/>
                    <a:pt x="11686" y="2357"/>
                    <a:pt x="11686" y="2357"/>
                  </a:cubicBezTo>
                  <a:close/>
                  <a:moveTo>
                    <a:pt x="6493" y="13013"/>
                  </a:moveTo>
                  <a:cubicBezTo>
                    <a:pt x="6317" y="12991"/>
                    <a:pt x="6137" y="13077"/>
                    <a:pt x="6017" y="13262"/>
                  </a:cubicBezTo>
                  <a:cubicBezTo>
                    <a:pt x="5996" y="13294"/>
                    <a:pt x="5979" y="13328"/>
                    <a:pt x="5964" y="13364"/>
                  </a:cubicBezTo>
                  <a:lnTo>
                    <a:pt x="2963" y="11439"/>
                  </a:lnTo>
                  <a:cubicBezTo>
                    <a:pt x="3023" y="11276"/>
                    <a:pt x="3007" y="11084"/>
                    <a:pt x="2921" y="10940"/>
                  </a:cubicBezTo>
                  <a:lnTo>
                    <a:pt x="6906" y="6860"/>
                  </a:lnTo>
                  <a:cubicBezTo>
                    <a:pt x="6918" y="6877"/>
                    <a:pt x="6930" y="6894"/>
                    <a:pt x="6945" y="6909"/>
                  </a:cubicBezTo>
                  <a:cubicBezTo>
                    <a:pt x="6993" y="6958"/>
                    <a:pt x="7049" y="6986"/>
                    <a:pt x="7106" y="6999"/>
                  </a:cubicBezTo>
                  <a:cubicBezTo>
                    <a:pt x="7106" y="6999"/>
                    <a:pt x="6493" y="13013"/>
                    <a:pt x="6493" y="13013"/>
                  </a:cubicBezTo>
                  <a:close/>
                  <a:moveTo>
                    <a:pt x="21575" y="4084"/>
                  </a:moveTo>
                  <a:lnTo>
                    <a:pt x="19662" y="6198"/>
                  </a:lnTo>
                  <a:cubicBezTo>
                    <a:pt x="19650" y="6181"/>
                    <a:pt x="19638" y="6164"/>
                    <a:pt x="19624" y="6149"/>
                  </a:cubicBezTo>
                  <a:cubicBezTo>
                    <a:pt x="19558" y="6083"/>
                    <a:pt x="19482" y="6046"/>
                    <a:pt x="19404" y="6034"/>
                  </a:cubicBezTo>
                  <a:lnTo>
                    <a:pt x="19635" y="2478"/>
                  </a:lnTo>
                  <a:cubicBezTo>
                    <a:pt x="19670" y="2480"/>
                    <a:pt x="19705" y="2476"/>
                    <a:pt x="19740" y="2467"/>
                  </a:cubicBezTo>
                  <a:cubicBezTo>
                    <a:pt x="19578" y="2347"/>
                    <a:pt x="19415" y="2230"/>
                    <a:pt x="19249" y="2118"/>
                  </a:cubicBezTo>
                  <a:cubicBezTo>
                    <a:pt x="19274" y="2210"/>
                    <a:pt x="19318" y="2295"/>
                    <a:pt x="19383" y="2360"/>
                  </a:cubicBezTo>
                  <a:cubicBezTo>
                    <a:pt x="19448" y="2427"/>
                    <a:pt x="19524" y="2464"/>
                    <a:pt x="19602" y="2476"/>
                  </a:cubicBezTo>
                  <a:lnTo>
                    <a:pt x="19372" y="6031"/>
                  </a:lnTo>
                  <a:cubicBezTo>
                    <a:pt x="19241" y="6025"/>
                    <a:pt x="19110" y="6091"/>
                    <a:pt x="19021" y="6228"/>
                  </a:cubicBezTo>
                  <a:cubicBezTo>
                    <a:pt x="18929" y="6371"/>
                    <a:pt x="18905" y="6555"/>
                    <a:pt x="18943" y="6719"/>
                  </a:cubicBezTo>
                  <a:lnTo>
                    <a:pt x="16417" y="7788"/>
                  </a:lnTo>
                  <a:cubicBezTo>
                    <a:pt x="16384" y="7677"/>
                    <a:pt x="16330" y="7574"/>
                    <a:pt x="16251" y="7494"/>
                  </a:cubicBezTo>
                  <a:cubicBezTo>
                    <a:pt x="16171" y="7413"/>
                    <a:pt x="16079" y="7367"/>
                    <a:pt x="15984" y="7351"/>
                  </a:cubicBezTo>
                  <a:lnTo>
                    <a:pt x="16539" y="1049"/>
                  </a:lnTo>
                  <a:cubicBezTo>
                    <a:pt x="16704" y="1067"/>
                    <a:pt x="16872" y="1018"/>
                    <a:pt x="17017" y="908"/>
                  </a:cubicBezTo>
                  <a:cubicBezTo>
                    <a:pt x="16653" y="756"/>
                    <a:pt x="16283" y="622"/>
                    <a:pt x="15907" y="507"/>
                  </a:cubicBezTo>
                  <a:cubicBezTo>
                    <a:pt x="15955" y="629"/>
                    <a:pt x="16024" y="741"/>
                    <a:pt x="16114" y="833"/>
                  </a:cubicBezTo>
                  <a:cubicBezTo>
                    <a:pt x="16231" y="952"/>
                    <a:pt x="16367" y="1021"/>
                    <a:pt x="16506" y="1043"/>
                  </a:cubicBezTo>
                  <a:lnTo>
                    <a:pt x="15951" y="7344"/>
                  </a:lnTo>
                  <a:cubicBezTo>
                    <a:pt x="15815" y="7331"/>
                    <a:pt x="15676" y="7382"/>
                    <a:pt x="15566" y="7493"/>
                  </a:cubicBezTo>
                  <a:lnTo>
                    <a:pt x="11960" y="2215"/>
                  </a:lnTo>
                  <a:cubicBezTo>
                    <a:pt x="11974" y="2198"/>
                    <a:pt x="11989" y="2181"/>
                    <a:pt x="12002" y="2161"/>
                  </a:cubicBezTo>
                  <a:cubicBezTo>
                    <a:pt x="12090" y="2026"/>
                    <a:pt x="12115" y="1854"/>
                    <a:pt x="12085" y="1696"/>
                  </a:cubicBezTo>
                  <a:lnTo>
                    <a:pt x="15649" y="431"/>
                  </a:lnTo>
                  <a:cubicBezTo>
                    <a:pt x="15626" y="424"/>
                    <a:pt x="15603" y="418"/>
                    <a:pt x="15581" y="412"/>
                  </a:cubicBezTo>
                  <a:lnTo>
                    <a:pt x="12077" y="1656"/>
                  </a:lnTo>
                  <a:cubicBezTo>
                    <a:pt x="12052" y="1561"/>
                    <a:pt x="12007" y="1473"/>
                    <a:pt x="11940" y="1406"/>
                  </a:cubicBezTo>
                  <a:lnTo>
                    <a:pt x="12783" y="1"/>
                  </a:lnTo>
                  <a:cubicBezTo>
                    <a:pt x="12769" y="0"/>
                    <a:pt x="12756" y="0"/>
                    <a:pt x="12742" y="0"/>
                  </a:cubicBezTo>
                  <a:lnTo>
                    <a:pt x="11913" y="1383"/>
                  </a:lnTo>
                  <a:cubicBezTo>
                    <a:pt x="11757" y="1247"/>
                    <a:pt x="11552" y="1257"/>
                    <a:pt x="11406" y="1400"/>
                  </a:cubicBezTo>
                  <a:lnTo>
                    <a:pt x="10571" y="165"/>
                  </a:lnTo>
                  <a:cubicBezTo>
                    <a:pt x="10558" y="167"/>
                    <a:pt x="10545" y="169"/>
                    <a:pt x="10532" y="171"/>
                  </a:cubicBezTo>
                  <a:lnTo>
                    <a:pt x="11382" y="1428"/>
                  </a:lnTo>
                  <a:cubicBezTo>
                    <a:pt x="11366" y="1445"/>
                    <a:pt x="11351" y="1463"/>
                    <a:pt x="11337" y="1484"/>
                  </a:cubicBezTo>
                  <a:cubicBezTo>
                    <a:pt x="11209" y="1682"/>
                    <a:pt x="11213" y="1958"/>
                    <a:pt x="11332" y="2151"/>
                  </a:cubicBezTo>
                  <a:lnTo>
                    <a:pt x="7423" y="6269"/>
                  </a:lnTo>
                  <a:cubicBezTo>
                    <a:pt x="7412" y="6253"/>
                    <a:pt x="7401" y="6238"/>
                    <a:pt x="7388" y="6224"/>
                  </a:cubicBezTo>
                  <a:cubicBezTo>
                    <a:pt x="7339" y="6175"/>
                    <a:pt x="7283" y="6146"/>
                    <a:pt x="7225" y="6134"/>
                  </a:cubicBezTo>
                  <a:lnTo>
                    <a:pt x="7722" y="1040"/>
                  </a:lnTo>
                  <a:cubicBezTo>
                    <a:pt x="7711" y="1046"/>
                    <a:pt x="7699" y="1050"/>
                    <a:pt x="7688" y="1056"/>
                  </a:cubicBezTo>
                  <a:lnTo>
                    <a:pt x="7193" y="6127"/>
                  </a:lnTo>
                  <a:cubicBezTo>
                    <a:pt x="7126" y="6121"/>
                    <a:pt x="7059" y="6138"/>
                    <a:pt x="7000" y="6178"/>
                  </a:cubicBezTo>
                  <a:lnTo>
                    <a:pt x="5511" y="3054"/>
                  </a:lnTo>
                  <a:cubicBezTo>
                    <a:pt x="5559" y="3016"/>
                    <a:pt x="5604" y="2970"/>
                    <a:pt x="5642" y="2911"/>
                  </a:cubicBezTo>
                  <a:cubicBezTo>
                    <a:pt x="5780" y="2697"/>
                    <a:pt x="5797" y="2411"/>
                    <a:pt x="5706" y="2179"/>
                  </a:cubicBezTo>
                  <a:cubicBezTo>
                    <a:pt x="5389" y="2397"/>
                    <a:pt x="5079" y="2630"/>
                    <a:pt x="4777" y="2877"/>
                  </a:cubicBezTo>
                  <a:cubicBezTo>
                    <a:pt x="4805" y="2926"/>
                    <a:pt x="4836" y="2972"/>
                    <a:pt x="4875" y="3011"/>
                  </a:cubicBezTo>
                  <a:cubicBezTo>
                    <a:pt x="5053" y="3193"/>
                    <a:pt x="5295" y="3209"/>
                    <a:pt x="5484" y="3077"/>
                  </a:cubicBezTo>
                  <a:lnTo>
                    <a:pt x="6973" y="6201"/>
                  </a:lnTo>
                  <a:cubicBezTo>
                    <a:pt x="6944" y="6225"/>
                    <a:pt x="6916" y="6253"/>
                    <a:pt x="6893" y="6289"/>
                  </a:cubicBezTo>
                  <a:cubicBezTo>
                    <a:pt x="6883" y="6305"/>
                    <a:pt x="6874" y="6323"/>
                    <a:pt x="6866" y="6341"/>
                  </a:cubicBezTo>
                  <a:lnTo>
                    <a:pt x="3484" y="4068"/>
                  </a:lnTo>
                  <a:cubicBezTo>
                    <a:pt x="3475" y="4077"/>
                    <a:pt x="3467" y="4087"/>
                    <a:pt x="3457" y="4096"/>
                  </a:cubicBezTo>
                  <a:lnTo>
                    <a:pt x="6850" y="6377"/>
                  </a:lnTo>
                  <a:cubicBezTo>
                    <a:pt x="6794" y="6524"/>
                    <a:pt x="6808" y="6698"/>
                    <a:pt x="6885" y="6828"/>
                  </a:cubicBezTo>
                  <a:lnTo>
                    <a:pt x="2900" y="10908"/>
                  </a:lnTo>
                  <a:cubicBezTo>
                    <a:pt x="2886" y="10888"/>
                    <a:pt x="2871" y="10869"/>
                    <a:pt x="2855" y="10852"/>
                  </a:cubicBezTo>
                  <a:cubicBezTo>
                    <a:pt x="2763" y="10758"/>
                    <a:pt x="2648" y="10727"/>
                    <a:pt x="2540" y="10751"/>
                  </a:cubicBezTo>
                  <a:lnTo>
                    <a:pt x="1751" y="6200"/>
                  </a:lnTo>
                  <a:cubicBezTo>
                    <a:pt x="1742" y="6213"/>
                    <a:pt x="1733" y="6226"/>
                    <a:pt x="1724" y="6240"/>
                  </a:cubicBezTo>
                  <a:lnTo>
                    <a:pt x="2508" y="10759"/>
                  </a:lnTo>
                  <a:cubicBezTo>
                    <a:pt x="2441" y="10781"/>
                    <a:pt x="2379" y="10826"/>
                    <a:pt x="2328" y="10891"/>
                  </a:cubicBezTo>
                  <a:lnTo>
                    <a:pt x="342" y="8645"/>
                  </a:lnTo>
                  <a:cubicBezTo>
                    <a:pt x="336" y="8657"/>
                    <a:pt x="330" y="8669"/>
                    <a:pt x="325" y="8681"/>
                  </a:cubicBezTo>
                  <a:lnTo>
                    <a:pt x="2305" y="10920"/>
                  </a:lnTo>
                  <a:cubicBezTo>
                    <a:pt x="2304" y="10921"/>
                    <a:pt x="2303" y="10922"/>
                    <a:pt x="2302" y="10924"/>
                  </a:cubicBezTo>
                  <a:cubicBezTo>
                    <a:pt x="2165" y="11135"/>
                    <a:pt x="2191" y="11445"/>
                    <a:pt x="2360" y="11617"/>
                  </a:cubicBezTo>
                  <a:cubicBezTo>
                    <a:pt x="2401" y="11658"/>
                    <a:pt x="2446" y="11688"/>
                    <a:pt x="2494" y="11705"/>
                  </a:cubicBezTo>
                  <a:lnTo>
                    <a:pt x="1656" y="15814"/>
                  </a:lnTo>
                  <a:cubicBezTo>
                    <a:pt x="1587" y="15795"/>
                    <a:pt x="1516" y="15796"/>
                    <a:pt x="1448" y="15817"/>
                  </a:cubicBezTo>
                  <a:lnTo>
                    <a:pt x="22" y="9346"/>
                  </a:lnTo>
                  <a:cubicBezTo>
                    <a:pt x="15" y="9364"/>
                    <a:pt x="8" y="9381"/>
                    <a:pt x="0" y="9399"/>
                  </a:cubicBezTo>
                  <a:lnTo>
                    <a:pt x="1416" y="15826"/>
                  </a:lnTo>
                  <a:cubicBezTo>
                    <a:pt x="1330" y="15859"/>
                    <a:pt x="1252" y="15923"/>
                    <a:pt x="1191" y="16016"/>
                  </a:cubicBezTo>
                  <a:cubicBezTo>
                    <a:pt x="1028" y="16269"/>
                    <a:pt x="1059" y="16640"/>
                    <a:pt x="1260" y="16845"/>
                  </a:cubicBezTo>
                  <a:cubicBezTo>
                    <a:pt x="1462" y="17051"/>
                    <a:pt x="1758" y="17012"/>
                    <a:pt x="1921" y="16759"/>
                  </a:cubicBezTo>
                  <a:cubicBezTo>
                    <a:pt x="2085" y="16507"/>
                    <a:pt x="2054" y="16135"/>
                    <a:pt x="1853" y="15930"/>
                  </a:cubicBezTo>
                  <a:cubicBezTo>
                    <a:pt x="1803" y="15879"/>
                    <a:pt x="1747" y="15843"/>
                    <a:pt x="1689" y="15822"/>
                  </a:cubicBezTo>
                  <a:lnTo>
                    <a:pt x="2526" y="11714"/>
                  </a:lnTo>
                  <a:cubicBezTo>
                    <a:pt x="2666" y="11751"/>
                    <a:pt x="2816" y="11693"/>
                    <a:pt x="2912" y="11545"/>
                  </a:cubicBezTo>
                  <a:cubicBezTo>
                    <a:pt x="2926" y="11523"/>
                    <a:pt x="2937" y="11499"/>
                    <a:pt x="2948" y="11476"/>
                  </a:cubicBezTo>
                  <a:lnTo>
                    <a:pt x="5949" y="13401"/>
                  </a:lnTo>
                  <a:cubicBezTo>
                    <a:pt x="5844" y="13679"/>
                    <a:pt x="5898" y="14021"/>
                    <a:pt x="6097" y="14223"/>
                  </a:cubicBezTo>
                  <a:cubicBezTo>
                    <a:pt x="6330" y="14461"/>
                    <a:pt x="6674" y="14416"/>
                    <a:pt x="6863" y="14123"/>
                  </a:cubicBezTo>
                  <a:cubicBezTo>
                    <a:pt x="7053" y="13830"/>
                    <a:pt x="7017" y="13400"/>
                    <a:pt x="6784" y="13162"/>
                  </a:cubicBezTo>
                  <a:cubicBezTo>
                    <a:pt x="6707" y="13083"/>
                    <a:pt x="6617" y="13038"/>
                    <a:pt x="6525" y="13020"/>
                  </a:cubicBezTo>
                  <a:lnTo>
                    <a:pt x="7138" y="7006"/>
                  </a:lnTo>
                  <a:cubicBezTo>
                    <a:pt x="7192" y="7011"/>
                    <a:pt x="7247" y="6999"/>
                    <a:pt x="7297" y="6973"/>
                  </a:cubicBezTo>
                  <a:lnTo>
                    <a:pt x="11015" y="17119"/>
                  </a:lnTo>
                  <a:cubicBezTo>
                    <a:pt x="10952" y="17158"/>
                    <a:pt x="10894" y="17213"/>
                    <a:pt x="10847" y="17286"/>
                  </a:cubicBezTo>
                  <a:cubicBezTo>
                    <a:pt x="10670" y="17559"/>
                    <a:pt x="10704" y="17960"/>
                    <a:pt x="10921" y="18182"/>
                  </a:cubicBezTo>
                  <a:cubicBezTo>
                    <a:pt x="11139" y="18404"/>
                    <a:pt x="11459" y="18362"/>
                    <a:pt x="11636" y="18089"/>
                  </a:cubicBezTo>
                  <a:cubicBezTo>
                    <a:pt x="11812" y="17816"/>
                    <a:pt x="11779" y="17416"/>
                    <a:pt x="11562" y="17194"/>
                  </a:cubicBezTo>
                  <a:lnTo>
                    <a:pt x="13870" y="13402"/>
                  </a:lnTo>
                  <a:cubicBezTo>
                    <a:pt x="13998" y="13514"/>
                    <a:pt x="14163" y="13516"/>
                    <a:pt x="14291" y="13416"/>
                  </a:cubicBezTo>
                  <a:lnTo>
                    <a:pt x="16213" y="16950"/>
                  </a:lnTo>
                  <a:cubicBezTo>
                    <a:pt x="16161" y="16997"/>
                    <a:pt x="16112" y="17049"/>
                    <a:pt x="16070" y="17114"/>
                  </a:cubicBezTo>
                  <a:cubicBezTo>
                    <a:pt x="15880" y="17408"/>
                    <a:pt x="15860" y="17805"/>
                    <a:pt x="15995" y="18119"/>
                  </a:cubicBezTo>
                  <a:lnTo>
                    <a:pt x="12031" y="20941"/>
                  </a:lnTo>
                  <a:cubicBezTo>
                    <a:pt x="12010" y="20851"/>
                    <a:pt x="11969" y="20768"/>
                    <a:pt x="11907" y="20704"/>
                  </a:cubicBezTo>
                  <a:cubicBezTo>
                    <a:pt x="11746" y="20540"/>
                    <a:pt x="11509" y="20571"/>
                    <a:pt x="11378" y="20773"/>
                  </a:cubicBezTo>
                  <a:cubicBezTo>
                    <a:pt x="11247" y="20975"/>
                    <a:pt x="11272" y="21272"/>
                    <a:pt x="11433" y="21436"/>
                  </a:cubicBezTo>
                  <a:cubicBezTo>
                    <a:pt x="11594" y="21600"/>
                    <a:pt x="11831" y="21569"/>
                    <a:pt x="11962" y="21367"/>
                  </a:cubicBezTo>
                  <a:cubicBezTo>
                    <a:pt x="12034" y="21255"/>
                    <a:pt x="12057" y="21115"/>
                    <a:pt x="12037" y="20983"/>
                  </a:cubicBezTo>
                  <a:lnTo>
                    <a:pt x="16013" y="18153"/>
                  </a:lnTo>
                  <a:cubicBezTo>
                    <a:pt x="16055" y="18243"/>
                    <a:pt x="16108" y="18326"/>
                    <a:pt x="16176" y="18395"/>
                  </a:cubicBezTo>
                  <a:cubicBezTo>
                    <a:pt x="16488" y="18712"/>
                    <a:pt x="16945" y="18652"/>
                    <a:pt x="17198" y="18262"/>
                  </a:cubicBezTo>
                  <a:cubicBezTo>
                    <a:pt x="17451" y="17871"/>
                    <a:pt x="17403" y="17298"/>
                    <a:pt x="17092" y="16980"/>
                  </a:cubicBezTo>
                  <a:cubicBezTo>
                    <a:pt x="17043" y="16931"/>
                    <a:pt x="16990" y="16894"/>
                    <a:pt x="16935" y="16862"/>
                  </a:cubicBezTo>
                  <a:lnTo>
                    <a:pt x="19471" y="9475"/>
                  </a:lnTo>
                  <a:cubicBezTo>
                    <a:pt x="19669" y="9572"/>
                    <a:pt x="19901" y="9507"/>
                    <a:pt x="20041" y="9289"/>
                  </a:cubicBezTo>
                  <a:cubicBezTo>
                    <a:pt x="20215" y="9020"/>
                    <a:pt x="20183" y="8625"/>
                    <a:pt x="19968" y="8407"/>
                  </a:cubicBezTo>
                  <a:cubicBezTo>
                    <a:pt x="19858" y="8294"/>
                    <a:pt x="19721" y="8252"/>
                    <a:pt x="19590" y="8273"/>
                  </a:cubicBezTo>
                  <a:lnTo>
                    <a:pt x="19438" y="7091"/>
                  </a:lnTo>
                  <a:cubicBezTo>
                    <a:pt x="19532" y="7067"/>
                    <a:pt x="19621" y="7006"/>
                    <a:pt x="19686" y="6905"/>
                  </a:cubicBezTo>
                  <a:cubicBezTo>
                    <a:pt x="19817" y="6704"/>
                    <a:pt x="19812" y="6420"/>
                    <a:pt x="19686" y="6227"/>
                  </a:cubicBezTo>
                  <a:lnTo>
                    <a:pt x="21600" y="4111"/>
                  </a:lnTo>
                  <a:cubicBezTo>
                    <a:pt x="21591" y="4102"/>
                    <a:pt x="21583" y="4093"/>
                    <a:pt x="21575" y="40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8" name="Shape">
              <a:extLst>
                <a:ext uri="{FF2B5EF4-FFF2-40B4-BE49-F238E27FC236}">
                  <a16:creationId xmlns:a16="http://schemas.microsoft.com/office/drawing/2014/main" id="{1411C753-4832-4EB7-ABDA-5FD875EFD243}"/>
                </a:ext>
              </a:extLst>
            </p:cNvPr>
            <p:cNvSpPr/>
            <p:nvPr/>
          </p:nvSpPr>
          <p:spPr>
            <a:xfrm>
              <a:off x="6401479" y="4083050"/>
              <a:ext cx="1732677" cy="150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72" y="0"/>
                  </a:moveTo>
                  <a:cubicBezTo>
                    <a:pt x="3492" y="0"/>
                    <a:pt x="1687" y="372"/>
                    <a:pt x="8" y="1049"/>
                  </a:cubicBezTo>
                  <a:cubicBezTo>
                    <a:pt x="6" y="1167"/>
                    <a:pt x="0" y="1284"/>
                    <a:pt x="0" y="1402"/>
                  </a:cubicBezTo>
                  <a:cubicBezTo>
                    <a:pt x="0" y="12557"/>
                    <a:pt x="7863" y="21600"/>
                    <a:pt x="17562" y="21600"/>
                  </a:cubicBezTo>
                  <a:cubicBezTo>
                    <a:pt x="18902" y="21600"/>
                    <a:pt x="20205" y="21422"/>
                    <a:pt x="21458" y="21095"/>
                  </a:cubicBezTo>
                  <a:cubicBezTo>
                    <a:pt x="21549" y="20299"/>
                    <a:pt x="21600" y="19488"/>
                    <a:pt x="21600" y="18664"/>
                  </a:cubicBezTo>
                  <a:cubicBezTo>
                    <a:pt x="21600" y="8356"/>
                    <a:pt x="14335" y="0"/>
                    <a:pt x="537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"/>
                  </a:srgbClr>
                </a:gs>
                <a:gs pos="100000">
                  <a:srgbClr val="FFFFFF">
                    <a:alpha val="8000"/>
                  </a:srgbClr>
                </a:gs>
              </a:gsLst>
              <a:lin ang="779387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pic>
        <p:nvPicPr>
          <p:cNvPr id="119" name="Image">
            <a:extLst>
              <a:ext uri="{FF2B5EF4-FFF2-40B4-BE49-F238E27FC236}">
                <a16:creationId xmlns:a16="http://schemas.microsoft.com/office/drawing/2014/main" id="{5F8C9F1D-E0C2-47F2-99E3-659284CC6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106E3647-5ADA-4711-B698-1B6C0E7B6D7D}"/>
              </a:ext>
            </a:extLst>
          </p:cNvPr>
          <p:cNvGrpSpPr/>
          <p:nvPr/>
        </p:nvGrpSpPr>
        <p:grpSpPr>
          <a:xfrm>
            <a:off x="2789494" y="3087853"/>
            <a:ext cx="1481897" cy="493670"/>
            <a:chOff x="791732" y="3087853"/>
            <a:chExt cx="1481897" cy="493670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CCD2FEBC-17AD-409F-B36D-9F44D45DFF8D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hueOff val="260011"/>
                    <a:satOff val="17755"/>
                    <a:lumOff val="-25437"/>
                  </a:schemeClr>
                </a:gs>
              </a:gsLst>
              <a:lin ang="5400000" scaled="0"/>
            </a:gra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DDAB26F1-8EF8-4BD5-846C-E295C6ACE012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+123 456 789">
              <a:extLst>
                <a:ext uri="{FF2B5EF4-FFF2-40B4-BE49-F238E27FC236}">
                  <a16:creationId xmlns:a16="http://schemas.microsoft.com/office/drawing/2014/main" id="{AE2E2301-183F-40D4-A5BD-631E28D708C1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24" name="www.yourwebsite.com">
              <a:extLst>
                <a:ext uri="{FF2B5EF4-FFF2-40B4-BE49-F238E27FC236}">
                  <a16:creationId xmlns:a16="http://schemas.microsoft.com/office/drawing/2014/main" id="{848DBC1B-A6F9-49FB-B47E-F341AC62E3F5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25" name="CONTACT US">
              <a:extLst>
                <a:ext uri="{FF2B5EF4-FFF2-40B4-BE49-F238E27FC236}">
                  <a16:creationId xmlns:a16="http://schemas.microsoft.com/office/drawing/2014/main" id="{9E27A656-7AC5-4123-9192-5A3B806186E4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4611217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9999546-67B2-42B1-A8AC-D814A44D737C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19A2DA6-B78F-4610-9867-BB6F2A0440F8}"/>
              </a:ext>
            </a:extLst>
          </p:cNvPr>
          <p:cNvSpPr txBox="1"/>
          <p:nvPr/>
        </p:nvSpPr>
        <p:spPr>
          <a:xfrm>
            <a:off x="780952" y="1489225"/>
            <a:ext cx="3467296" cy="7950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500" b="1" i="0" u="none" strike="noStrike" cap="none" spc="0" normalizeH="0" baseline="0" dirty="0">
                <a:ln>
                  <a:noFill/>
                </a:ln>
                <a:solidFill>
                  <a:srgbClr val="3D3D3D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THANK YOU!</a:t>
            </a: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6F54DBD9-9724-45F6-843F-665734FF36CC}"/>
              </a:ext>
            </a:extLst>
          </p:cNvPr>
          <p:cNvSpPr/>
          <p:nvPr/>
        </p:nvSpPr>
        <p:spPr>
          <a:xfrm>
            <a:off x="885952" y="2896048"/>
            <a:ext cx="196939" cy="176081"/>
          </a:xfrm>
          <a:custGeom>
            <a:avLst/>
            <a:gdLst>
              <a:gd name="connsiteX0" fmla="*/ 149479 w 196939"/>
              <a:gd name="connsiteY0" fmla="*/ 63052 h 176081"/>
              <a:gd name="connsiteX1" fmla="*/ 149479 w 196939"/>
              <a:gd name="connsiteY1" fmla="*/ 164652 h 176081"/>
              <a:gd name="connsiteX2" fmla="*/ 146558 w 196939"/>
              <a:gd name="connsiteY2" fmla="*/ 171891 h 176081"/>
              <a:gd name="connsiteX3" fmla="*/ 141351 w 196939"/>
              <a:gd name="connsiteY3" fmla="*/ 176082 h 176081"/>
              <a:gd name="connsiteX4" fmla="*/ 109474 w 196939"/>
              <a:gd name="connsiteY4" fmla="*/ 88452 h 176081"/>
              <a:gd name="connsiteX5" fmla="*/ 91440 w 196939"/>
              <a:gd name="connsiteY5" fmla="*/ 99882 h 176081"/>
              <a:gd name="connsiteX6" fmla="*/ 56769 w 196939"/>
              <a:gd name="connsiteY6" fmla="*/ 118424 h 176081"/>
              <a:gd name="connsiteX7" fmla="*/ 48387 w 196939"/>
              <a:gd name="connsiteY7" fmla="*/ 159064 h 176081"/>
              <a:gd name="connsiteX8" fmla="*/ 46863 w 196939"/>
              <a:gd name="connsiteY8" fmla="*/ 162112 h 176081"/>
              <a:gd name="connsiteX9" fmla="*/ 43815 w 196939"/>
              <a:gd name="connsiteY9" fmla="*/ 164652 h 176081"/>
              <a:gd name="connsiteX10" fmla="*/ 38608 w 196939"/>
              <a:gd name="connsiteY10" fmla="*/ 126552 h 176081"/>
              <a:gd name="connsiteX11" fmla="*/ 25908 w 196939"/>
              <a:gd name="connsiteY11" fmla="*/ 130362 h 176081"/>
              <a:gd name="connsiteX12" fmla="*/ 24130 w 196939"/>
              <a:gd name="connsiteY12" fmla="*/ 131505 h 176081"/>
              <a:gd name="connsiteX13" fmla="*/ 22352 w 196939"/>
              <a:gd name="connsiteY13" fmla="*/ 131505 h 176081"/>
              <a:gd name="connsiteX14" fmla="*/ 22352 w 196939"/>
              <a:gd name="connsiteY14" fmla="*/ 131505 h 176081"/>
              <a:gd name="connsiteX15" fmla="*/ 22352 w 196939"/>
              <a:gd name="connsiteY15" fmla="*/ 129600 h 176081"/>
              <a:gd name="connsiteX16" fmla="*/ 24003 w 196939"/>
              <a:gd name="connsiteY16" fmla="*/ 128584 h 176081"/>
              <a:gd name="connsiteX17" fmla="*/ 33020 w 196939"/>
              <a:gd name="connsiteY17" fmla="*/ 118424 h 176081"/>
              <a:gd name="connsiteX18" fmla="*/ 0 w 196939"/>
              <a:gd name="connsiteY18" fmla="*/ 97342 h 176081"/>
              <a:gd name="connsiteX19" fmla="*/ 3683 w 196939"/>
              <a:gd name="connsiteY19" fmla="*/ 95691 h 176081"/>
              <a:gd name="connsiteX20" fmla="*/ 7112 w 196939"/>
              <a:gd name="connsiteY20" fmla="*/ 95691 h 176081"/>
              <a:gd name="connsiteX21" fmla="*/ 47498 w 196939"/>
              <a:gd name="connsiteY21" fmla="*/ 105343 h 176081"/>
              <a:gd name="connsiteX22" fmla="*/ 78867 w 196939"/>
              <a:gd name="connsiteY22" fmla="*/ 81721 h 176081"/>
              <a:gd name="connsiteX23" fmla="*/ 96901 w 196939"/>
              <a:gd name="connsiteY23" fmla="*/ 70291 h 176081"/>
              <a:gd name="connsiteX24" fmla="*/ 30988 w 196939"/>
              <a:gd name="connsiteY24" fmla="*/ 3870 h 176081"/>
              <a:gd name="connsiteX25" fmla="*/ 36957 w 196939"/>
              <a:gd name="connsiteY25" fmla="*/ 949 h 176081"/>
              <a:gd name="connsiteX26" fmla="*/ 44704 w 196939"/>
              <a:gd name="connsiteY26" fmla="*/ 949 h 176081"/>
              <a:gd name="connsiteX27" fmla="*/ 137033 w 196939"/>
              <a:gd name="connsiteY27" fmla="*/ 44383 h 176081"/>
              <a:gd name="connsiteX28" fmla="*/ 166878 w 196939"/>
              <a:gd name="connsiteY28" fmla="*/ 24952 h 176081"/>
              <a:gd name="connsiteX29" fmla="*/ 183515 w 196939"/>
              <a:gd name="connsiteY29" fmla="*/ 18094 h 176081"/>
              <a:gd name="connsiteX30" fmla="*/ 196215 w 196939"/>
              <a:gd name="connsiteY30" fmla="*/ 19745 h 176081"/>
              <a:gd name="connsiteX31" fmla="*/ 192024 w 196939"/>
              <a:gd name="connsiteY31" fmla="*/ 32445 h 176081"/>
              <a:gd name="connsiteX32" fmla="*/ 179324 w 196939"/>
              <a:gd name="connsiteY32" fmla="*/ 45145 h 17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6939" h="176081">
                <a:moveTo>
                  <a:pt x="149479" y="63052"/>
                </a:moveTo>
                <a:lnTo>
                  <a:pt x="149479" y="164652"/>
                </a:lnTo>
                <a:cubicBezTo>
                  <a:pt x="149714" y="167392"/>
                  <a:pt x="148629" y="170081"/>
                  <a:pt x="146558" y="171891"/>
                </a:cubicBezTo>
                <a:lnTo>
                  <a:pt x="141351" y="176082"/>
                </a:lnTo>
                <a:lnTo>
                  <a:pt x="109474" y="88452"/>
                </a:lnTo>
                <a:lnTo>
                  <a:pt x="91440" y="99882"/>
                </a:lnTo>
                <a:cubicBezTo>
                  <a:pt x="80204" y="106645"/>
                  <a:pt x="68632" y="112834"/>
                  <a:pt x="56769" y="118424"/>
                </a:cubicBezTo>
                <a:cubicBezTo>
                  <a:pt x="54991" y="126298"/>
                  <a:pt x="48895" y="152333"/>
                  <a:pt x="48387" y="159064"/>
                </a:cubicBezTo>
                <a:cubicBezTo>
                  <a:pt x="48278" y="160234"/>
                  <a:pt x="47734" y="161322"/>
                  <a:pt x="46863" y="162112"/>
                </a:cubicBezTo>
                <a:lnTo>
                  <a:pt x="43815" y="164652"/>
                </a:lnTo>
                <a:lnTo>
                  <a:pt x="38608" y="126552"/>
                </a:lnTo>
                <a:cubicBezTo>
                  <a:pt x="34447" y="128053"/>
                  <a:pt x="30208" y="129324"/>
                  <a:pt x="25908" y="130362"/>
                </a:cubicBezTo>
                <a:lnTo>
                  <a:pt x="24130" y="131505"/>
                </a:lnTo>
                <a:cubicBezTo>
                  <a:pt x="23614" y="131930"/>
                  <a:pt x="22868" y="131930"/>
                  <a:pt x="22352" y="131505"/>
                </a:cubicBezTo>
                <a:lnTo>
                  <a:pt x="22352" y="131505"/>
                </a:lnTo>
                <a:cubicBezTo>
                  <a:pt x="21852" y="130968"/>
                  <a:pt x="21852" y="130136"/>
                  <a:pt x="22352" y="129600"/>
                </a:cubicBezTo>
                <a:lnTo>
                  <a:pt x="24003" y="128584"/>
                </a:lnTo>
                <a:cubicBezTo>
                  <a:pt x="26792" y="125011"/>
                  <a:pt x="29804" y="121618"/>
                  <a:pt x="33020" y="118424"/>
                </a:cubicBezTo>
                <a:lnTo>
                  <a:pt x="0" y="97342"/>
                </a:lnTo>
                <a:lnTo>
                  <a:pt x="3683" y="95691"/>
                </a:lnTo>
                <a:cubicBezTo>
                  <a:pt x="4783" y="95246"/>
                  <a:pt x="6012" y="95246"/>
                  <a:pt x="7112" y="95691"/>
                </a:cubicBezTo>
                <a:cubicBezTo>
                  <a:pt x="13462" y="98104"/>
                  <a:pt x="39624" y="103565"/>
                  <a:pt x="47498" y="105343"/>
                </a:cubicBezTo>
                <a:cubicBezTo>
                  <a:pt x="63246" y="92643"/>
                  <a:pt x="78867" y="81721"/>
                  <a:pt x="78867" y="81721"/>
                </a:cubicBezTo>
                <a:lnTo>
                  <a:pt x="96901" y="70291"/>
                </a:lnTo>
                <a:lnTo>
                  <a:pt x="30988" y="3870"/>
                </a:lnTo>
                <a:lnTo>
                  <a:pt x="36957" y="949"/>
                </a:lnTo>
                <a:cubicBezTo>
                  <a:pt x="39384" y="-316"/>
                  <a:pt x="42276" y="-316"/>
                  <a:pt x="44704" y="949"/>
                </a:cubicBezTo>
                <a:lnTo>
                  <a:pt x="137033" y="44383"/>
                </a:lnTo>
                <a:lnTo>
                  <a:pt x="166878" y="24952"/>
                </a:lnTo>
                <a:cubicBezTo>
                  <a:pt x="171891" y="21542"/>
                  <a:pt x="177556" y="19207"/>
                  <a:pt x="183515" y="18094"/>
                </a:cubicBezTo>
                <a:cubicBezTo>
                  <a:pt x="196215" y="15681"/>
                  <a:pt x="196215" y="19745"/>
                  <a:pt x="196215" y="19745"/>
                </a:cubicBezTo>
                <a:cubicBezTo>
                  <a:pt x="196215" y="19745"/>
                  <a:pt x="199517" y="22158"/>
                  <a:pt x="192024" y="32445"/>
                </a:cubicBezTo>
                <a:cubicBezTo>
                  <a:pt x="188791" y="37572"/>
                  <a:pt x="184451" y="41911"/>
                  <a:pt x="179324" y="45145"/>
                </a:cubicBez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CDBFC80A-D902-461D-B9E0-7358D40469AF}"/>
              </a:ext>
            </a:extLst>
          </p:cNvPr>
          <p:cNvSpPr/>
          <p:nvPr/>
        </p:nvSpPr>
        <p:spPr>
          <a:xfrm>
            <a:off x="297688" y="3235579"/>
            <a:ext cx="7365" cy="3810"/>
          </a:xfrm>
          <a:custGeom>
            <a:avLst/>
            <a:gdLst>
              <a:gd name="connsiteX0" fmla="*/ 6223 w 7365"/>
              <a:gd name="connsiteY0" fmla="*/ 0 h 3810"/>
              <a:gd name="connsiteX1" fmla="*/ 5080 w 7365"/>
              <a:gd name="connsiteY1" fmla="*/ 127 h 3810"/>
              <a:gd name="connsiteX2" fmla="*/ 3937 w 7365"/>
              <a:gd name="connsiteY2" fmla="*/ 127 h 3810"/>
              <a:gd name="connsiteX3" fmla="*/ 2794 w 7365"/>
              <a:gd name="connsiteY3" fmla="*/ 127 h 3810"/>
              <a:gd name="connsiteX4" fmla="*/ 1651 w 7365"/>
              <a:gd name="connsiteY4" fmla="*/ 127 h 3810"/>
              <a:gd name="connsiteX5" fmla="*/ 508 w 7365"/>
              <a:gd name="connsiteY5" fmla="*/ 127 h 3810"/>
              <a:gd name="connsiteX6" fmla="*/ 0 w 7365"/>
              <a:gd name="connsiteY6" fmla="*/ 127 h 3810"/>
              <a:gd name="connsiteX7" fmla="*/ 127 w 7365"/>
              <a:gd name="connsiteY7" fmla="*/ 3810 h 3810"/>
              <a:gd name="connsiteX8" fmla="*/ 635 w 7365"/>
              <a:gd name="connsiteY8" fmla="*/ 3810 h 3810"/>
              <a:gd name="connsiteX9" fmla="*/ 1778 w 7365"/>
              <a:gd name="connsiteY9" fmla="*/ 3810 h 3810"/>
              <a:gd name="connsiteX10" fmla="*/ 2921 w 7365"/>
              <a:gd name="connsiteY10" fmla="*/ 3683 h 3810"/>
              <a:gd name="connsiteX11" fmla="*/ 4064 w 7365"/>
              <a:gd name="connsiteY11" fmla="*/ 3683 h 3810"/>
              <a:gd name="connsiteX12" fmla="*/ 5207 w 7365"/>
              <a:gd name="connsiteY12" fmla="*/ 3683 h 3810"/>
              <a:gd name="connsiteX13" fmla="*/ 6350 w 7365"/>
              <a:gd name="connsiteY13" fmla="*/ 3683 h 3810"/>
              <a:gd name="connsiteX14" fmla="*/ 7366 w 7365"/>
              <a:gd name="connsiteY14" fmla="*/ 3683 h 3810"/>
              <a:gd name="connsiteX15" fmla="*/ 7239 w 7365"/>
              <a:gd name="connsiteY15" fmla="*/ 0 h 3810"/>
              <a:gd name="connsiteX16" fmla="*/ 6223 w 7365"/>
              <a:gd name="connsiteY16" fmla="*/ 0 h 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65" h="3810">
                <a:moveTo>
                  <a:pt x="6223" y="0"/>
                </a:moveTo>
                <a:lnTo>
                  <a:pt x="5080" y="127"/>
                </a:lnTo>
                <a:lnTo>
                  <a:pt x="3937" y="127"/>
                </a:lnTo>
                <a:lnTo>
                  <a:pt x="2794" y="127"/>
                </a:lnTo>
                <a:lnTo>
                  <a:pt x="1651" y="127"/>
                </a:lnTo>
                <a:lnTo>
                  <a:pt x="508" y="127"/>
                </a:lnTo>
                <a:lnTo>
                  <a:pt x="0" y="127"/>
                </a:lnTo>
                <a:lnTo>
                  <a:pt x="127" y="3810"/>
                </a:lnTo>
                <a:lnTo>
                  <a:pt x="635" y="3810"/>
                </a:lnTo>
                <a:lnTo>
                  <a:pt x="1778" y="3810"/>
                </a:lnTo>
                <a:lnTo>
                  <a:pt x="2921" y="3683"/>
                </a:lnTo>
                <a:lnTo>
                  <a:pt x="4064" y="3683"/>
                </a:lnTo>
                <a:lnTo>
                  <a:pt x="5207" y="3683"/>
                </a:lnTo>
                <a:lnTo>
                  <a:pt x="6350" y="3683"/>
                </a:lnTo>
                <a:lnTo>
                  <a:pt x="7366" y="3683"/>
                </a:lnTo>
                <a:lnTo>
                  <a:pt x="7239" y="0"/>
                </a:lnTo>
                <a:lnTo>
                  <a:pt x="6223" y="0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76D7EDE6-3551-407D-9FA1-9017361E9906}"/>
              </a:ext>
            </a:extLst>
          </p:cNvPr>
          <p:cNvSpPr/>
          <p:nvPr/>
        </p:nvSpPr>
        <p:spPr>
          <a:xfrm>
            <a:off x="272415" y="3235960"/>
            <a:ext cx="7238" cy="3682"/>
          </a:xfrm>
          <a:custGeom>
            <a:avLst/>
            <a:gdLst>
              <a:gd name="connsiteX0" fmla="*/ 6223 w 7238"/>
              <a:gd name="connsiteY0" fmla="*/ 0 h 3682"/>
              <a:gd name="connsiteX1" fmla="*/ 5080 w 7238"/>
              <a:gd name="connsiteY1" fmla="*/ 127 h 3682"/>
              <a:gd name="connsiteX2" fmla="*/ 3937 w 7238"/>
              <a:gd name="connsiteY2" fmla="*/ 127 h 3682"/>
              <a:gd name="connsiteX3" fmla="*/ 2794 w 7238"/>
              <a:gd name="connsiteY3" fmla="*/ 127 h 3682"/>
              <a:gd name="connsiteX4" fmla="*/ 1651 w 7238"/>
              <a:gd name="connsiteY4" fmla="*/ 127 h 3682"/>
              <a:gd name="connsiteX5" fmla="*/ 508 w 7238"/>
              <a:gd name="connsiteY5" fmla="*/ 127 h 3682"/>
              <a:gd name="connsiteX6" fmla="*/ 0 w 7238"/>
              <a:gd name="connsiteY6" fmla="*/ 127 h 3682"/>
              <a:gd name="connsiteX7" fmla="*/ 0 w 7238"/>
              <a:gd name="connsiteY7" fmla="*/ 3683 h 3682"/>
              <a:gd name="connsiteX8" fmla="*/ 508 w 7238"/>
              <a:gd name="connsiteY8" fmla="*/ 3683 h 3682"/>
              <a:gd name="connsiteX9" fmla="*/ 1651 w 7238"/>
              <a:gd name="connsiteY9" fmla="*/ 3683 h 3682"/>
              <a:gd name="connsiteX10" fmla="*/ 2794 w 7238"/>
              <a:gd name="connsiteY10" fmla="*/ 3683 h 3682"/>
              <a:gd name="connsiteX11" fmla="*/ 3937 w 7238"/>
              <a:gd name="connsiteY11" fmla="*/ 3683 h 3682"/>
              <a:gd name="connsiteX12" fmla="*/ 5080 w 7238"/>
              <a:gd name="connsiteY12" fmla="*/ 3683 h 3682"/>
              <a:gd name="connsiteX13" fmla="*/ 6223 w 7238"/>
              <a:gd name="connsiteY13" fmla="*/ 3683 h 3682"/>
              <a:gd name="connsiteX14" fmla="*/ 7239 w 7238"/>
              <a:gd name="connsiteY14" fmla="*/ 3683 h 3682"/>
              <a:gd name="connsiteX15" fmla="*/ 7239 w 7238"/>
              <a:gd name="connsiteY15" fmla="*/ 0 h 3682"/>
              <a:gd name="connsiteX16" fmla="*/ 6223 w 7238"/>
              <a:gd name="connsiteY16" fmla="*/ 0 h 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38" h="3682">
                <a:moveTo>
                  <a:pt x="6223" y="0"/>
                </a:moveTo>
                <a:lnTo>
                  <a:pt x="5080" y="127"/>
                </a:lnTo>
                <a:lnTo>
                  <a:pt x="3937" y="127"/>
                </a:lnTo>
                <a:lnTo>
                  <a:pt x="2794" y="127"/>
                </a:lnTo>
                <a:lnTo>
                  <a:pt x="1651" y="127"/>
                </a:lnTo>
                <a:lnTo>
                  <a:pt x="508" y="127"/>
                </a:lnTo>
                <a:lnTo>
                  <a:pt x="0" y="127"/>
                </a:lnTo>
                <a:lnTo>
                  <a:pt x="0" y="3683"/>
                </a:lnTo>
                <a:lnTo>
                  <a:pt x="508" y="3683"/>
                </a:lnTo>
                <a:lnTo>
                  <a:pt x="1651" y="3683"/>
                </a:lnTo>
                <a:lnTo>
                  <a:pt x="2794" y="3683"/>
                </a:lnTo>
                <a:lnTo>
                  <a:pt x="3937" y="3683"/>
                </a:lnTo>
                <a:lnTo>
                  <a:pt x="5080" y="3683"/>
                </a:lnTo>
                <a:lnTo>
                  <a:pt x="6223" y="3683"/>
                </a:lnTo>
                <a:lnTo>
                  <a:pt x="7239" y="3683"/>
                </a:lnTo>
                <a:lnTo>
                  <a:pt x="7239" y="0"/>
                </a:lnTo>
                <a:lnTo>
                  <a:pt x="6223" y="0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4D62A4F2-68E2-48D3-935B-1DD31F8C0C5C}"/>
              </a:ext>
            </a:extLst>
          </p:cNvPr>
          <p:cNvSpPr/>
          <p:nvPr/>
        </p:nvSpPr>
        <p:spPr>
          <a:xfrm>
            <a:off x="247015" y="3235579"/>
            <a:ext cx="7238" cy="3810"/>
          </a:xfrm>
          <a:custGeom>
            <a:avLst/>
            <a:gdLst>
              <a:gd name="connsiteX0" fmla="*/ 5207 w 7238"/>
              <a:gd name="connsiteY0" fmla="*/ 127 h 3810"/>
              <a:gd name="connsiteX1" fmla="*/ 4064 w 7238"/>
              <a:gd name="connsiteY1" fmla="*/ 127 h 3810"/>
              <a:gd name="connsiteX2" fmla="*/ 2921 w 7238"/>
              <a:gd name="connsiteY2" fmla="*/ 127 h 3810"/>
              <a:gd name="connsiteX3" fmla="*/ 1778 w 7238"/>
              <a:gd name="connsiteY3" fmla="*/ 127 h 3810"/>
              <a:gd name="connsiteX4" fmla="*/ 635 w 7238"/>
              <a:gd name="connsiteY4" fmla="*/ 0 h 3810"/>
              <a:gd name="connsiteX5" fmla="*/ 0 w 7238"/>
              <a:gd name="connsiteY5" fmla="*/ 0 h 3810"/>
              <a:gd name="connsiteX6" fmla="*/ 0 w 7238"/>
              <a:gd name="connsiteY6" fmla="*/ 3683 h 3810"/>
              <a:gd name="connsiteX7" fmla="*/ 635 w 7238"/>
              <a:gd name="connsiteY7" fmla="*/ 3683 h 3810"/>
              <a:gd name="connsiteX8" fmla="*/ 1778 w 7238"/>
              <a:gd name="connsiteY8" fmla="*/ 3683 h 3810"/>
              <a:gd name="connsiteX9" fmla="*/ 2921 w 7238"/>
              <a:gd name="connsiteY9" fmla="*/ 3683 h 3810"/>
              <a:gd name="connsiteX10" fmla="*/ 4064 w 7238"/>
              <a:gd name="connsiteY10" fmla="*/ 3810 h 3810"/>
              <a:gd name="connsiteX11" fmla="*/ 5207 w 7238"/>
              <a:gd name="connsiteY11" fmla="*/ 3810 h 3810"/>
              <a:gd name="connsiteX12" fmla="*/ 6350 w 7238"/>
              <a:gd name="connsiteY12" fmla="*/ 3810 h 3810"/>
              <a:gd name="connsiteX13" fmla="*/ 7239 w 7238"/>
              <a:gd name="connsiteY13" fmla="*/ 3810 h 3810"/>
              <a:gd name="connsiteX14" fmla="*/ 7239 w 7238"/>
              <a:gd name="connsiteY14" fmla="*/ 254 h 3810"/>
              <a:gd name="connsiteX15" fmla="*/ 6350 w 7238"/>
              <a:gd name="connsiteY15" fmla="*/ 127 h 3810"/>
              <a:gd name="connsiteX16" fmla="*/ 5207 w 7238"/>
              <a:gd name="connsiteY16" fmla="*/ 127 h 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38" h="3810">
                <a:moveTo>
                  <a:pt x="5207" y="127"/>
                </a:moveTo>
                <a:lnTo>
                  <a:pt x="4064" y="127"/>
                </a:lnTo>
                <a:lnTo>
                  <a:pt x="2921" y="127"/>
                </a:lnTo>
                <a:lnTo>
                  <a:pt x="1778" y="127"/>
                </a:lnTo>
                <a:lnTo>
                  <a:pt x="635" y="0"/>
                </a:lnTo>
                <a:lnTo>
                  <a:pt x="0" y="0"/>
                </a:lnTo>
                <a:lnTo>
                  <a:pt x="0" y="3683"/>
                </a:lnTo>
                <a:lnTo>
                  <a:pt x="635" y="3683"/>
                </a:lnTo>
                <a:lnTo>
                  <a:pt x="1778" y="3683"/>
                </a:lnTo>
                <a:lnTo>
                  <a:pt x="2921" y="3683"/>
                </a:lnTo>
                <a:lnTo>
                  <a:pt x="4064" y="3810"/>
                </a:lnTo>
                <a:lnTo>
                  <a:pt x="5207" y="3810"/>
                </a:lnTo>
                <a:lnTo>
                  <a:pt x="6350" y="3810"/>
                </a:lnTo>
                <a:lnTo>
                  <a:pt x="7239" y="3810"/>
                </a:lnTo>
                <a:lnTo>
                  <a:pt x="7239" y="254"/>
                </a:lnTo>
                <a:lnTo>
                  <a:pt x="6350" y="127"/>
                </a:lnTo>
                <a:lnTo>
                  <a:pt x="5207" y="127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F1F3B858-C244-4972-9C23-C8D5EF82AC10}"/>
              </a:ext>
            </a:extLst>
          </p:cNvPr>
          <p:cNvSpPr/>
          <p:nvPr/>
        </p:nvSpPr>
        <p:spPr>
          <a:xfrm>
            <a:off x="221615" y="3234563"/>
            <a:ext cx="7365" cy="3936"/>
          </a:xfrm>
          <a:custGeom>
            <a:avLst/>
            <a:gdLst>
              <a:gd name="connsiteX0" fmla="*/ 5588 w 7365"/>
              <a:gd name="connsiteY0" fmla="*/ 254 h 3936"/>
              <a:gd name="connsiteX1" fmla="*/ 4445 w 7365"/>
              <a:gd name="connsiteY1" fmla="*/ 127 h 3936"/>
              <a:gd name="connsiteX2" fmla="*/ 3302 w 7365"/>
              <a:gd name="connsiteY2" fmla="*/ 127 h 3936"/>
              <a:gd name="connsiteX3" fmla="*/ 2159 w 7365"/>
              <a:gd name="connsiteY3" fmla="*/ 0 h 3936"/>
              <a:gd name="connsiteX4" fmla="*/ 1016 w 7365"/>
              <a:gd name="connsiteY4" fmla="*/ 0 h 3936"/>
              <a:gd name="connsiteX5" fmla="*/ 127 w 7365"/>
              <a:gd name="connsiteY5" fmla="*/ 0 h 3936"/>
              <a:gd name="connsiteX6" fmla="*/ 0 w 7365"/>
              <a:gd name="connsiteY6" fmla="*/ 3556 h 3936"/>
              <a:gd name="connsiteX7" fmla="*/ 889 w 7365"/>
              <a:gd name="connsiteY7" fmla="*/ 3556 h 3936"/>
              <a:gd name="connsiteX8" fmla="*/ 2032 w 7365"/>
              <a:gd name="connsiteY8" fmla="*/ 3683 h 3936"/>
              <a:gd name="connsiteX9" fmla="*/ 3175 w 7365"/>
              <a:gd name="connsiteY9" fmla="*/ 3683 h 3936"/>
              <a:gd name="connsiteX10" fmla="*/ 4318 w 7365"/>
              <a:gd name="connsiteY10" fmla="*/ 3810 h 3936"/>
              <a:gd name="connsiteX11" fmla="*/ 5334 w 7365"/>
              <a:gd name="connsiteY11" fmla="*/ 3810 h 3936"/>
              <a:gd name="connsiteX12" fmla="*/ 6477 w 7365"/>
              <a:gd name="connsiteY12" fmla="*/ 3937 h 3936"/>
              <a:gd name="connsiteX13" fmla="*/ 7239 w 7365"/>
              <a:gd name="connsiteY13" fmla="*/ 3937 h 3936"/>
              <a:gd name="connsiteX14" fmla="*/ 7366 w 7365"/>
              <a:gd name="connsiteY14" fmla="*/ 381 h 3936"/>
              <a:gd name="connsiteX15" fmla="*/ 6731 w 7365"/>
              <a:gd name="connsiteY15" fmla="*/ 254 h 3936"/>
              <a:gd name="connsiteX16" fmla="*/ 5588 w 7365"/>
              <a:gd name="connsiteY16" fmla="*/ 254 h 3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65" h="3936">
                <a:moveTo>
                  <a:pt x="5588" y="254"/>
                </a:moveTo>
                <a:lnTo>
                  <a:pt x="4445" y="127"/>
                </a:lnTo>
                <a:lnTo>
                  <a:pt x="3302" y="127"/>
                </a:lnTo>
                <a:lnTo>
                  <a:pt x="2159" y="0"/>
                </a:lnTo>
                <a:lnTo>
                  <a:pt x="1016" y="0"/>
                </a:lnTo>
                <a:lnTo>
                  <a:pt x="127" y="0"/>
                </a:lnTo>
                <a:lnTo>
                  <a:pt x="0" y="3556"/>
                </a:lnTo>
                <a:lnTo>
                  <a:pt x="889" y="3556"/>
                </a:lnTo>
                <a:lnTo>
                  <a:pt x="2032" y="3683"/>
                </a:lnTo>
                <a:lnTo>
                  <a:pt x="3175" y="3683"/>
                </a:lnTo>
                <a:lnTo>
                  <a:pt x="4318" y="3810"/>
                </a:lnTo>
                <a:lnTo>
                  <a:pt x="5334" y="3810"/>
                </a:lnTo>
                <a:lnTo>
                  <a:pt x="6477" y="3937"/>
                </a:lnTo>
                <a:lnTo>
                  <a:pt x="7239" y="3937"/>
                </a:lnTo>
                <a:lnTo>
                  <a:pt x="7366" y="381"/>
                </a:lnTo>
                <a:lnTo>
                  <a:pt x="6731" y="254"/>
                </a:lnTo>
                <a:lnTo>
                  <a:pt x="5588" y="254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25592EA6-F4CF-43AA-AC4A-318B40FCADCA}"/>
              </a:ext>
            </a:extLst>
          </p:cNvPr>
          <p:cNvSpPr/>
          <p:nvPr/>
        </p:nvSpPr>
        <p:spPr>
          <a:xfrm>
            <a:off x="323088" y="3234563"/>
            <a:ext cx="7365" cy="3936"/>
          </a:xfrm>
          <a:custGeom>
            <a:avLst/>
            <a:gdLst>
              <a:gd name="connsiteX0" fmla="*/ 6096 w 7365"/>
              <a:gd name="connsiteY0" fmla="*/ 0 h 3936"/>
              <a:gd name="connsiteX1" fmla="*/ 4953 w 7365"/>
              <a:gd name="connsiteY1" fmla="*/ 127 h 3936"/>
              <a:gd name="connsiteX2" fmla="*/ 3810 w 7365"/>
              <a:gd name="connsiteY2" fmla="*/ 127 h 3936"/>
              <a:gd name="connsiteX3" fmla="*/ 2667 w 7365"/>
              <a:gd name="connsiteY3" fmla="*/ 254 h 3936"/>
              <a:gd name="connsiteX4" fmla="*/ 1524 w 7365"/>
              <a:gd name="connsiteY4" fmla="*/ 254 h 3936"/>
              <a:gd name="connsiteX5" fmla="*/ 381 w 7365"/>
              <a:gd name="connsiteY5" fmla="*/ 381 h 3936"/>
              <a:gd name="connsiteX6" fmla="*/ 0 w 7365"/>
              <a:gd name="connsiteY6" fmla="*/ 381 h 3936"/>
              <a:gd name="connsiteX7" fmla="*/ 127 w 7365"/>
              <a:gd name="connsiteY7" fmla="*/ 3937 h 3936"/>
              <a:gd name="connsiteX8" fmla="*/ 508 w 7365"/>
              <a:gd name="connsiteY8" fmla="*/ 3937 h 3936"/>
              <a:gd name="connsiteX9" fmla="*/ 1651 w 7365"/>
              <a:gd name="connsiteY9" fmla="*/ 3937 h 3936"/>
              <a:gd name="connsiteX10" fmla="*/ 2794 w 7365"/>
              <a:gd name="connsiteY10" fmla="*/ 3810 h 3936"/>
              <a:gd name="connsiteX11" fmla="*/ 4064 w 7365"/>
              <a:gd name="connsiteY11" fmla="*/ 3810 h 3936"/>
              <a:gd name="connsiteX12" fmla="*/ 5207 w 7365"/>
              <a:gd name="connsiteY12" fmla="*/ 3683 h 3936"/>
              <a:gd name="connsiteX13" fmla="*/ 6350 w 7365"/>
              <a:gd name="connsiteY13" fmla="*/ 3683 h 3936"/>
              <a:gd name="connsiteX14" fmla="*/ 7366 w 7365"/>
              <a:gd name="connsiteY14" fmla="*/ 3556 h 3936"/>
              <a:gd name="connsiteX15" fmla="*/ 7239 w 7365"/>
              <a:gd name="connsiteY15" fmla="*/ 0 h 3936"/>
              <a:gd name="connsiteX16" fmla="*/ 6096 w 7365"/>
              <a:gd name="connsiteY16" fmla="*/ 0 h 3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65" h="3936">
                <a:moveTo>
                  <a:pt x="6096" y="0"/>
                </a:moveTo>
                <a:lnTo>
                  <a:pt x="4953" y="127"/>
                </a:lnTo>
                <a:lnTo>
                  <a:pt x="3810" y="127"/>
                </a:lnTo>
                <a:lnTo>
                  <a:pt x="2667" y="254"/>
                </a:lnTo>
                <a:lnTo>
                  <a:pt x="1524" y="254"/>
                </a:lnTo>
                <a:lnTo>
                  <a:pt x="381" y="381"/>
                </a:lnTo>
                <a:lnTo>
                  <a:pt x="0" y="381"/>
                </a:lnTo>
                <a:lnTo>
                  <a:pt x="127" y="3937"/>
                </a:lnTo>
                <a:lnTo>
                  <a:pt x="508" y="3937"/>
                </a:lnTo>
                <a:lnTo>
                  <a:pt x="1651" y="3937"/>
                </a:lnTo>
                <a:lnTo>
                  <a:pt x="2794" y="3810"/>
                </a:lnTo>
                <a:lnTo>
                  <a:pt x="4064" y="3810"/>
                </a:lnTo>
                <a:lnTo>
                  <a:pt x="5207" y="3683"/>
                </a:lnTo>
                <a:lnTo>
                  <a:pt x="6350" y="3683"/>
                </a:lnTo>
                <a:lnTo>
                  <a:pt x="7366" y="3556"/>
                </a:lnTo>
                <a:lnTo>
                  <a:pt x="7239" y="0"/>
                </a:lnTo>
                <a:lnTo>
                  <a:pt x="6096" y="0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9DC58797-CC1C-4A4E-98C9-BF3E48F84041}"/>
              </a:ext>
            </a:extLst>
          </p:cNvPr>
          <p:cNvSpPr/>
          <p:nvPr/>
        </p:nvSpPr>
        <p:spPr>
          <a:xfrm>
            <a:off x="348361" y="3232911"/>
            <a:ext cx="7493" cy="4064"/>
          </a:xfrm>
          <a:custGeom>
            <a:avLst/>
            <a:gdLst>
              <a:gd name="connsiteX0" fmla="*/ 7112 w 7493"/>
              <a:gd name="connsiteY0" fmla="*/ 0 h 4064"/>
              <a:gd name="connsiteX1" fmla="*/ 5969 w 7493"/>
              <a:gd name="connsiteY1" fmla="*/ 0 h 4064"/>
              <a:gd name="connsiteX2" fmla="*/ 4826 w 7493"/>
              <a:gd name="connsiteY2" fmla="*/ 127 h 4064"/>
              <a:gd name="connsiteX3" fmla="*/ 3683 w 7493"/>
              <a:gd name="connsiteY3" fmla="*/ 254 h 4064"/>
              <a:gd name="connsiteX4" fmla="*/ 2540 w 7493"/>
              <a:gd name="connsiteY4" fmla="*/ 381 h 4064"/>
              <a:gd name="connsiteX5" fmla="*/ 1397 w 7493"/>
              <a:gd name="connsiteY5" fmla="*/ 381 h 4064"/>
              <a:gd name="connsiteX6" fmla="*/ 254 w 7493"/>
              <a:gd name="connsiteY6" fmla="*/ 508 h 4064"/>
              <a:gd name="connsiteX7" fmla="*/ 0 w 7493"/>
              <a:gd name="connsiteY7" fmla="*/ 508 h 4064"/>
              <a:gd name="connsiteX8" fmla="*/ 254 w 7493"/>
              <a:gd name="connsiteY8" fmla="*/ 4064 h 4064"/>
              <a:gd name="connsiteX9" fmla="*/ 508 w 7493"/>
              <a:gd name="connsiteY9" fmla="*/ 4064 h 4064"/>
              <a:gd name="connsiteX10" fmla="*/ 1651 w 7493"/>
              <a:gd name="connsiteY10" fmla="*/ 4064 h 4064"/>
              <a:gd name="connsiteX11" fmla="*/ 2794 w 7493"/>
              <a:gd name="connsiteY11" fmla="*/ 3937 h 4064"/>
              <a:gd name="connsiteX12" fmla="*/ 3937 w 7493"/>
              <a:gd name="connsiteY12" fmla="*/ 3810 h 4064"/>
              <a:gd name="connsiteX13" fmla="*/ 5080 w 7493"/>
              <a:gd name="connsiteY13" fmla="*/ 3810 h 4064"/>
              <a:gd name="connsiteX14" fmla="*/ 6223 w 7493"/>
              <a:gd name="connsiteY14" fmla="*/ 3683 h 4064"/>
              <a:gd name="connsiteX15" fmla="*/ 7366 w 7493"/>
              <a:gd name="connsiteY15" fmla="*/ 3556 h 4064"/>
              <a:gd name="connsiteX16" fmla="*/ 7493 w 7493"/>
              <a:gd name="connsiteY16" fmla="*/ 3556 h 4064"/>
              <a:gd name="connsiteX17" fmla="*/ 7239 w 7493"/>
              <a:gd name="connsiteY17" fmla="*/ 0 h 4064"/>
              <a:gd name="connsiteX18" fmla="*/ 7112 w 7493"/>
              <a:gd name="connsiteY18" fmla="*/ 0 h 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3" h="4064">
                <a:moveTo>
                  <a:pt x="7112" y="0"/>
                </a:moveTo>
                <a:lnTo>
                  <a:pt x="5969" y="0"/>
                </a:lnTo>
                <a:lnTo>
                  <a:pt x="4826" y="127"/>
                </a:lnTo>
                <a:lnTo>
                  <a:pt x="3683" y="254"/>
                </a:lnTo>
                <a:lnTo>
                  <a:pt x="2540" y="381"/>
                </a:lnTo>
                <a:lnTo>
                  <a:pt x="1397" y="381"/>
                </a:lnTo>
                <a:lnTo>
                  <a:pt x="254" y="508"/>
                </a:lnTo>
                <a:lnTo>
                  <a:pt x="0" y="508"/>
                </a:lnTo>
                <a:lnTo>
                  <a:pt x="254" y="4064"/>
                </a:lnTo>
                <a:lnTo>
                  <a:pt x="508" y="4064"/>
                </a:lnTo>
                <a:lnTo>
                  <a:pt x="1651" y="4064"/>
                </a:lnTo>
                <a:lnTo>
                  <a:pt x="2794" y="3937"/>
                </a:lnTo>
                <a:lnTo>
                  <a:pt x="3937" y="3810"/>
                </a:lnTo>
                <a:lnTo>
                  <a:pt x="5080" y="3810"/>
                </a:lnTo>
                <a:lnTo>
                  <a:pt x="6223" y="3683"/>
                </a:lnTo>
                <a:lnTo>
                  <a:pt x="7366" y="3556"/>
                </a:lnTo>
                <a:lnTo>
                  <a:pt x="7493" y="3556"/>
                </a:lnTo>
                <a:lnTo>
                  <a:pt x="7239" y="0"/>
                </a:lnTo>
                <a:lnTo>
                  <a:pt x="7112" y="0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E98DBB2A-D7CA-416C-BB6F-CE757F359611}"/>
              </a:ext>
            </a:extLst>
          </p:cNvPr>
          <p:cNvSpPr/>
          <p:nvPr/>
        </p:nvSpPr>
        <p:spPr>
          <a:xfrm>
            <a:off x="398779" y="3227832"/>
            <a:ext cx="7620" cy="4444"/>
          </a:xfrm>
          <a:custGeom>
            <a:avLst/>
            <a:gdLst>
              <a:gd name="connsiteX0" fmla="*/ 6223 w 7620"/>
              <a:gd name="connsiteY0" fmla="*/ 127 h 4444"/>
              <a:gd name="connsiteX1" fmla="*/ 5080 w 7620"/>
              <a:gd name="connsiteY1" fmla="*/ 254 h 4444"/>
              <a:gd name="connsiteX2" fmla="*/ 3937 w 7620"/>
              <a:gd name="connsiteY2" fmla="*/ 381 h 4444"/>
              <a:gd name="connsiteX3" fmla="*/ 2794 w 7620"/>
              <a:gd name="connsiteY3" fmla="*/ 508 h 4444"/>
              <a:gd name="connsiteX4" fmla="*/ 1778 w 7620"/>
              <a:gd name="connsiteY4" fmla="*/ 635 h 4444"/>
              <a:gd name="connsiteX5" fmla="*/ 635 w 7620"/>
              <a:gd name="connsiteY5" fmla="*/ 762 h 4444"/>
              <a:gd name="connsiteX6" fmla="*/ 0 w 7620"/>
              <a:gd name="connsiteY6" fmla="*/ 889 h 4444"/>
              <a:gd name="connsiteX7" fmla="*/ 381 w 7620"/>
              <a:gd name="connsiteY7" fmla="*/ 4445 h 4444"/>
              <a:gd name="connsiteX8" fmla="*/ 1016 w 7620"/>
              <a:gd name="connsiteY8" fmla="*/ 4318 h 4444"/>
              <a:gd name="connsiteX9" fmla="*/ 2159 w 7620"/>
              <a:gd name="connsiteY9" fmla="*/ 4191 h 4444"/>
              <a:gd name="connsiteX10" fmla="*/ 3302 w 7620"/>
              <a:gd name="connsiteY10" fmla="*/ 4064 h 4444"/>
              <a:gd name="connsiteX11" fmla="*/ 4445 w 7620"/>
              <a:gd name="connsiteY11" fmla="*/ 3937 h 4444"/>
              <a:gd name="connsiteX12" fmla="*/ 5461 w 7620"/>
              <a:gd name="connsiteY12" fmla="*/ 3810 h 4444"/>
              <a:gd name="connsiteX13" fmla="*/ 6604 w 7620"/>
              <a:gd name="connsiteY13" fmla="*/ 3683 h 4444"/>
              <a:gd name="connsiteX14" fmla="*/ 7620 w 7620"/>
              <a:gd name="connsiteY14" fmla="*/ 3556 h 4444"/>
              <a:gd name="connsiteX15" fmla="*/ 7239 w 7620"/>
              <a:gd name="connsiteY15" fmla="*/ 0 h 4444"/>
              <a:gd name="connsiteX16" fmla="*/ 6223 w 7620"/>
              <a:gd name="connsiteY16" fmla="*/ 127 h 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20" h="4444">
                <a:moveTo>
                  <a:pt x="6223" y="127"/>
                </a:moveTo>
                <a:lnTo>
                  <a:pt x="5080" y="254"/>
                </a:lnTo>
                <a:lnTo>
                  <a:pt x="3937" y="381"/>
                </a:lnTo>
                <a:lnTo>
                  <a:pt x="2794" y="508"/>
                </a:lnTo>
                <a:lnTo>
                  <a:pt x="1778" y="635"/>
                </a:lnTo>
                <a:lnTo>
                  <a:pt x="635" y="762"/>
                </a:lnTo>
                <a:lnTo>
                  <a:pt x="0" y="889"/>
                </a:lnTo>
                <a:lnTo>
                  <a:pt x="381" y="4445"/>
                </a:lnTo>
                <a:lnTo>
                  <a:pt x="1016" y="4318"/>
                </a:lnTo>
                <a:lnTo>
                  <a:pt x="2159" y="4191"/>
                </a:lnTo>
                <a:lnTo>
                  <a:pt x="3302" y="4064"/>
                </a:lnTo>
                <a:lnTo>
                  <a:pt x="4445" y="3937"/>
                </a:lnTo>
                <a:lnTo>
                  <a:pt x="5461" y="3810"/>
                </a:lnTo>
                <a:lnTo>
                  <a:pt x="6604" y="3683"/>
                </a:lnTo>
                <a:lnTo>
                  <a:pt x="7620" y="3556"/>
                </a:lnTo>
                <a:lnTo>
                  <a:pt x="7239" y="0"/>
                </a:lnTo>
                <a:lnTo>
                  <a:pt x="6223" y="127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8743918D-F83C-4877-B0A0-96146BCB67B4}"/>
              </a:ext>
            </a:extLst>
          </p:cNvPr>
          <p:cNvSpPr/>
          <p:nvPr/>
        </p:nvSpPr>
        <p:spPr>
          <a:xfrm>
            <a:off x="423926" y="3224402"/>
            <a:ext cx="7619" cy="4572"/>
          </a:xfrm>
          <a:custGeom>
            <a:avLst/>
            <a:gdLst>
              <a:gd name="connsiteX0" fmla="*/ 6477 w 7619"/>
              <a:gd name="connsiteY0" fmla="*/ 0 h 4572"/>
              <a:gd name="connsiteX1" fmla="*/ 5334 w 7619"/>
              <a:gd name="connsiteY1" fmla="*/ 254 h 4572"/>
              <a:gd name="connsiteX2" fmla="*/ 4191 w 7619"/>
              <a:gd name="connsiteY2" fmla="*/ 381 h 4572"/>
              <a:gd name="connsiteX3" fmla="*/ 3175 w 7619"/>
              <a:gd name="connsiteY3" fmla="*/ 508 h 4572"/>
              <a:gd name="connsiteX4" fmla="*/ 2032 w 7619"/>
              <a:gd name="connsiteY4" fmla="*/ 635 h 4572"/>
              <a:gd name="connsiteX5" fmla="*/ 889 w 7619"/>
              <a:gd name="connsiteY5" fmla="*/ 889 h 4572"/>
              <a:gd name="connsiteX6" fmla="*/ 0 w 7619"/>
              <a:gd name="connsiteY6" fmla="*/ 1016 h 4572"/>
              <a:gd name="connsiteX7" fmla="*/ 508 w 7619"/>
              <a:gd name="connsiteY7" fmla="*/ 4572 h 4572"/>
              <a:gd name="connsiteX8" fmla="*/ 1397 w 7619"/>
              <a:gd name="connsiteY8" fmla="*/ 4445 h 4572"/>
              <a:gd name="connsiteX9" fmla="*/ 2540 w 7619"/>
              <a:gd name="connsiteY9" fmla="*/ 4318 h 4572"/>
              <a:gd name="connsiteX10" fmla="*/ 3683 w 7619"/>
              <a:gd name="connsiteY10" fmla="*/ 4191 h 4572"/>
              <a:gd name="connsiteX11" fmla="*/ 4826 w 7619"/>
              <a:gd name="connsiteY11" fmla="*/ 3937 h 4572"/>
              <a:gd name="connsiteX12" fmla="*/ 5842 w 7619"/>
              <a:gd name="connsiteY12" fmla="*/ 3810 h 4572"/>
              <a:gd name="connsiteX13" fmla="*/ 6985 w 7619"/>
              <a:gd name="connsiteY13" fmla="*/ 3683 h 4572"/>
              <a:gd name="connsiteX14" fmla="*/ 7620 w 7619"/>
              <a:gd name="connsiteY14" fmla="*/ 3556 h 4572"/>
              <a:gd name="connsiteX15" fmla="*/ 7112 w 7619"/>
              <a:gd name="connsiteY15" fmla="*/ 0 h 4572"/>
              <a:gd name="connsiteX16" fmla="*/ 6477 w 7619"/>
              <a:gd name="connsiteY16" fmla="*/ 0 h 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19" h="4572">
                <a:moveTo>
                  <a:pt x="6477" y="0"/>
                </a:moveTo>
                <a:lnTo>
                  <a:pt x="5334" y="254"/>
                </a:lnTo>
                <a:lnTo>
                  <a:pt x="4191" y="381"/>
                </a:lnTo>
                <a:lnTo>
                  <a:pt x="3175" y="508"/>
                </a:lnTo>
                <a:lnTo>
                  <a:pt x="2032" y="635"/>
                </a:lnTo>
                <a:lnTo>
                  <a:pt x="889" y="889"/>
                </a:lnTo>
                <a:lnTo>
                  <a:pt x="0" y="1016"/>
                </a:lnTo>
                <a:lnTo>
                  <a:pt x="508" y="4572"/>
                </a:lnTo>
                <a:lnTo>
                  <a:pt x="1397" y="4445"/>
                </a:lnTo>
                <a:lnTo>
                  <a:pt x="2540" y="4318"/>
                </a:lnTo>
                <a:lnTo>
                  <a:pt x="3683" y="4191"/>
                </a:lnTo>
                <a:lnTo>
                  <a:pt x="4826" y="3937"/>
                </a:lnTo>
                <a:lnTo>
                  <a:pt x="5842" y="3810"/>
                </a:lnTo>
                <a:lnTo>
                  <a:pt x="6985" y="3683"/>
                </a:lnTo>
                <a:lnTo>
                  <a:pt x="7620" y="3556"/>
                </a:lnTo>
                <a:lnTo>
                  <a:pt x="7112" y="0"/>
                </a:lnTo>
                <a:lnTo>
                  <a:pt x="6477" y="0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D30CE9D6-DA67-4CDD-A21D-8366F8B27C29}"/>
              </a:ext>
            </a:extLst>
          </p:cNvPr>
          <p:cNvSpPr/>
          <p:nvPr/>
        </p:nvSpPr>
        <p:spPr>
          <a:xfrm>
            <a:off x="373634" y="3230626"/>
            <a:ext cx="7493" cy="4317"/>
          </a:xfrm>
          <a:custGeom>
            <a:avLst/>
            <a:gdLst>
              <a:gd name="connsiteX0" fmla="*/ 6731 w 7493"/>
              <a:gd name="connsiteY0" fmla="*/ 0 h 4317"/>
              <a:gd name="connsiteX1" fmla="*/ 5588 w 7493"/>
              <a:gd name="connsiteY1" fmla="*/ 127 h 4317"/>
              <a:gd name="connsiteX2" fmla="*/ 4445 w 7493"/>
              <a:gd name="connsiteY2" fmla="*/ 254 h 4317"/>
              <a:gd name="connsiteX3" fmla="*/ 3302 w 7493"/>
              <a:gd name="connsiteY3" fmla="*/ 381 h 4317"/>
              <a:gd name="connsiteX4" fmla="*/ 2286 w 7493"/>
              <a:gd name="connsiteY4" fmla="*/ 508 h 4317"/>
              <a:gd name="connsiteX5" fmla="*/ 1143 w 7493"/>
              <a:gd name="connsiteY5" fmla="*/ 635 h 4317"/>
              <a:gd name="connsiteX6" fmla="*/ 0 w 7493"/>
              <a:gd name="connsiteY6" fmla="*/ 762 h 4317"/>
              <a:gd name="connsiteX7" fmla="*/ 0 w 7493"/>
              <a:gd name="connsiteY7" fmla="*/ 762 h 4317"/>
              <a:gd name="connsiteX8" fmla="*/ 254 w 7493"/>
              <a:gd name="connsiteY8" fmla="*/ 4318 h 4317"/>
              <a:gd name="connsiteX9" fmla="*/ 381 w 7493"/>
              <a:gd name="connsiteY9" fmla="*/ 4318 h 4317"/>
              <a:gd name="connsiteX10" fmla="*/ 381 w 7493"/>
              <a:gd name="connsiteY10" fmla="*/ 4318 h 4317"/>
              <a:gd name="connsiteX11" fmla="*/ 1397 w 7493"/>
              <a:gd name="connsiteY11" fmla="*/ 4191 h 4317"/>
              <a:gd name="connsiteX12" fmla="*/ 2540 w 7493"/>
              <a:gd name="connsiteY12" fmla="*/ 4064 h 4317"/>
              <a:gd name="connsiteX13" fmla="*/ 3683 w 7493"/>
              <a:gd name="connsiteY13" fmla="*/ 3937 h 4317"/>
              <a:gd name="connsiteX14" fmla="*/ 4826 w 7493"/>
              <a:gd name="connsiteY14" fmla="*/ 3937 h 4317"/>
              <a:gd name="connsiteX15" fmla="*/ 5969 w 7493"/>
              <a:gd name="connsiteY15" fmla="*/ 3810 h 4317"/>
              <a:gd name="connsiteX16" fmla="*/ 7112 w 7493"/>
              <a:gd name="connsiteY16" fmla="*/ 3683 h 4317"/>
              <a:gd name="connsiteX17" fmla="*/ 7493 w 7493"/>
              <a:gd name="connsiteY17" fmla="*/ 3556 h 4317"/>
              <a:gd name="connsiteX18" fmla="*/ 7112 w 7493"/>
              <a:gd name="connsiteY18" fmla="*/ 0 h 4317"/>
              <a:gd name="connsiteX19" fmla="*/ 6731 w 7493"/>
              <a:gd name="connsiteY19" fmla="*/ 0 h 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93" h="4317">
                <a:moveTo>
                  <a:pt x="6731" y="0"/>
                </a:moveTo>
                <a:lnTo>
                  <a:pt x="5588" y="127"/>
                </a:lnTo>
                <a:lnTo>
                  <a:pt x="4445" y="254"/>
                </a:lnTo>
                <a:lnTo>
                  <a:pt x="3302" y="381"/>
                </a:lnTo>
                <a:lnTo>
                  <a:pt x="2286" y="508"/>
                </a:lnTo>
                <a:lnTo>
                  <a:pt x="1143" y="635"/>
                </a:lnTo>
                <a:lnTo>
                  <a:pt x="0" y="762"/>
                </a:lnTo>
                <a:lnTo>
                  <a:pt x="0" y="762"/>
                </a:lnTo>
                <a:lnTo>
                  <a:pt x="254" y="4318"/>
                </a:lnTo>
                <a:lnTo>
                  <a:pt x="381" y="4318"/>
                </a:lnTo>
                <a:lnTo>
                  <a:pt x="381" y="4318"/>
                </a:lnTo>
                <a:lnTo>
                  <a:pt x="1397" y="4191"/>
                </a:lnTo>
                <a:lnTo>
                  <a:pt x="2540" y="4064"/>
                </a:lnTo>
                <a:lnTo>
                  <a:pt x="3683" y="3937"/>
                </a:lnTo>
                <a:lnTo>
                  <a:pt x="4826" y="3937"/>
                </a:lnTo>
                <a:lnTo>
                  <a:pt x="5969" y="3810"/>
                </a:lnTo>
                <a:lnTo>
                  <a:pt x="7112" y="3683"/>
                </a:lnTo>
                <a:lnTo>
                  <a:pt x="7493" y="3556"/>
                </a:lnTo>
                <a:lnTo>
                  <a:pt x="7112" y="0"/>
                </a:lnTo>
                <a:lnTo>
                  <a:pt x="6731" y="0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1927BA9E-DC9E-41E7-B811-2738C625C31F}"/>
              </a:ext>
            </a:extLst>
          </p:cNvPr>
          <p:cNvSpPr/>
          <p:nvPr/>
        </p:nvSpPr>
        <p:spPr>
          <a:xfrm>
            <a:off x="71373" y="3209289"/>
            <a:ext cx="8001" cy="5588"/>
          </a:xfrm>
          <a:custGeom>
            <a:avLst/>
            <a:gdLst>
              <a:gd name="connsiteX0" fmla="*/ 6604 w 8001"/>
              <a:gd name="connsiteY0" fmla="*/ 1778 h 5588"/>
              <a:gd name="connsiteX1" fmla="*/ 5588 w 8001"/>
              <a:gd name="connsiteY1" fmla="*/ 1397 h 5588"/>
              <a:gd name="connsiteX2" fmla="*/ 4572 w 8001"/>
              <a:gd name="connsiteY2" fmla="*/ 1143 h 5588"/>
              <a:gd name="connsiteX3" fmla="*/ 3683 w 8001"/>
              <a:gd name="connsiteY3" fmla="*/ 889 h 5588"/>
              <a:gd name="connsiteX4" fmla="*/ 2667 w 8001"/>
              <a:gd name="connsiteY4" fmla="*/ 508 h 5588"/>
              <a:gd name="connsiteX5" fmla="*/ 1778 w 8001"/>
              <a:gd name="connsiteY5" fmla="*/ 254 h 5588"/>
              <a:gd name="connsiteX6" fmla="*/ 1016 w 8001"/>
              <a:gd name="connsiteY6" fmla="*/ 0 h 5588"/>
              <a:gd name="connsiteX7" fmla="*/ 0 w 8001"/>
              <a:gd name="connsiteY7" fmla="*/ 3556 h 5588"/>
              <a:gd name="connsiteX8" fmla="*/ 635 w 8001"/>
              <a:gd name="connsiteY8" fmla="*/ 3683 h 5588"/>
              <a:gd name="connsiteX9" fmla="*/ 1651 w 8001"/>
              <a:gd name="connsiteY9" fmla="*/ 4064 h 5588"/>
              <a:gd name="connsiteX10" fmla="*/ 2667 w 8001"/>
              <a:gd name="connsiteY10" fmla="*/ 4318 h 5588"/>
              <a:gd name="connsiteX11" fmla="*/ 3556 w 8001"/>
              <a:gd name="connsiteY11" fmla="*/ 4572 h 5588"/>
              <a:gd name="connsiteX12" fmla="*/ 4572 w 8001"/>
              <a:gd name="connsiteY12" fmla="*/ 4953 h 5588"/>
              <a:gd name="connsiteX13" fmla="*/ 5461 w 8001"/>
              <a:gd name="connsiteY13" fmla="*/ 5207 h 5588"/>
              <a:gd name="connsiteX14" fmla="*/ 6477 w 8001"/>
              <a:gd name="connsiteY14" fmla="*/ 5461 h 5588"/>
              <a:gd name="connsiteX15" fmla="*/ 6985 w 8001"/>
              <a:gd name="connsiteY15" fmla="*/ 5588 h 5588"/>
              <a:gd name="connsiteX16" fmla="*/ 8001 w 8001"/>
              <a:gd name="connsiteY16" fmla="*/ 2159 h 5588"/>
              <a:gd name="connsiteX17" fmla="*/ 7493 w 8001"/>
              <a:gd name="connsiteY17" fmla="*/ 2032 h 5588"/>
              <a:gd name="connsiteX18" fmla="*/ 6604 w 8001"/>
              <a:gd name="connsiteY18" fmla="*/ 1778 h 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001" h="5588">
                <a:moveTo>
                  <a:pt x="6604" y="1778"/>
                </a:moveTo>
                <a:lnTo>
                  <a:pt x="5588" y="1397"/>
                </a:lnTo>
                <a:lnTo>
                  <a:pt x="4572" y="1143"/>
                </a:lnTo>
                <a:lnTo>
                  <a:pt x="3683" y="889"/>
                </a:lnTo>
                <a:lnTo>
                  <a:pt x="2667" y="508"/>
                </a:lnTo>
                <a:lnTo>
                  <a:pt x="1778" y="254"/>
                </a:lnTo>
                <a:lnTo>
                  <a:pt x="1016" y="0"/>
                </a:lnTo>
                <a:lnTo>
                  <a:pt x="0" y="3556"/>
                </a:lnTo>
                <a:lnTo>
                  <a:pt x="635" y="3683"/>
                </a:lnTo>
                <a:lnTo>
                  <a:pt x="1651" y="4064"/>
                </a:lnTo>
                <a:lnTo>
                  <a:pt x="2667" y="4318"/>
                </a:lnTo>
                <a:lnTo>
                  <a:pt x="3556" y="4572"/>
                </a:lnTo>
                <a:lnTo>
                  <a:pt x="4572" y="4953"/>
                </a:lnTo>
                <a:lnTo>
                  <a:pt x="5461" y="5207"/>
                </a:lnTo>
                <a:lnTo>
                  <a:pt x="6477" y="5461"/>
                </a:lnTo>
                <a:lnTo>
                  <a:pt x="6985" y="5588"/>
                </a:lnTo>
                <a:lnTo>
                  <a:pt x="8001" y="2159"/>
                </a:lnTo>
                <a:lnTo>
                  <a:pt x="7493" y="2032"/>
                </a:lnTo>
                <a:lnTo>
                  <a:pt x="6604" y="1778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51CD0CBE-220E-4C96-8929-07B8454C1501}"/>
              </a:ext>
            </a:extLst>
          </p:cNvPr>
          <p:cNvSpPr/>
          <p:nvPr/>
        </p:nvSpPr>
        <p:spPr>
          <a:xfrm>
            <a:off x="23495" y="3192272"/>
            <a:ext cx="8000" cy="6095"/>
          </a:xfrm>
          <a:custGeom>
            <a:avLst/>
            <a:gdLst>
              <a:gd name="connsiteX0" fmla="*/ 7112 w 8000"/>
              <a:gd name="connsiteY0" fmla="*/ 2286 h 6095"/>
              <a:gd name="connsiteX1" fmla="*/ 6223 w 8000"/>
              <a:gd name="connsiteY1" fmla="*/ 1905 h 6095"/>
              <a:gd name="connsiteX2" fmla="*/ 5334 w 8000"/>
              <a:gd name="connsiteY2" fmla="*/ 1651 h 6095"/>
              <a:gd name="connsiteX3" fmla="*/ 4445 w 8000"/>
              <a:gd name="connsiteY3" fmla="*/ 1270 h 6095"/>
              <a:gd name="connsiteX4" fmla="*/ 3556 w 8000"/>
              <a:gd name="connsiteY4" fmla="*/ 889 h 6095"/>
              <a:gd name="connsiteX5" fmla="*/ 2667 w 8000"/>
              <a:gd name="connsiteY5" fmla="*/ 635 h 6095"/>
              <a:gd name="connsiteX6" fmla="*/ 1778 w 8000"/>
              <a:gd name="connsiteY6" fmla="*/ 254 h 6095"/>
              <a:gd name="connsiteX7" fmla="*/ 1270 w 8000"/>
              <a:gd name="connsiteY7" fmla="*/ 0 h 6095"/>
              <a:gd name="connsiteX8" fmla="*/ 0 w 8000"/>
              <a:gd name="connsiteY8" fmla="*/ 3429 h 6095"/>
              <a:gd name="connsiteX9" fmla="*/ 508 w 8000"/>
              <a:gd name="connsiteY9" fmla="*/ 3556 h 6095"/>
              <a:gd name="connsiteX10" fmla="*/ 1270 w 8000"/>
              <a:gd name="connsiteY10" fmla="*/ 3937 h 6095"/>
              <a:gd name="connsiteX11" fmla="*/ 2159 w 8000"/>
              <a:gd name="connsiteY11" fmla="*/ 4318 h 6095"/>
              <a:gd name="connsiteX12" fmla="*/ 3048 w 8000"/>
              <a:gd name="connsiteY12" fmla="*/ 4572 h 6095"/>
              <a:gd name="connsiteX13" fmla="*/ 3937 w 8000"/>
              <a:gd name="connsiteY13" fmla="*/ 4953 h 6095"/>
              <a:gd name="connsiteX14" fmla="*/ 4826 w 8000"/>
              <a:gd name="connsiteY14" fmla="*/ 5334 h 6095"/>
              <a:gd name="connsiteX15" fmla="*/ 5715 w 8000"/>
              <a:gd name="connsiteY15" fmla="*/ 5715 h 6095"/>
              <a:gd name="connsiteX16" fmla="*/ 6731 w 8000"/>
              <a:gd name="connsiteY16" fmla="*/ 6096 h 6095"/>
              <a:gd name="connsiteX17" fmla="*/ 6731 w 8000"/>
              <a:gd name="connsiteY17" fmla="*/ 6096 h 6095"/>
              <a:gd name="connsiteX18" fmla="*/ 8001 w 8000"/>
              <a:gd name="connsiteY18" fmla="*/ 2667 h 6095"/>
              <a:gd name="connsiteX19" fmla="*/ 8001 w 8000"/>
              <a:gd name="connsiteY19" fmla="*/ 2667 h 6095"/>
              <a:gd name="connsiteX20" fmla="*/ 7112 w 8000"/>
              <a:gd name="connsiteY20" fmla="*/ 2286 h 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000" h="6095">
                <a:moveTo>
                  <a:pt x="7112" y="2286"/>
                </a:moveTo>
                <a:lnTo>
                  <a:pt x="6223" y="1905"/>
                </a:lnTo>
                <a:lnTo>
                  <a:pt x="5334" y="1651"/>
                </a:lnTo>
                <a:lnTo>
                  <a:pt x="4445" y="1270"/>
                </a:lnTo>
                <a:lnTo>
                  <a:pt x="3556" y="889"/>
                </a:lnTo>
                <a:lnTo>
                  <a:pt x="2667" y="635"/>
                </a:lnTo>
                <a:lnTo>
                  <a:pt x="1778" y="254"/>
                </a:lnTo>
                <a:lnTo>
                  <a:pt x="1270" y="0"/>
                </a:lnTo>
                <a:lnTo>
                  <a:pt x="0" y="3429"/>
                </a:lnTo>
                <a:lnTo>
                  <a:pt x="508" y="3556"/>
                </a:lnTo>
                <a:lnTo>
                  <a:pt x="1270" y="3937"/>
                </a:lnTo>
                <a:lnTo>
                  <a:pt x="2159" y="4318"/>
                </a:lnTo>
                <a:lnTo>
                  <a:pt x="3048" y="4572"/>
                </a:lnTo>
                <a:lnTo>
                  <a:pt x="3937" y="4953"/>
                </a:lnTo>
                <a:lnTo>
                  <a:pt x="4826" y="5334"/>
                </a:lnTo>
                <a:lnTo>
                  <a:pt x="5715" y="5715"/>
                </a:lnTo>
                <a:lnTo>
                  <a:pt x="6731" y="6096"/>
                </a:lnTo>
                <a:lnTo>
                  <a:pt x="6731" y="6096"/>
                </a:lnTo>
                <a:lnTo>
                  <a:pt x="8001" y="2667"/>
                </a:lnTo>
                <a:lnTo>
                  <a:pt x="8001" y="2667"/>
                </a:lnTo>
                <a:lnTo>
                  <a:pt x="7112" y="2286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B3A7580B-3BBB-485B-AFF3-5EDD014E5C2B}"/>
              </a:ext>
            </a:extLst>
          </p:cNvPr>
          <p:cNvSpPr/>
          <p:nvPr/>
        </p:nvSpPr>
        <p:spPr>
          <a:xfrm>
            <a:off x="448944" y="3220211"/>
            <a:ext cx="7747" cy="4826"/>
          </a:xfrm>
          <a:custGeom>
            <a:avLst/>
            <a:gdLst>
              <a:gd name="connsiteX0" fmla="*/ 6477 w 7747"/>
              <a:gd name="connsiteY0" fmla="*/ 127 h 4826"/>
              <a:gd name="connsiteX1" fmla="*/ 5461 w 7747"/>
              <a:gd name="connsiteY1" fmla="*/ 381 h 4826"/>
              <a:gd name="connsiteX2" fmla="*/ 4318 w 7747"/>
              <a:gd name="connsiteY2" fmla="*/ 508 h 4826"/>
              <a:gd name="connsiteX3" fmla="*/ 3175 w 7747"/>
              <a:gd name="connsiteY3" fmla="*/ 762 h 4826"/>
              <a:gd name="connsiteX4" fmla="*/ 2159 w 7747"/>
              <a:gd name="connsiteY4" fmla="*/ 889 h 4826"/>
              <a:gd name="connsiteX5" fmla="*/ 1016 w 7747"/>
              <a:gd name="connsiteY5" fmla="*/ 1143 h 4826"/>
              <a:gd name="connsiteX6" fmla="*/ 0 w 7747"/>
              <a:gd name="connsiteY6" fmla="*/ 1270 h 4826"/>
              <a:gd name="connsiteX7" fmla="*/ 635 w 7747"/>
              <a:gd name="connsiteY7" fmla="*/ 4826 h 4826"/>
              <a:gd name="connsiteX8" fmla="*/ 1651 w 7747"/>
              <a:gd name="connsiteY8" fmla="*/ 4699 h 4826"/>
              <a:gd name="connsiteX9" fmla="*/ 2794 w 7747"/>
              <a:gd name="connsiteY9" fmla="*/ 4445 h 4826"/>
              <a:gd name="connsiteX10" fmla="*/ 3810 w 7747"/>
              <a:gd name="connsiteY10" fmla="*/ 4318 h 4826"/>
              <a:gd name="connsiteX11" fmla="*/ 4953 w 7747"/>
              <a:gd name="connsiteY11" fmla="*/ 4064 h 4826"/>
              <a:gd name="connsiteX12" fmla="*/ 6096 w 7747"/>
              <a:gd name="connsiteY12" fmla="*/ 3937 h 4826"/>
              <a:gd name="connsiteX13" fmla="*/ 7112 w 7747"/>
              <a:gd name="connsiteY13" fmla="*/ 3683 h 4826"/>
              <a:gd name="connsiteX14" fmla="*/ 7747 w 7747"/>
              <a:gd name="connsiteY14" fmla="*/ 3556 h 4826"/>
              <a:gd name="connsiteX15" fmla="*/ 7112 w 7747"/>
              <a:gd name="connsiteY15" fmla="*/ 0 h 4826"/>
              <a:gd name="connsiteX16" fmla="*/ 6477 w 7747"/>
              <a:gd name="connsiteY16" fmla="*/ 127 h 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747" h="4826">
                <a:moveTo>
                  <a:pt x="6477" y="127"/>
                </a:moveTo>
                <a:lnTo>
                  <a:pt x="5461" y="381"/>
                </a:lnTo>
                <a:lnTo>
                  <a:pt x="4318" y="508"/>
                </a:lnTo>
                <a:lnTo>
                  <a:pt x="3175" y="762"/>
                </a:lnTo>
                <a:lnTo>
                  <a:pt x="2159" y="889"/>
                </a:lnTo>
                <a:lnTo>
                  <a:pt x="1016" y="1143"/>
                </a:lnTo>
                <a:lnTo>
                  <a:pt x="0" y="1270"/>
                </a:lnTo>
                <a:lnTo>
                  <a:pt x="635" y="4826"/>
                </a:lnTo>
                <a:lnTo>
                  <a:pt x="1651" y="4699"/>
                </a:lnTo>
                <a:lnTo>
                  <a:pt x="2794" y="4445"/>
                </a:lnTo>
                <a:lnTo>
                  <a:pt x="3810" y="4318"/>
                </a:lnTo>
                <a:lnTo>
                  <a:pt x="4953" y="4064"/>
                </a:lnTo>
                <a:lnTo>
                  <a:pt x="6096" y="3937"/>
                </a:lnTo>
                <a:lnTo>
                  <a:pt x="7112" y="3683"/>
                </a:lnTo>
                <a:lnTo>
                  <a:pt x="7747" y="3556"/>
                </a:lnTo>
                <a:lnTo>
                  <a:pt x="7112" y="0"/>
                </a:lnTo>
                <a:lnTo>
                  <a:pt x="6477" y="127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F5F39B09-F847-4EDA-992F-61AFC1C92606}"/>
              </a:ext>
            </a:extLst>
          </p:cNvPr>
          <p:cNvSpPr/>
          <p:nvPr/>
        </p:nvSpPr>
        <p:spPr>
          <a:xfrm>
            <a:off x="47244" y="3201289"/>
            <a:ext cx="8000" cy="5841"/>
          </a:xfrm>
          <a:custGeom>
            <a:avLst/>
            <a:gdLst>
              <a:gd name="connsiteX0" fmla="*/ 6985 w 8000"/>
              <a:gd name="connsiteY0" fmla="*/ 2032 h 5841"/>
              <a:gd name="connsiteX1" fmla="*/ 6096 w 8000"/>
              <a:gd name="connsiteY1" fmla="*/ 1778 h 5841"/>
              <a:gd name="connsiteX2" fmla="*/ 5080 w 8000"/>
              <a:gd name="connsiteY2" fmla="*/ 1397 h 5841"/>
              <a:gd name="connsiteX3" fmla="*/ 4191 w 8000"/>
              <a:gd name="connsiteY3" fmla="*/ 1143 h 5841"/>
              <a:gd name="connsiteX4" fmla="*/ 3302 w 8000"/>
              <a:gd name="connsiteY4" fmla="*/ 762 h 5841"/>
              <a:gd name="connsiteX5" fmla="*/ 2286 w 8000"/>
              <a:gd name="connsiteY5" fmla="*/ 381 h 5841"/>
              <a:gd name="connsiteX6" fmla="*/ 1397 w 8000"/>
              <a:gd name="connsiteY6" fmla="*/ 127 h 5841"/>
              <a:gd name="connsiteX7" fmla="*/ 1143 w 8000"/>
              <a:gd name="connsiteY7" fmla="*/ 0 h 5841"/>
              <a:gd name="connsiteX8" fmla="*/ 0 w 8000"/>
              <a:gd name="connsiteY8" fmla="*/ 3429 h 5841"/>
              <a:gd name="connsiteX9" fmla="*/ 254 w 8000"/>
              <a:gd name="connsiteY9" fmla="*/ 3556 h 5841"/>
              <a:gd name="connsiteX10" fmla="*/ 1143 w 8000"/>
              <a:gd name="connsiteY10" fmla="*/ 3810 h 5841"/>
              <a:gd name="connsiteX11" fmla="*/ 2032 w 8000"/>
              <a:gd name="connsiteY11" fmla="*/ 4191 h 5841"/>
              <a:gd name="connsiteX12" fmla="*/ 3048 w 8000"/>
              <a:gd name="connsiteY12" fmla="*/ 4445 h 5841"/>
              <a:gd name="connsiteX13" fmla="*/ 3937 w 8000"/>
              <a:gd name="connsiteY13" fmla="*/ 4826 h 5841"/>
              <a:gd name="connsiteX14" fmla="*/ 4826 w 8000"/>
              <a:gd name="connsiteY14" fmla="*/ 5207 h 5841"/>
              <a:gd name="connsiteX15" fmla="*/ 5715 w 8000"/>
              <a:gd name="connsiteY15" fmla="*/ 5461 h 5841"/>
              <a:gd name="connsiteX16" fmla="*/ 6731 w 8000"/>
              <a:gd name="connsiteY16" fmla="*/ 5842 h 5841"/>
              <a:gd name="connsiteX17" fmla="*/ 6858 w 8000"/>
              <a:gd name="connsiteY17" fmla="*/ 5842 h 5841"/>
              <a:gd name="connsiteX18" fmla="*/ 8001 w 8000"/>
              <a:gd name="connsiteY18" fmla="*/ 2413 h 5841"/>
              <a:gd name="connsiteX19" fmla="*/ 7874 w 8000"/>
              <a:gd name="connsiteY19" fmla="*/ 2413 h 5841"/>
              <a:gd name="connsiteX20" fmla="*/ 6985 w 8000"/>
              <a:gd name="connsiteY20" fmla="*/ 2032 h 5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000" h="5841">
                <a:moveTo>
                  <a:pt x="6985" y="2032"/>
                </a:moveTo>
                <a:lnTo>
                  <a:pt x="6096" y="1778"/>
                </a:lnTo>
                <a:lnTo>
                  <a:pt x="5080" y="1397"/>
                </a:lnTo>
                <a:lnTo>
                  <a:pt x="4191" y="1143"/>
                </a:lnTo>
                <a:lnTo>
                  <a:pt x="3302" y="762"/>
                </a:lnTo>
                <a:lnTo>
                  <a:pt x="2286" y="381"/>
                </a:lnTo>
                <a:lnTo>
                  <a:pt x="1397" y="127"/>
                </a:lnTo>
                <a:lnTo>
                  <a:pt x="1143" y="0"/>
                </a:lnTo>
                <a:lnTo>
                  <a:pt x="0" y="3429"/>
                </a:lnTo>
                <a:lnTo>
                  <a:pt x="254" y="3556"/>
                </a:lnTo>
                <a:lnTo>
                  <a:pt x="1143" y="3810"/>
                </a:lnTo>
                <a:lnTo>
                  <a:pt x="2032" y="4191"/>
                </a:lnTo>
                <a:lnTo>
                  <a:pt x="3048" y="4445"/>
                </a:lnTo>
                <a:lnTo>
                  <a:pt x="3937" y="4826"/>
                </a:lnTo>
                <a:lnTo>
                  <a:pt x="4826" y="5207"/>
                </a:lnTo>
                <a:lnTo>
                  <a:pt x="5715" y="5461"/>
                </a:lnTo>
                <a:lnTo>
                  <a:pt x="6731" y="5842"/>
                </a:lnTo>
                <a:lnTo>
                  <a:pt x="6858" y="5842"/>
                </a:lnTo>
                <a:lnTo>
                  <a:pt x="8001" y="2413"/>
                </a:lnTo>
                <a:lnTo>
                  <a:pt x="7874" y="2413"/>
                </a:lnTo>
                <a:lnTo>
                  <a:pt x="6985" y="2032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E835BE44-B15B-404A-98EC-AFD0A542D4E7}"/>
              </a:ext>
            </a:extLst>
          </p:cNvPr>
          <p:cNvSpPr/>
          <p:nvPr/>
        </p:nvSpPr>
        <p:spPr>
          <a:xfrm>
            <a:off x="0" y="3182492"/>
            <a:ext cx="8127" cy="6223"/>
          </a:xfrm>
          <a:custGeom>
            <a:avLst/>
            <a:gdLst>
              <a:gd name="connsiteX0" fmla="*/ 7112 w 8127"/>
              <a:gd name="connsiteY0" fmla="*/ 2413 h 6223"/>
              <a:gd name="connsiteX1" fmla="*/ 6223 w 8127"/>
              <a:gd name="connsiteY1" fmla="*/ 2032 h 6223"/>
              <a:gd name="connsiteX2" fmla="*/ 5461 w 8127"/>
              <a:gd name="connsiteY2" fmla="*/ 1778 h 6223"/>
              <a:gd name="connsiteX3" fmla="*/ 4572 w 8127"/>
              <a:gd name="connsiteY3" fmla="*/ 1397 h 6223"/>
              <a:gd name="connsiteX4" fmla="*/ 3683 w 8127"/>
              <a:gd name="connsiteY4" fmla="*/ 1016 h 6223"/>
              <a:gd name="connsiteX5" fmla="*/ 2921 w 8127"/>
              <a:gd name="connsiteY5" fmla="*/ 635 h 6223"/>
              <a:gd name="connsiteX6" fmla="*/ 2032 w 8127"/>
              <a:gd name="connsiteY6" fmla="*/ 254 h 6223"/>
              <a:gd name="connsiteX7" fmla="*/ 1397 w 8127"/>
              <a:gd name="connsiteY7" fmla="*/ 0 h 6223"/>
              <a:gd name="connsiteX8" fmla="*/ 0 w 8127"/>
              <a:gd name="connsiteY8" fmla="*/ 3302 h 6223"/>
              <a:gd name="connsiteX9" fmla="*/ 635 w 8127"/>
              <a:gd name="connsiteY9" fmla="*/ 3556 h 6223"/>
              <a:gd name="connsiteX10" fmla="*/ 1524 w 8127"/>
              <a:gd name="connsiteY10" fmla="*/ 3937 h 6223"/>
              <a:gd name="connsiteX11" fmla="*/ 2286 w 8127"/>
              <a:gd name="connsiteY11" fmla="*/ 4318 h 6223"/>
              <a:gd name="connsiteX12" fmla="*/ 3175 w 8127"/>
              <a:gd name="connsiteY12" fmla="*/ 4699 h 6223"/>
              <a:gd name="connsiteX13" fmla="*/ 4064 w 8127"/>
              <a:gd name="connsiteY13" fmla="*/ 5080 h 6223"/>
              <a:gd name="connsiteX14" fmla="*/ 4826 w 8127"/>
              <a:gd name="connsiteY14" fmla="*/ 5461 h 6223"/>
              <a:gd name="connsiteX15" fmla="*/ 5715 w 8127"/>
              <a:gd name="connsiteY15" fmla="*/ 5842 h 6223"/>
              <a:gd name="connsiteX16" fmla="*/ 6604 w 8127"/>
              <a:gd name="connsiteY16" fmla="*/ 6096 h 6223"/>
              <a:gd name="connsiteX17" fmla="*/ 6731 w 8127"/>
              <a:gd name="connsiteY17" fmla="*/ 6223 h 6223"/>
              <a:gd name="connsiteX18" fmla="*/ 8128 w 8127"/>
              <a:gd name="connsiteY18" fmla="*/ 2921 h 6223"/>
              <a:gd name="connsiteX19" fmla="*/ 8001 w 8127"/>
              <a:gd name="connsiteY19" fmla="*/ 2794 h 6223"/>
              <a:gd name="connsiteX20" fmla="*/ 7112 w 8127"/>
              <a:gd name="connsiteY20" fmla="*/ 2413 h 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127" h="6223">
                <a:moveTo>
                  <a:pt x="7112" y="2413"/>
                </a:moveTo>
                <a:lnTo>
                  <a:pt x="6223" y="2032"/>
                </a:lnTo>
                <a:lnTo>
                  <a:pt x="5461" y="1778"/>
                </a:lnTo>
                <a:lnTo>
                  <a:pt x="4572" y="1397"/>
                </a:lnTo>
                <a:lnTo>
                  <a:pt x="3683" y="1016"/>
                </a:lnTo>
                <a:lnTo>
                  <a:pt x="2921" y="635"/>
                </a:lnTo>
                <a:lnTo>
                  <a:pt x="2032" y="254"/>
                </a:lnTo>
                <a:lnTo>
                  <a:pt x="1397" y="0"/>
                </a:lnTo>
                <a:lnTo>
                  <a:pt x="0" y="3302"/>
                </a:lnTo>
                <a:lnTo>
                  <a:pt x="635" y="3556"/>
                </a:lnTo>
                <a:lnTo>
                  <a:pt x="1524" y="3937"/>
                </a:lnTo>
                <a:lnTo>
                  <a:pt x="2286" y="4318"/>
                </a:lnTo>
                <a:lnTo>
                  <a:pt x="3175" y="4699"/>
                </a:lnTo>
                <a:lnTo>
                  <a:pt x="4064" y="5080"/>
                </a:lnTo>
                <a:lnTo>
                  <a:pt x="4826" y="5461"/>
                </a:lnTo>
                <a:lnTo>
                  <a:pt x="5715" y="5842"/>
                </a:lnTo>
                <a:lnTo>
                  <a:pt x="6604" y="6096"/>
                </a:lnTo>
                <a:lnTo>
                  <a:pt x="6731" y="6223"/>
                </a:lnTo>
                <a:lnTo>
                  <a:pt x="8128" y="2921"/>
                </a:lnTo>
                <a:lnTo>
                  <a:pt x="8001" y="2794"/>
                </a:lnTo>
                <a:lnTo>
                  <a:pt x="7112" y="2413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id="{C29B1BDC-79F9-4C59-ACF7-561CC7C71D02}"/>
              </a:ext>
            </a:extLst>
          </p:cNvPr>
          <p:cNvSpPr/>
          <p:nvPr/>
        </p:nvSpPr>
        <p:spPr>
          <a:xfrm>
            <a:off x="196214" y="3232657"/>
            <a:ext cx="7493" cy="4191"/>
          </a:xfrm>
          <a:custGeom>
            <a:avLst/>
            <a:gdLst>
              <a:gd name="connsiteX0" fmla="*/ 6223 w 7493"/>
              <a:gd name="connsiteY0" fmla="*/ 508 h 4191"/>
              <a:gd name="connsiteX1" fmla="*/ 5080 w 7493"/>
              <a:gd name="connsiteY1" fmla="*/ 381 h 4191"/>
              <a:gd name="connsiteX2" fmla="*/ 3937 w 7493"/>
              <a:gd name="connsiteY2" fmla="*/ 254 h 4191"/>
              <a:gd name="connsiteX3" fmla="*/ 2794 w 7493"/>
              <a:gd name="connsiteY3" fmla="*/ 254 h 4191"/>
              <a:gd name="connsiteX4" fmla="*/ 1651 w 7493"/>
              <a:gd name="connsiteY4" fmla="*/ 127 h 4191"/>
              <a:gd name="connsiteX5" fmla="*/ 635 w 7493"/>
              <a:gd name="connsiteY5" fmla="*/ 0 h 4191"/>
              <a:gd name="connsiteX6" fmla="*/ 254 w 7493"/>
              <a:gd name="connsiteY6" fmla="*/ 0 h 4191"/>
              <a:gd name="connsiteX7" fmla="*/ 0 w 7493"/>
              <a:gd name="connsiteY7" fmla="*/ 3556 h 4191"/>
              <a:gd name="connsiteX8" fmla="*/ 254 w 7493"/>
              <a:gd name="connsiteY8" fmla="*/ 3556 h 4191"/>
              <a:gd name="connsiteX9" fmla="*/ 1397 w 7493"/>
              <a:gd name="connsiteY9" fmla="*/ 3683 h 4191"/>
              <a:gd name="connsiteX10" fmla="*/ 2540 w 7493"/>
              <a:gd name="connsiteY10" fmla="*/ 3810 h 4191"/>
              <a:gd name="connsiteX11" fmla="*/ 3683 w 7493"/>
              <a:gd name="connsiteY11" fmla="*/ 3937 h 4191"/>
              <a:gd name="connsiteX12" fmla="*/ 4699 w 7493"/>
              <a:gd name="connsiteY12" fmla="*/ 3937 h 4191"/>
              <a:gd name="connsiteX13" fmla="*/ 5842 w 7493"/>
              <a:gd name="connsiteY13" fmla="*/ 4064 h 4191"/>
              <a:gd name="connsiteX14" fmla="*/ 6985 w 7493"/>
              <a:gd name="connsiteY14" fmla="*/ 4191 h 4191"/>
              <a:gd name="connsiteX15" fmla="*/ 7239 w 7493"/>
              <a:gd name="connsiteY15" fmla="*/ 4191 h 4191"/>
              <a:gd name="connsiteX16" fmla="*/ 7493 w 7493"/>
              <a:gd name="connsiteY16" fmla="*/ 635 h 4191"/>
              <a:gd name="connsiteX17" fmla="*/ 7239 w 7493"/>
              <a:gd name="connsiteY17" fmla="*/ 508 h 4191"/>
              <a:gd name="connsiteX18" fmla="*/ 6223 w 7493"/>
              <a:gd name="connsiteY18" fmla="*/ 508 h 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3" h="4191">
                <a:moveTo>
                  <a:pt x="6223" y="508"/>
                </a:moveTo>
                <a:lnTo>
                  <a:pt x="5080" y="381"/>
                </a:lnTo>
                <a:lnTo>
                  <a:pt x="3937" y="254"/>
                </a:lnTo>
                <a:lnTo>
                  <a:pt x="2794" y="254"/>
                </a:lnTo>
                <a:lnTo>
                  <a:pt x="1651" y="127"/>
                </a:lnTo>
                <a:lnTo>
                  <a:pt x="635" y="0"/>
                </a:lnTo>
                <a:lnTo>
                  <a:pt x="254" y="0"/>
                </a:lnTo>
                <a:lnTo>
                  <a:pt x="0" y="3556"/>
                </a:lnTo>
                <a:lnTo>
                  <a:pt x="254" y="3556"/>
                </a:lnTo>
                <a:lnTo>
                  <a:pt x="1397" y="3683"/>
                </a:lnTo>
                <a:lnTo>
                  <a:pt x="2540" y="3810"/>
                </a:lnTo>
                <a:lnTo>
                  <a:pt x="3683" y="3937"/>
                </a:lnTo>
                <a:lnTo>
                  <a:pt x="4699" y="3937"/>
                </a:lnTo>
                <a:lnTo>
                  <a:pt x="5842" y="4064"/>
                </a:lnTo>
                <a:lnTo>
                  <a:pt x="6985" y="4191"/>
                </a:lnTo>
                <a:lnTo>
                  <a:pt x="7239" y="4191"/>
                </a:lnTo>
                <a:lnTo>
                  <a:pt x="7493" y="635"/>
                </a:lnTo>
                <a:lnTo>
                  <a:pt x="7239" y="508"/>
                </a:lnTo>
                <a:lnTo>
                  <a:pt x="6223" y="508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B8F3F622-9002-46A5-AE41-CCE399301B81}"/>
              </a:ext>
            </a:extLst>
          </p:cNvPr>
          <p:cNvSpPr/>
          <p:nvPr/>
        </p:nvSpPr>
        <p:spPr>
          <a:xfrm>
            <a:off x="170942" y="3229991"/>
            <a:ext cx="7620" cy="4444"/>
          </a:xfrm>
          <a:custGeom>
            <a:avLst/>
            <a:gdLst>
              <a:gd name="connsiteX0" fmla="*/ 5969 w 7620"/>
              <a:gd name="connsiteY0" fmla="*/ 635 h 4444"/>
              <a:gd name="connsiteX1" fmla="*/ 4826 w 7620"/>
              <a:gd name="connsiteY1" fmla="*/ 508 h 4444"/>
              <a:gd name="connsiteX2" fmla="*/ 3683 w 7620"/>
              <a:gd name="connsiteY2" fmla="*/ 381 h 4444"/>
              <a:gd name="connsiteX3" fmla="*/ 2540 w 7620"/>
              <a:gd name="connsiteY3" fmla="*/ 254 h 4444"/>
              <a:gd name="connsiteX4" fmla="*/ 1524 w 7620"/>
              <a:gd name="connsiteY4" fmla="*/ 127 h 4444"/>
              <a:gd name="connsiteX5" fmla="*/ 381 w 7620"/>
              <a:gd name="connsiteY5" fmla="*/ 0 h 4444"/>
              <a:gd name="connsiteX6" fmla="*/ 0 w 7620"/>
              <a:gd name="connsiteY6" fmla="*/ 3556 h 4444"/>
              <a:gd name="connsiteX7" fmla="*/ 1016 w 7620"/>
              <a:gd name="connsiteY7" fmla="*/ 3683 h 4444"/>
              <a:gd name="connsiteX8" fmla="*/ 2159 w 7620"/>
              <a:gd name="connsiteY8" fmla="*/ 3810 h 4444"/>
              <a:gd name="connsiteX9" fmla="*/ 3302 w 7620"/>
              <a:gd name="connsiteY9" fmla="*/ 3937 h 4444"/>
              <a:gd name="connsiteX10" fmla="*/ 4318 w 7620"/>
              <a:gd name="connsiteY10" fmla="*/ 4064 h 4444"/>
              <a:gd name="connsiteX11" fmla="*/ 5461 w 7620"/>
              <a:gd name="connsiteY11" fmla="*/ 4191 h 4444"/>
              <a:gd name="connsiteX12" fmla="*/ 6604 w 7620"/>
              <a:gd name="connsiteY12" fmla="*/ 4318 h 4444"/>
              <a:gd name="connsiteX13" fmla="*/ 7239 w 7620"/>
              <a:gd name="connsiteY13" fmla="*/ 4445 h 4444"/>
              <a:gd name="connsiteX14" fmla="*/ 7620 w 7620"/>
              <a:gd name="connsiteY14" fmla="*/ 762 h 4444"/>
              <a:gd name="connsiteX15" fmla="*/ 6985 w 7620"/>
              <a:gd name="connsiteY15" fmla="*/ 762 h 4444"/>
              <a:gd name="connsiteX16" fmla="*/ 5969 w 7620"/>
              <a:gd name="connsiteY16" fmla="*/ 635 h 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20" h="4444">
                <a:moveTo>
                  <a:pt x="5969" y="635"/>
                </a:moveTo>
                <a:lnTo>
                  <a:pt x="4826" y="508"/>
                </a:lnTo>
                <a:lnTo>
                  <a:pt x="3683" y="381"/>
                </a:lnTo>
                <a:lnTo>
                  <a:pt x="2540" y="254"/>
                </a:lnTo>
                <a:lnTo>
                  <a:pt x="1524" y="127"/>
                </a:lnTo>
                <a:lnTo>
                  <a:pt x="381" y="0"/>
                </a:lnTo>
                <a:lnTo>
                  <a:pt x="0" y="3556"/>
                </a:lnTo>
                <a:lnTo>
                  <a:pt x="1016" y="3683"/>
                </a:lnTo>
                <a:lnTo>
                  <a:pt x="2159" y="3810"/>
                </a:lnTo>
                <a:lnTo>
                  <a:pt x="3302" y="3937"/>
                </a:lnTo>
                <a:lnTo>
                  <a:pt x="4318" y="4064"/>
                </a:lnTo>
                <a:lnTo>
                  <a:pt x="5461" y="4191"/>
                </a:lnTo>
                <a:lnTo>
                  <a:pt x="6604" y="4318"/>
                </a:lnTo>
                <a:lnTo>
                  <a:pt x="7239" y="4445"/>
                </a:lnTo>
                <a:lnTo>
                  <a:pt x="7620" y="762"/>
                </a:lnTo>
                <a:lnTo>
                  <a:pt x="6985" y="762"/>
                </a:lnTo>
                <a:lnTo>
                  <a:pt x="5969" y="635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8494FA25-CA48-4CD6-9336-3F23FD24D6DF}"/>
              </a:ext>
            </a:extLst>
          </p:cNvPr>
          <p:cNvSpPr/>
          <p:nvPr/>
        </p:nvSpPr>
        <p:spPr>
          <a:xfrm>
            <a:off x="145669" y="3226435"/>
            <a:ext cx="7746" cy="4698"/>
          </a:xfrm>
          <a:custGeom>
            <a:avLst/>
            <a:gdLst>
              <a:gd name="connsiteX0" fmla="*/ 6096 w 7746"/>
              <a:gd name="connsiteY0" fmla="*/ 762 h 4698"/>
              <a:gd name="connsiteX1" fmla="*/ 5080 w 7746"/>
              <a:gd name="connsiteY1" fmla="*/ 635 h 4698"/>
              <a:gd name="connsiteX2" fmla="*/ 3937 w 7746"/>
              <a:gd name="connsiteY2" fmla="*/ 508 h 4698"/>
              <a:gd name="connsiteX3" fmla="*/ 2921 w 7746"/>
              <a:gd name="connsiteY3" fmla="*/ 254 h 4698"/>
              <a:gd name="connsiteX4" fmla="*/ 1905 w 7746"/>
              <a:gd name="connsiteY4" fmla="*/ 127 h 4698"/>
              <a:gd name="connsiteX5" fmla="*/ 762 w 7746"/>
              <a:gd name="connsiteY5" fmla="*/ 0 h 4698"/>
              <a:gd name="connsiteX6" fmla="*/ 635 w 7746"/>
              <a:gd name="connsiteY6" fmla="*/ 0 h 4698"/>
              <a:gd name="connsiteX7" fmla="*/ 0 w 7746"/>
              <a:gd name="connsiteY7" fmla="*/ 3556 h 4698"/>
              <a:gd name="connsiteX8" fmla="*/ 254 w 7746"/>
              <a:gd name="connsiteY8" fmla="*/ 3556 h 4698"/>
              <a:gd name="connsiteX9" fmla="*/ 1270 w 7746"/>
              <a:gd name="connsiteY9" fmla="*/ 3683 h 4698"/>
              <a:gd name="connsiteX10" fmla="*/ 2286 w 7746"/>
              <a:gd name="connsiteY10" fmla="*/ 3937 h 4698"/>
              <a:gd name="connsiteX11" fmla="*/ 3429 w 7746"/>
              <a:gd name="connsiteY11" fmla="*/ 4064 h 4698"/>
              <a:gd name="connsiteX12" fmla="*/ 4445 w 7746"/>
              <a:gd name="connsiteY12" fmla="*/ 4191 h 4698"/>
              <a:gd name="connsiteX13" fmla="*/ 5588 w 7746"/>
              <a:gd name="connsiteY13" fmla="*/ 4445 h 4698"/>
              <a:gd name="connsiteX14" fmla="*/ 6604 w 7746"/>
              <a:gd name="connsiteY14" fmla="*/ 4572 h 4698"/>
              <a:gd name="connsiteX15" fmla="*/ 7239 w 7746"/>
              <a:gd name="connsiteY15" fmla="*/ 4699 h 4698"/>
              <a:gd name="connsiteX16" fmla="*/ 7747 w 7746"/>
              <a:gd name="connsiteY16" fmla="*/ 1016 h 4698"/>
              <a:gd name="connsiteX17" fmla="*/ 7239 w 7746"/>
              <a:gd name="connsiteY17" fmla="*/ 1016 h 4698"/>
              <a:gd name="connsiteX18" fmla="*/ 6096 w 7746"/>
              <a:gd name="connsiteY18" fmla="*/ 762 h 4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746" h="4698">
                <a:moveTo>
                  <a:pt x="6096" y="762"/>
                </a:moveTo>
                <a:lnTo>
                  <a:pt x="5080" y="635"/>
                </a:lnTo>
                <a:lnTo>
                  <a:pt x="3937" y="508"/>
                </a:lnTo>
                <a:lnTo>
                  <a:pt x="2921" y="254"/>
                </a:lnTo>
                <a:lnTo>
                  <a:pt x="1905" y="127"/>
                </a:lnTo>
                <a:lnTo>
                  <a:pt x="762" y="0"/>
                </a:lnTo>
                <a:lnTo>
                  <a:pt x="635" y="0"/>
                </a:lnTo>
                <a:lnTo>
                  <a:pt x="0" y="3556"/>
                </a:lnTo>
                <a:lnTo>
                  <a:pt x="254" y="3556"/>
                </a:lnTo>
                <a:lnTo>
                  <a:pt x="1270" y="3683"/>
                </a:lnTo>
                <a:lnTo>
                  <a:pt x="2286" y="3937"/>
                </a:lnTo>
                <a:lnTo>
                  <a:pt x="3429" y="4064"/>
                </a:lnTo>
                <a:lnTo>
                  <a:pt x="4445" y="4191"/>
                </a:lnTo>
                <a:lnTo>
                  <a:pt x="5588" y="4445"/>
                </a:lnTo>
                <a:lnTo>
                  <a:pt x="6604" y="4572"/>
                </a:lnTo>
                <a:lnTo>
                  <a:pt x="7239" y="4699"/>
                </a:lnTo>
                <a:lnTo>
                  <a:pt x="7747" y="1016"/>
                </a:lnTo>
                <a:lnTo>
                  <a:pt x="7239" y="1016"/>
                </a:lnTo>
                <a:lnTo>
                  <a:pt x="6096" y="762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24A87845-9FB7-4C2E-8999-CD0FAA38EA5D}"/>
              </a:ext>
            </a:extLst>
          </p:cNvPr>
          <p:cNvSpPr/>
          <p:nvPr/>
        </p:nvSpPr>
        <p:spPr>
          <a:xfrm>
            <a:off x="120650" y="3221863"/>
            <a:ext cx="7873" cy="4952"/>
          </a:xfrm>
          <a:custGeom>
            <a:avLst/>
            <a:gdLst>
              <a:gd name="connsiteX0" fmla="*/ 6731 w 7873"/>
              <a:gd name="connsiteY0" fmla="*/ 1143 h 4952"/>
              <a:gd name="connsiteX1" fmla="*/ 5715 w 7873"/>
              <a:gd name="connsiteY1" fmla="*/ 1016 h 4952"/>
              <a:gd name="connsiteX2" fmla="*/ 4699 w 7873"/>
              <a:gd name="connsiteY2" fmla="*/ 762 h 4952"/>
              <a:gd name="connsiteX3" fmla="*/ 3556 w 7873"/>
              <a:gd name="connsiteY3" fmla="*/ 508 h 4952"/>
              <a:gd name="connsiteX4" fmla="*/ 2540 w 7873"/>
              <a:gd name="connsiteY4" fmla="*/ 381 h 4952"/>
              <a:gd name="connsiteX5" fmla="*/ 1524 w 7873"/>
              <a:gd name="connsiteY5" fmla="*/ 127 h 4952"/>
              <a:gd name="connsiteX6" fmla="*/ 762 w 7873"/>
              <a:gd name="connsiteY6" fmla="*/ 0 h 4952"/>
              <a:gd name="connsiteX7" fmla="*/ 0 w 7873"/>
              <a:gd name="connsiteY7" fmla="*/ 3556 h 4952"/>
              <a:gd name="connsiteX8" fmla="*/ 762 w 7873"/>
              <a:gd name="connsiteY8" fmla="*/ 3683 h 4952"/>
              <a:gd name="connsiteX9" fmla="*/ 1778 w 7873"/>
              <a:gd name="connsiteY9" fmla="*/ 3937 h 4952"/>
              <a:gd name="connsiteX10" fmla="*/ 2921 w 7873"/>
              <a:gd name="connsiteY10" fmla="*/ 4064 h 4952"/>
              <a:gd name="connsiteX11" fmla="*/ 3937 w 7873"/>
              <a:gd name="connsiteY11" fmla="*/ 4318 h 4952"/>
              <a:gd name="connsiteX12" fmla="*/ 4953 w 7873"/>
              <a:gd name="connsiteY12" fmla="*/ 4572 h 4952"/>
              <a:gd name="connsiteX13" fmla="*/ 6096 w 7873"/>
              <a:gd name="connsiteY13" fmla="*/ 4699 h 4952"/>
              <a:gd name="connsiteX14" fmla="*/ 7112 w 7873"/>
              <a:gd name="connsiteY14" fmla="*/ 4953 h 4952"/>
              <a:gd name="connsiteX15" fmla="*/ 7112 w 7873"/>
              <a:gd name="connsiteY15" fmla="*/ 4953 h 4952"/>
              <a:gd name="connsiteX16" fmla="*/ 7874 w 7873"/>
              <a:gd name="connsiteY16" fmla="*/ 1397 h 4952"/>
              <a:gd name="connsiteX17" fmla="*/ 7747 w 7873"/>
              <a:gd name="connsiteY17" fmla="*/ 1397 h 4952"/>
              <a:gd name="connsiteX18" fmla="*/ 6731 w 7873"/>
              <a:gd name="connsiteY18" fmla="*/ 1143 h 4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73" h="4952">
                <a:moveTo>
                  <a:pt x="6731" y="1143"/>
                </a:moveTo>
                <a:lnTo>
                  <a:pt x="5715" y="1016"/>
                </a:lnTo>
                <a:lnTo>
                  <a:pt x="4699" y="762"/>
                </a:lnTo>
                <a:lnTo>
                  <a:pt x="3556" y="508"/>
                </a:lnTo>
                <a:lnTo>
                  <a:pt x="2540" y="381"/>
                </a:lnTo>
                <a:lnTo>
                  <a:pt x="1524" y="127"/>
                </a:lnTo>
                <a:lnTo>
                  <a:pt x="762" y="0"/>
                </a:lnTo>
                <a:lnTo>
                  <a:pt x="0" y="3556"/>
                </a:lnTo>
                <a:lnTo>
                  <a:pt x="762" y="3683"/>
                </a:lnTo>
                <a:lnTo>
                  <a:pt x="1778" y="3937"/>
                </a:lnTo>
                <a:lnTo>
                  <a:pt x="2921" y="4064"/>
                </a:lnTo>
                <a:lnTo>
                  <a:pt x="3937" y="4318"/>
                </a:lnTo>
                <a:lnTo>
                  <a:pt x="4953" y="4572"/>
                </a:lnTo>
                <a:lnTo>
                  <a:pt x="6096" y="4699"/>
                </a:lnTo>
                <a:lnTo>
                  <a:pt x="7112" y="4953"/>
                </a:lnTo>
                <a:lnTo>
                  <a:pt x="7112" y="4953"/>
                </a:lnTo>
                <a:lnTo>
                  <a:pt x="7874" y="1397"/>
                </a:lnTo>
                <a:lnTo>
                  <a:pt x="7747" y="1397"/>
                </a:lnTo>
                <a:lnTo>
                  <a:pt x="6731" y="1143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F55605D3-7471-4DCD-A885-A9366E01BA37}"/>
              </a:ext>
            </a:extLst>
          </p:cNvPr>
          <p:cNvSpPr/>
          <p:nvPr/>
        </p:nvSpPr>
        <p:spPr>
          <a:xfrm>
            <a:off x="95885" y="3216148"/>
            <a:ext cx="7873" cy="5333"/>
          </a:xfrm>
          <a:custGeom>
            <a:avLst/>
            <a:gdLst>
              <a:gd name="connsiteX0" fmla="*/ 6858 w 7873"/>
              <a:gd name="connsiteY0" fmla="*/ 1524 h 5333"/>
              <a:gd name="connsiteX1" fmla="*/ 5842 w 7873"/>
              <a:gd name="connsiteY1" fmla="*/ 1270 h 5333"/>
              <a:gd name="connsiteX2" fmla="*/ 4826 w 7873"/>
              <a:gd name="connsiteY2" fmla="*/ 1016 h 5333"/>
              <a:gd name="connsiteX3" fmla="*/ 3810 w 7873"/>
              <a:gd name="connsiteY3" fmla="*/ 762 h 5333"/>
              <a:gd name="connsiteX4" fmla="*/ 2794 w 7873"/>
              <a:gd name="connsiteY4" fmla="*/ 508 h 5333"/>
              <a:gd name="connsiteX5" fmla="*/ 1778 w 7873"/>
              <a:gd name="connsiteY5" fmla="*/ 254 h 5333"/>
              <a:gd name="connsiteX6" fmla="*/ 889 w 7873"/>
              <a:gd name="connsiteY6" fmla="*/ 0 h 5333"/>
              <a:gd name="connsiteX7" fmla="*/ 0 w 7873"/>
              <a:gd name="connsiteY7" fmla="*/ 3556 h 5333"/>
              <a:gd name="connsiteX8" fmla="*/ 889 w 7873"/>
              <a:gd name="connsiteY8" fmla="*/ 3810 h 5333"/>
              <a:gd name="connsiteX9" fmla="*/ 1905 w 7873"/>
              <a:gd name="connsiteY9" fmla="*/ 4064 h 5333"/>
              <a:gd name="connsiteX10" fmla="*/ 2921 w 7873"/>
              <a:gd name="connsiteY10" fmla="*/ 4318 h 5333"/>
              <a:gd name="connsiteX11" fmla="*/ 3937 w 7873"/>
              <a:gd name="connsiteY11" fmla="*/ 4572 h 5333"/>
              <a:gd name="connsiteX12" fmla="*/ 4953 w 7873"/>
              <a:gd name="connsiteY12" fmla="*/ 4826 h 5333"/>
              <a:gd name="connsiteX13" fmla="*/ 5969 w 7873"/>
              <a:gd name="connsiteY13" fmla="*/ 5080 h 5333"/>
              <a:gd name="connsiteX14" fmla="*/ 6985 w 7873"/>
              <a:gd name="connsiteY14" fmla="*/ 5334 h 5333"/>
              <a:gd name="connsiteX15" fmla="*/ 7112 w 7873"/>
              <a:gd name="connsiteY15" fmla="*/ 5334 h 5333"/>
              <a:gd name="connsiteX16" fmla="*/ 7874 w 7873"/>
              <a:gd name="connsiteY16" fmla="*/ 1778 h 5333"/>
              <a:gd name="connsiteX17" fmla="*/ 7747 w 7873"/>
              <a:gd name="connsiteY17" fmla="*/ 1778 h 5333"/>
              <a:gd name="connsiteX18" fmla="*/ 6858 w 7873"/>
              <a:gd name="connsiteY18" fmla="*/ 1524 h 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73" h="5333">
                <a:moveTo>
                  <a:pt x="6858" y="1524"/>
                </a:moveTo>
                <a:lnTo>
                  <a:pt x="5842" y="1270"/>
                </a:lnTo>
                <a:lnTo>
                  <a:pt x="4826" y="1016"/>
                </a:lnTo>
                <a:lnTo>
                  <a:pt x="3810" y="762"/>
                </a:lnTo>
                <a:lnTo>
                  <a:pt x="2794" y="508"/>
                </a:lnTo>
                <a:lnTo>
                  <a:pt x="1778" y="254"/>
                </a:lnTo>
                <a:lnTo>
                  <a:pt x="889" y="0"/>
                </a:lnTo>
                <a:lnTo>
                  <a:pt x="0" y="3556"/>
                </a:lnTo>
                <a:lnTo>
                  <a:pt x="889" y="3810"/>
                </a:lnTo>
                <a:lnTo>
                  <a:pt x="1905" y="4064"/>
                </a:lnTo>
                <a:lnTo>
                  <a:pt x="2921" y="4318"/>
                </a:lnTo>
                <a:lnTo>
                  <a:pt x="3937" y="4572"/>
                </a:lnTo>
                <a:lnTo>
                  <a:pt x="4953" y="4826"/>
                </a:lnTo>
                <a:lnTo>
                  <a:pt x="5969" y="5080"/>
                </a:lnTo>
                <a:lnTo>
                  <a:pt x="6985" y="5334"/>
                </a:lnTo>
                <a:lnTo>
                  <a:pt x="7112" y="5334"/>
                </a:lnTo>
                <a:lnTo>
                  <a:pt x="7874" y="1778"/>
                </a:lnTo>
                <a:lnTo>
                  <a:pt x="7747" y="1778"/>
                </a:lnTo>
                <a:lnTo>
                  <a:pt x="6858" y="1524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226C6167-8017-4A2C-B9E3-8DA457962A5B}"/>
              </a:ext>
            </a:extLst>
          </p:cNvPr>
          <p:cNvSpPr/>
          <p:nvPr/>
        </p:nvSpPr>
        <p:spPr>
          <a:xfrm>
            <a:off x="547751" y="3197225"/>
            <a:ext cx="8000" cy="5588"/>
          </a:xfrm>
          <a:custGeom>
            <a:avLst/>
            <a:gdLst>
              <a:gd name="connsiteX0" fmla="*/ 6350 w 8000"/>
              <a:gd name="connsiteY0" fmla="*/ 254 h 5588"/>
              <a:gd name="connsiteX1" fmla="*/ 5334 w 8000"/>
              <a:gd name="connsiteY1" fmla="*/ 508 h 5588"/>
              <a:gd name="connsiteX2" fmla="*/ 4191 w 8000"/>
              <a:gd name="connsiteY2" fmla="*/ 762 h 5588"/>
              <a:gd name="connsiteX3" fmla="*/ 3175 w 8000"/>
              <a:gd name="connsiteY3" fmla="*/ 1143 h 5588"/>
              <a:gd name="connsiteX4" fmla="*/ 2159 w 8000"/>
              <a:gd name="connsiteY4" fmla="*/ 1397 h 5588"/>
              <a:gd name="connsiteX5" fmla="*/ 1143 w 8000"/>
              <a:gd name="connsiteY5" fmla="*/ 1651 h 5588"/>
              <a:gd name="connsiteX6" fmla="*/ 127 w 8000"/>
              <a:gd name="connsiteY6" fmla="*/ 2032 h 5588"/>
              <a:gd name="connsiteX7" fmla="*/ 0 w 8000"/>
              <a:gd name="connsiteY7" fmla="*/ 2032 h 5588"/>
              <a:gd name="connsiteX8" fmla="*/ 1016 w 8000"/>
              <a:gd name="connsiteY8" fmla="*/ 5588 h 5588"/>
              <a:gd name="connsiteX9" fmla="*/ 1143 w 8000"/>
              <a:gd name="connsiteY9" fmla="*/ 5461 h 5588"/>
              <a:gd name="connsiteX10" fmla="*/ 2159 w 8000"/>
              <a:gd name="connsiteY10" fmla="*/ 5207 h 5588"/>
              <a:gd name="connsiteX11" fmla="*/ 3175 w 8000"/>
              <a:gd name="connsiteY11" fmla="*/ 4826 h 5588"/>
              <a:gd name="connsiteX12" fmla="*/ 4191 w 8000"/>
              <a:gd name="connsiteY12" fmla="*/ 4572 h 5588"/>
              <a:gd name="connsiteX13" fmla="*/ 5207 w 8000"/>
              <a:gd name="connsiteY13" fmla="*/ 4318 h 5588"/>
              <a:gd name="connsiteX14" fmla="*/ 6350 w 8000"/>
              <a:gd name="connsiteY14" fmla="*/ 3937 h 5588"/>
              <a:gd name="connsiteX15" fmla="*/ 7366 w 8000"/>
              <a:gd name="connsiteY15" fmla="*/ 3683 h 5588"/>
              <a:gd name="connsiteX16" fmla="*/ 8001 w 8000"/>
              <a:gd name="connsiteY16" fmla="*/ 3556 h 5588"/>
              <a:gd name="connsiteX17" fmla="*/ 6858 w 8000"/>
              <a:gd name="connsiteY17" fmla="*/ 0 h 5588"/>
              <a:gd name="connsiteX18" fmla="*/ 6350 w 8000"/>
              <a:gd name="connsiteY18" fmla="*/ 254 h 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000" h="5588">
                <a:moveTo>
                  <a:pt x="6350" y="254"/>
                </a:moveTo>
                <a:lnTo>
                  <a:pt x="5334" y="508"/>
                </a:lnTo>
                <a:lnTo>
                  <a:pt x="4191" y="762"/>
                </a:lnTo>
                <a:lnTo>
                  <a:pt x="3175" y="1143"/>
                </a:lnTo>
                <a:lnTo>
                  <a:pt x="2159" y="1397"/>
                </a:lnTo>
                <a:lnTo>
                  <a:pt x="1143" y="1651"/>
                </a:lnTo>
                <a:lnTo>
                  <a:pt x="127" y="2032"/>
                </a:lnTo>
                <a:lnTo>
                  <a:pt x="0" y="2032"/>
                </a:lnTo>
                <a:lnTo>
                  <a:pt x="1016" y="5588"/>
                </a:lnTo>
                <a:lnTo>
                  <a:pt x="1143" y="5461"/>
                </a:lnTo>
                <a:lnTo>
                  <a:pt x="2159" y="5207"/>
                </a:lnTo>
                <a:lnTo>
                  <a:pt x="3175" y="4826"/>
                </a:lnTo>
                <a:lnTo>
                  <a:pt x="4191" y="4572"/>
                </a:lnTo>
                <a:lnTo>
                  <a:pt x="5207" y="4318"/>
                </a:lnTo>
                <a:lnTo>
                  <a:pt x="6350" y="3937"/>
                </a:lnTo>
                <a:lnTo>
                  <a:pt x="7366" y="3683"/>
                </a:lnTo>
                <a:lnTo>
                  <a:pt x="8001" y="3556"/>
                </a:lnTo>
                <a:lnTo>
                  <a:pt x="6858" y="0"/>
                </a:lnTo>
                <a:lnTo>
                  <a:pt x="6350" y="254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2EA18227-A8F5-4ADD-8384-E0BCF9CA95C0}"/>
              </a:ext>
            </a:extLst>
          </p:cNvPr>
          <p:cNvSpPr/>
          <p:nvPr/>
        </p:nvSpPr>
        <p:spPr>
          <a:xfrm>
            <a:off x="779398" y="3094608"/>
            <a:ext cx="8001" cy="6730"/>
          </a:xfrm>
          <a:custGeom>
            <a:avLst/>
            <a:gdLst>
              <a:gd name="connsiteX0" fmla="*/ 6223 w 8001"/>
              <a:gd name="connsiteY0" fmla="*/ 127 h 6730"/>
              <a:gd name="connsiteX1" fmla="*/ 5207 w 8001"/>
              <a:gd name="connsiteY1" fmla="*/ 635 h 6730"/>
              <a:gd name="connsiteX2" fmla="*/ 4191 w 8001"/>
              <a:gd name="connsiteY2" fmla="*/ 1143 h 6730"/>
              <a:gd name="connsiteX3" fmla="*/ 3302 w 8001"/>
              <a:gd name="connsiteY3" fmla="*/ 1778 h 6730"/>
              <a:gd name="connsiteX4" fmla="*/ 2286 w 8001"/>
              <a:gd name="connsiteY4" fmla="*/ 2286 h 6730"/>
              <a:gd name="connsiteX5" fmla="*/ 1397 w 8001"/>
              <a:gd name="connsiteY5" fmla="*/ 2794 h 6730"/>
              <a:gd name="connsiteX6" fmla="*/ 381 w 8001"/>
              <a:gd name="connsiteY6" fmla="*/ 3429 h 6730"/>
              <a:gd name="connsiteX7" fmla="*/ 0 w 8001"/>
              <a:gd name="connsiteY7" fmla="*/ 3683 h 6730"/>
              <a:gd name="connsiteX8" fmla="*/ 1778 w 8001"/>
              <a:gd name="connsiteY8" fmla="*/ 6731 h 6730"/>
              <a:gd name="connsiteX9" fmla="*/ 2159 w 8001"/>
              <a:gd name="connsiteY9" fmla="*/ 6604 h 6730"/>
              <a:gd name="connsiteX10" fmla="*/ 3175 w 8001"/>
              <a:gd name="connsiteY10" fmla="*/ 5969 h 6730"/>
              <a:gd name="connsiteX11" fmla="*/ 4064 w 8001"/>
              <a:gd name="connsiteY11" fmla="*/ 5461 h 6730"/>
              <a:gd name="connsiteX12" fmla="*/ 5080 w 8001"/>
              <a:gd name="connsiteY12" fmla="*/ 4953 h 6730"/>
              <a:gd name="connsiteX13" fmla="*/ 5969 w 8001"/>
              <a:gd name="connsiteY13" fmla="*/ 4318 h 6730"/>
              <a:gd name="connsiteX14" fmla="*/ 6985 w 8001"/>
              <a:gd name="connsiteY14" fmla="*/ 3810 h 6730"/>
              <a:gd name="connsiteX15" fmla="*/ 8001 w 8001"/>
              <a:gd name="connsiteY15" fmla="*/ 3302 h 6730"/>
              <a:gd name="connsiteX16" fmla="*/ 8001 w 8001"/>
              <a:gd name="connsiteY16" fmla="*/ 3175 h 6730"/>
              <a:gd name="connsiteX17" fmla="*/ 6223 w 8001"/>
              <a:gd name="connsiteY17" fmla="*/ 0 h 6730"/>
              <a:gd name="connsiteX18" fmla="*/ 6223 w 8001"/>
              <a:gd name="connsiteY18" fmla="*/ 127 h 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001" h="6730">
                <a:moveTo>
                  <a:pt x="6223" y="127"/>
                </a:moveTo>
                <a:lnTo>
                  <a:pt x="5207" y="635"/>
                </a:lnTo>
                <a:lnTo>
                  <a:pt x="4191" y="1143"/>
                </a:lnTo>
                <a:lnTo>
                  <a:pt x="3302" y="1778"/>
                </a:lnTo>
                <a:lnTo>
                  <a:pt x="2286" y="2286"/>
                </a:lnTo>
                <a:lnTo>
                  <a:pt x="1397" y="2794"/>
                </a:lnTo>
                <a:lnTo>
                  <a:pt x="381" y="3429"/>
                </a:lnTo>
                <a:lnTo>
                  <a:pt x="0" y="3683"/>
                </a:lnTo>
                <a:lnTo>
                  <a:pt x="1778" y="6731"/>
                </a:lnTo>
                <a:lnTo>
                  <a:pt x="2159" y="6604"/>
                </a:lnTo>
                <a:lnTo>
                  <a:pt x="3175" y="5969"/>
                </a:lnTo>
                <a:lnTo>
                  <a:pt x="4064" y="5461"/>
                </a:lnTo>
                <a:lnTo>
                  <a:pt x="5080" y="4953"/>
                </a:lnTo>
                <a:lnTo>
                  <a:pt x="5969" y="4318"/>
                </a:lnTo>
                <a:lnTo>
                  <a:pt x="6985" y="3810"/>
                </a:lnTo>
                <a:lnTo>
                  <a:pt x="8001" y="3302"/>
                </a:lnTo>
                <a:lnTo>
                  <a:pt x="8001" y="3175"/>
                </a:lnTo>
                <a:lnTo>
                  <a:pt x="6223" y="0"/>
                </a:lnTo>
                <a:lnTo>
                  <a:pt x="6223" y="127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ACED78EE-17E6-4B1F-8E44-348F282E3CE8}"/>
              </a:ext>
            </a:extLst>
          </p:cNvPr>
          <p:cNvSpPr/>
          <p:nvPr/>
        </p:nvSpPr>
        <p:spPr>
          <a:xfrm>
            <a:off x="801369" y="3081908"/>
            <a:ext cx="8001" cy="6858"/>
          </a:xfrm>
          <a:custGeom>
            <a:avLst/>
            <a:gdLst>
              <a:gd name="connsiteX0" fmla="*/ 5461 w 8001"/>
              <a:gd name="connsiteY0" fmla="*/ 508 h 6858"/>
              <a:gd name="connsiteX1" fmla="*/ 4572 w 8001"/>
              <a:gd name="connsiteY1" fmla="*/ 1016 h 6858"/>
              <a:gd name="connsiteX2" fmla="*/ 3556 w 8001"/>
              <a:gd name="connsiteY2" fmla="*/ 1651 h 6858"/>
              <a:gd name="connsiteX3" fmla="*/ 2540 w 8001"/>
              <a:gd name="connsiteY3" fmla="*/ 2159 h 6858"/>
              <a:gd name="connsiteX4" fmla="*/ 1651 w 8001"/>
              <a:gd name="connsiteY4" fmla="*/ 2667 h 6858"/>
              <a:gd name="connsiteX5" fmla="*/ 635 w 8001"/>
              <a:gd name="connsiteY5" fmla="*/ 3302 h 6858"/>
              <a:gd name="connsiteX6" fmla="*/ 0 w 8001"/>
              <a:gd name="connsiteY6" fmla="*/ 3683 h 6858"/>
              <a:gd name="connsiteX7" fmla="*/ 1778 w 8001"/>
              <a:gd name="connsiteY7" fmla="*/ 6858 h 6858"/>
              <a:gd name="connsiteX8" fmla="*/ 2540 w 8001"/>
              <a:gd name="connsiteY8" fmla="*/ 6477 h 6858"/>
              <a:gd name="connsiteX9" fmla="*/ 3429 w 8001"/>
              <a:gd name="connsiteY9" fmla="*/ 5842 h 6858"/>
              <a:gd name="connsiteX10" fmla="*/ 4445 w 8001"/>
              <a:gd name="connsiteY10" fmla="*/ 5334 h 6858"/>
              <a:gd name="connsiteX11" fmla="*/ 5334 w 8001"/>
              <a:gd name="connsiteY11" fmla="*/ 4699 h 6858"/>
              <a:gd name="connsiteX12" fmla="*/ 6350 w 8001"/>
              <a:gd name="connsiteY12" fmla="*/ 4191 h 6858"/>
              <a:gd name="connsiteX13" fmla="*/ 7366 w 8001"/>
              <a:gd name="connsiteY13" fmla="*/ 3556 h 6858"/>
              <a:gd name="connsiteX14" fmla="*/ 8001 w 8001"/>
              <a:gd name="connsiteY14" fmla="*/ 3175 h 6858"/>
              <a:gd name="connsiteX15" fmla="*/ 6223 w 8001"/>
              <a:gd name="connsiteY15" fmla="*/ 0 h 6858"/>
              <a:gd name="connsiteX16" fmla="*/ 5461 w 8001"/>
              <a:gd name="connsiteY16" fmla="*/ 508 h 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01" h="6858">
                <a:moveTo>
                  <a:pt x="5461" y="508"/>
                </a:moveTo>
                <a:lnTo>
                  <a:pt x="4572" y="1016"/>
                </a:lnTo>
                <a:lnTo>
                  <a:pt x="3556" y="1651"/>
                </a:lnTo>
                <a:lnTo>
                  <a:pt x="2540" y="2159"/>
                </a:lnTo>
                <a:lnTo>
                  <a:pt x="1651" y="2667"/>
                </a:lnTo>
                <a:lnTo>
                  <a:pt x="635" y="3302"/>
                </a:lnTo>
                <a:lnTo>
                  <a:pt x="0" y="3683"/>
                </a:lnTo>
                <a:lnTo>
                  <a:pt x="1778" y="6858"/>
                </a:lnTo>
                <a:lnTo>
                  <a:pt x="2540" y="6477"/>
                </a:lnTo>
                <a:lnTo>
                  <a:pt x="3429" y="5842"/>
                </a:lnTo>
                <a:lnTo>
                  <a:pt x="4445" y="5334"/>
                </a:lnTo>
                <a:lnTo>
                  <a:pt x="5334" y="4699"/>
                </a:lnTo>
                <a:lnTo>
                  <a:pt x="6350" y="4191"/>
                </a:lnTo>
                <a:lnTo>
                  <a:pt x="7366" y="3556"/>
                </a:lnTo>
                <a:lnTo>
                  <a:pt x="8001" y="3175"/>
                </a:lnTo>
                <a:lnTo>
                  <a:pt x="6223" y="0"/>
                </a:lnTo>
                <a:lnTo>
                  <a:pt x="5461" y="508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E6250634-0276-483C-AFCE-024620EB122C}"/>
              </a:ext>
            </a:extLst>
          </p:cNvPr>
          <p:cNvSpPr/>
          <p:nvPr/>
        </p:nvSpPr>
        <p:spPr>
          <a:xfrm>
            <a:off x="473837" y="3215513"/>
            <a:ext cx="7873" cy="4952"/>
          </a:xfrm>
          <a:custGeom>
            <a:avLst/>
            <a:gdLst>
              <a:gd name="connsiteX0" fmla="*/ 6350 w 7873"/>
              <a:gd name="connsiteY0" fmla="*/ 127 h 4952"/>
              <a:gd name="connsiteX1" fmla="*/ 5334 w 7873"/>
              <a:gd name="connsiteY1" fmla="*/ 381 h 4952"/>
              <a:gd name="connsiteX2" fmla="*/ 4318 w 7873"/>
              <a:gd name="connsiteY2" fmla="*/ 635 h 4952"/>
              <a:gd name="connsiteX3" fmla="*/ 3175 w 7873"/>
              <a:gd name="connsiteY3" fmla="*/ 762 h 4952"/>
              <a:gd name="connsiteX4" fmla="*/ 2159 w 7873"/>
              <a:gd name="connsiteY4" fmla="*/ 1016 h 4952"/>
              <a:gd name="connsiteX5" fmla="*/ 1016 w 7873"/>
              <a:gd name="connsiteY5" fmla="*/ 1270 h 4952"/>
              <a:gd name="connsiteX6" fmla="*/ 0 w 7873"/>
              <a:gd name="connsiteY6" fmla="*/ 1397 h 4952"/>
              <a:gd name="connsiteX7" fmla="*/ 762 w 7873"/>
              <a:gd name="connsiteY7" fmla="*/ 4953 h 4952"/>
              <a:gd name="connsiteX8" fmla="*/ 1778 w 7873"/>
              <a:gd name="connsiteY8" fmla="*/ 4826 h 4952"/>
              <a:gd name="connsiteX9" fmla="*/ 2794 w 7873"/>
              <a:gd name="connsiteY9" fmla="*/ 4572 h 4952"/>
              <a:gd name="connsiteX10" fmla="*/ 3937 w 7873"/>
              <a:gd name="connsiteY10" fmla="*/ 4318 h 4952"/>
              <a:gd name="connsiteX11" fmla="*/ 4953 w 7873"/>
              <a:gd name="connsiteY11" fmla="*/ 4191 h 4952"/>
              <a:gd name="connsiteX12" fmla="*/ 6096 w 7873"/>
              <a:gd name="connsiteY12" fmla="*/ 3937 h 4952"/>
              <a:gd name="connsiteX13" fmla="*/ 7112 w 7873"/>
              <a:gd name="connsiteY13" fmla="*/ 3683 h 4952"/>
              <a:gd name="connsiteX14" fmla="*/ 7874 w 7873"/>
              <a:gd name="connsiteY14" fmla="*/ 3556 h 4952"/>
              <a:gd name="connsiteX15" fmla="*/ 7112 w 7873"/>
              <a:gd name="connsiteY15" fmla="*/ 0 h 4952"/>
              <a:gd name="connsiteX16" fmla="*/ 6350 w 7873"/>
              <a:gd name="connsiteY16" fmla="*/ 127 h 4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873" h="4952">
                <a:moveTo>
                  <a:pt x="6350" y="127"/>
                </a:moveTo>
                <a:lnTo>
                  <a:pt x="5334" y="381"/>
                </a:lnTo>
                <a:lnTo>
                  <a:pt x="4318" y="635"/>
                </a:lnTo>
                <a:lnTo>
                  <a:pt x="3175" y="762"/>
                </a:lnTo>
                <a:lnTo>
                  <a:pt x="2159" y="1016"/>
                </a:lnTo>
                <a:lnTo>
                  <a:pt x="1016" y="1270"/>
                </a:lnTo>
                <a:lnTo>
                  <a:pt x="0" y="1397"/>
                </a:lnTo>
                <a:lnTo>
                  <a:pt x="762" y="4953"/>
                </a:lnTo>
                <a:lnTo>
                  <a:pt x="1778" y="4826"/>
                </a:lnTo>
                <a:lnTo>
                  <a:pt x="2794" y="4572"/>
                </a:lnTo>
                <a:lnTo>
                  <a:pt x="3937" y="4318"/>
                </a:lnTo>
                <a:lnTo>
                  <a:pt x="4953" y="4191"/>
                </a:lnTo>
                <a:lnTo>
                  <a:pt x="6096" y="3937"/>
                </a:lnTo>
                <a:lnTo>
                  <a:pt x="7112" y="3683"/>
                </a:lnTo>
                <a:lnTo>
                  <a:pt x="7874" y="3556"/>
                </a:lnTo>
                <a:lnTo>
                  <a:pt x="7112" y="0"/>
                </a:lnTo>
                <a:lnTo>
                  <a:pt x="6350" y="127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6FBE9667-8F2E-4DF3-97DC-E7C46F415D51}"/>
              </a:ext>
            </a:extLst>
          </p:cNvPr>
          <p:cNvSpPr/>
          <p:nvPr/>
        </p:nvSpPr>
        <p:spPr>
          <a:xfrm>
            <a:off x="734948" y="3119247"/>
            <a:ext cx="8001" cy="6604"/>
          </a:xfrm>
          <a:custGeom>
            <a:avLst/>
            <a:gdLst>
              <a:gd name="connsiteX0" fmla="*/ 5842 w 8001"/>
              <a:gd name="connsiteY0" fmla="*/ 254 h 6604"/>
              <a:gd name="connsiteX1" fmla="*/ 4953 w 8001"/>
              <a:gd name="connsiteY1" fmla="*/ 762 h 6604"/>
              <a:gd name="connsiteX2" fmla="*/ 3937 w 8001"/>
              <a:gd name="connsiteY2" fmla="*/ 1270 h 6604"/>
              <a:gd name="connsiteX3" fmla="*/ 2921 w 8001"/>
              <a:gd name="connsiteY3" fmla="*/ 1778 h 6604"/>
              <a:gd name="connsiteX4" fmla="*/ 1905 w 8001"/>
              <a:gd name="connsiteY4" fmla="*/ 2286 h 6604"/>
              <a:gd name="connsiteX5" fmla="*/ 1016 w 8001"/>
              <a:gd name="connsiteY5" fmla="*/ 2794 h 6604"/>
              <a:gd name="connsiteX6" fmla="*/ 0 w 8001"/>
              <a:gd name="connsiteY6" fmla="*/ 3302 h 6604"/>
              <a:gd name="connsiteX7" fmla="*/ 0 w 8001"/>
              <a:gd name="connsiteY7" fmla="*/ 3302 h 6604"/>
              <a:gd name="connsiteX8" fmla="*/ 1651 w 8001"/>
              <a:gd name="connsiteY8" fmla="*/ 6604 h 6604"/>
              <a:gd name="connsiteX9" fmla="*/ 1651 w 8001"/>
              <a:gd name="connsiteY9" fmla="*/ 6604 h 6604"/>
              <a:gd name="connsiteX10" fmla="*/ 2667 w 8001"/>
              <a:gd name="connsiteY10" fmla="*/ 5969 h 6604"/>
              <a:gd name="connsiteX11" fmla="*/ 3683 w 8001"/>
              <a:gd name="connsiteY11" fmla="*/ 5461 h 6604"/>
              <a:gd name="connsiteX12" fmla="*/ 4572 w 8001"/>
              <a:gd name="connsiteY12" fmla="*/ 4953 h 6604"/>
              <a:gd name="connsiteX13" fmla="*/ 5588 w 8001"/>
              <a:gd name="connsiteY13" fmla="*/ 4445 h 6604"/>
              <a:gd name="connsiteX14" fmla="*/ 6604 w 8001"/>
              <a:gd name="connsiteY14" fmla="*/ 3937 h 6604"/>
              <a:gd name="connsiteX15" fmla="*/ 7620 w 8001"/>
              <a:gd name="connsiteY15" fmla="*/ 3429 h 6604"/>
              <a:gd name="connsiteX16" fmla="*/ 8001 w 8001"/>
              <a:gd name="connsiteY16" fmla="*/ 3175 h 6604"/>
              <a:gd name="connsiteX17" fmla="*/ 6350 w 8001"/>
              <a:gd name="connsiteY17" fmla="*/ 0 h 6604"/>
              <a:gd name="connsiteX18" fmla="*/ 5842 w 8001"/>
              <a:gd name="connsiteY18" fmla="*/ 254 h 6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001" h="6604">
                <a:moveTo>
                  <a:pt x="5842" y="254"/>
                </a:moveTo>
                <a:lnTo>
                  <a:pt x="4953" y="762"/>
                </a:lnTo>
                <a:lnTo>
                  <a:pt x="3937" y="1270"/>
                </a:lnTo>
                <a:lnTo>
                  <a:pt x="2921" y="1778"/>
                </a:lnTo>
                <a:lnTo>
                  <a:pt x="1905" y="2286"/>
                </a:lnTo>
                <a:lnTo>
                  <a:pt x="1016" y="2794"/>
                </a:lnTo>
                <a:lnTo>
                  <a:pt x="0" y="3302"/>
                </a:lnTo>
                <a:lnTo>
                  <a:pt x="0" y="3302"/>
                </a:lnTo>
                <a:lnTo>
                  <a:pt x="1651" y="6604"/>
                </a:lnTo>
                <a:lnTo>
                  <a:pt x="1651" y="6604"/>
                </a:lnTo>
                <a:lnTo>
                  <a:pt x="2667" y="5969"/>
                </a:lnTo>
                <a:lnTo>
                  <a:pt x="3683" y="5461"/>
                </a:lnTo>
                <a:lnTo>
                  <a:pt x="4572" y="4953"/>
                </a:lnTo>
                <a:lnTo>
                  <a:pt x="5588" y="4445"/>
                </a:lnTo>
                <a:lnTo>
                  <a:pt x="6604" y="3937"/>
                </a:lnTo>
                <a:lnTo>
                  <a:pt x="7620" y="3429"/>
                </a:lnTo>
                <a:lnTo>
                  <a:pt x="8001" y="3175"/>
                </a:lnTo>
                <a:lnTo>
                  <a:pt x="6350" y="0"/>
                </a:lnTo>
                <a:lnTo>
                  <a:pt x="5842" y="254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E7D2C533-22E6-44CD-AB1F-9AC384EE32D1}"/>
              </a:ext>
            </a:extLst>
          </p:cNvPr>
          <p:cNvSpPr/>
          <p:nvPr/>
        </p:nvSpPr>
        <p:spPr>
          <a:xfrm>
            <a:off x="844930" y="3056001"/>
            <a:ext cx="8127" cy="6857"/>
          </a:xfrm>
          <a:custGeom>
            <a:avLst/>
            <a:gdLst>
              <a:gd name="connsiteX0" fmla="*/ 5334 w 8127"/>
              <a:gd name="connsiteY0" fmla="*/ 508 h 6857"/>
              <a:gd name="connsiteX1" fmla="*/ 4445 w 8127"/>
              <a:gd name="connsiteY1" fmla="*/ 1143 h 6857"/>
              <a:gd name="connsiteX2" fmla="*/ 3429 w 8127"/>
              <a:gd name="connsiteY2" fmla="*/ 1651 h 6857"/>
              <a:gd name="connsiteX3" fmla="*/ 2413 w 8127"/>
              <a:gd name="connsiteY3" fmla="*/ 2286 h 6857"/>
              <a:gd name="connsiteX4" fmla="*/ 1524 w 8127"/>
              <a:gd name="connsiteY4" fmla="*/ 2921 h 6857"/>
              <a:gd name="connsiteX5" fmla="*/ 508 w 8127"/>
              <a:gd name="connsiteY5" fmla="*/ 3429 h 6857"/>
              <a:gd name="connsiteX6" fmla="*/ 0 w 8127"/>
              <a:gd name="connsiteY6" fmla="*/ 3683 h 6857"/>
              <a:gd name="connsiteX7" fmla="*/ 1905 w 8127"/>
              <a:gd name="connsiteY7" fmla="*/ 6858 h 6857"/>
              <a:gd name="connsiteX8" fmla="*/ 2413 w 8127"/>
              <a:gd name="connsiteY8" fmla="*/ 6604 h 6857"/>
              <a:gd name="connsiteX9" fmla="*/ 3429 w 8127"/>
              <a:gd name="connsiteY9" fmla="*/ 5969 h 6857"/>
              <a:gd name="connsiteX10" fmla="*/ 4318 w 8127"/>
              <a:gd name="connsiteY10" fmla="*/ 5334 h 6857"/>
              <a:gd name="connsiteX11" fmla="*/ 5334 w 8127"/>
              <a:gd name="connsiteY11" fmla="*/ 4826 h 6857"/>
              <a:gd name="connsiteX12" fmla="*/ 6223 w 8127"/>
              <a:gd name="connsiteY12" fmla="*/ 4191 h 6857"/>
              <a:gd name="connsiteX13" fmla="*/ 7239 w 8127"/>
              <a:gd name="connsiteY13" fmla="*/ 3683 h 6857"/>
              <a:gd name="connsiteX14" fmla="*/ 8128 w 8127"/>
              <a:gd name="connsiteY14" fmla="*/ 3048 h 6857"/>
              <a:gd name="connsiteX15" fmla="*/ 6223 w 8127"/>
              <a:gd name="connsiteY15" fmla="*/ 0 h 6857"/>
              <a:gd name="connsiteX16" fmla="*/ 5334 w 8127"/>
              <a:gd name="connsiteY16" fmla="*/ 508 h 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27" h="6857">
                <a:moveTo>
                  <a:pt x="5334" y="508"/>
                </a:moveTo>
                <a:lnTo>
                  <a:pt x="4445" y="1143"/>
                </a:lnTo>
                <a:lnTo>
                  <a:pt x="3429" y="1651"/>
                </a:lnTo>
                <a:lnTo>
                  <a:pt x="2413" y="2286"/>
                </a:lnTo>
                <a:lnTo>
                  <a:pt x="1524" y="2921"/>
                </a:lnTo>
                <a:lnTo>
                  <a:pt x="508" y="3429"/>
                </a:lnTo>
                <a:lnTo>
                  <a:pt x="0" y="3683"/>
                </a:lnTo>
                <a:lnTo>
                  <a:pt x="1905" y="6858"/>
                </a:lnTo>
                <a:lnTo>
                  <a:pt x="2413" y="6604"/>
                </a:lnTo>
                <a:lnTo>
                  <a:pt x="3429" y="5969"/>
                </a:lnTo>
                <a:lnTo>
                  <a:pt x="4318" y="5334"/>
                </a:lnTo>
                <a:lnTo>
                  <a:pt x="5334" y="4826"/>
                </a:lnTo>
                <a:lnTo>
                  <a:pt x="6223" y="4191"/>
                </a:lnTo>
                <a:lnTo>
                  <a:pt x="7239" y="3683"/>
                </a:lnTo>
                <a:lnTo>
                  <a:pt x="8128" y="3048"/>
                </a:lnTo>
                <a:lnTo>
                  <a:pt x="6223" y="0"/>
                </a:lnTo>
                <a:lnTo>
                  <a:pt x="5334" y="508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1F1D82FD-8FB8-4AF0-A95C-15BE742E9319}"/>
              </a:ext>
            </a:extLst>
          </p:cNvPr>
          <p:cNvSpPr/>
          <p:nvPr/>
        </p:nvSpPr>
        <p:spPr>
          <a:xfrm>
            <a:off x="888364" y="3029585"/>
            <a:ext cx="8001" cy="6857"/>
          </a:xfrm>
          <a:custGeom>
            <a:avLst/>
            <a:gdLst>
              <a:gd name="connsiteX0" fmla="*/ 6223 w 8001"/>
              <a:gd name="connsiteY0" fmla="*/ 0 h 6857"/>
              <a:gd name="connsiteX1" fmla="*/ 5207 w 8001"/>
              <a:gd name="connsiteY1" fmla="*/ 635 h 6857"/>
              <a:gd name="connsiteX2" fmla="*/ 4191 w 8001"/>
              <a:gd name="connsiteY2" fmla="*/ 1270 h 6857"/>
              <a:gd name="connsiteX3" fmla="*/ 3302 w 8001"/>
              <a:gd name="connsiteY3" fmla="*/ 1778 h 6857"/>
              <a:gd name="connsiteX4" fmla="*/ 2286 w 8001"/>
              <a:gd name="connsiteY4" fmla="*/ 2413 h 6857"/>
              <a:gd name="connsiteX5" fmla="*/ 1397 w 8001"/>
              <a:gd name="connsiteY5" fmla="*/ 2921 h 6857"/>
              <a:gd name="connsiteX6" fmla="*/ 381 w 8001"/>
              <a:gd name="connsiteY6" fmla="*/ 3556 h 6857"/>
              <a:gd name="connsiteX7" fmla="*/ 0 w 8001"/>
              <a:gd name="connsiteY7" fmla="*/ 3810 h 6857"/>
              <a:gd name="connsiteX8" fmla="*/ 1905 w 8001"/>
              <a:gd name="connsiteY8" fmla="*/ 6858 h 6857"/>
              <a:gd name="connsiteX9" fmla="*/ 2286 w 8001"/>
              <a:gd name="connsiteY9" fmla="*/ 6604 h 6857"/>
              <a:gd name="connsiteX10" fmla="*/ 3175 w 8001"/>
              <a:gd name="connsiteY10" fmla="*/ 6096 h 6857"/>
              <a:gd name="connsiteX11" fmla="*/ 4191 w 8001"/>
              <a:gd name="connsiteY11" fmla="*/ 5461 h 6857"/>
              <a:gd name="connsiteX12" fmla="*/ 5207 w 8001"/>
              <a:gd name="connsiteY12" fmla="*/ 4953 h 6857"/>
              <a:gd name="connsiteX13" fmla="*/ 6096 w 8001"/>
              <a:gd name="connsiteY13" fmla="*/ 4318 h 6857"/>
              <a:gd name="connsiteX14" fmla="*/ 7112 w 8001"/>
              <a:gd name="connsiteY14" fmla="*/ 3683 h 6857"/>
              <a:gd name="connsiteX15" fmla="*/ 8001 w 8001"/>
              <a:gd name="connsiteY15" fmla="*/ 3175 h 6857"/>
              <a:gd name="connsiteX16" fmla="*/ 6223 w 8001"/>
              <a:gd name="connsiteY16" fmla="*/ 0 h 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01" h="6857">
                <a:moveTo>
                  <a:pt x="6223" y="0"/>
                </a:moveTo>
                <a:lnTo>
                  <a:pt x="5207" y="635"/>
                </a:lnTo>
                <a:lnTo>
                  <a:pt x="4191" y="1270"/>
                </a:lnTo>
                <a:lnTo>
                  <a:pt x="3302" y="1778"/>
                </a:lnTo>
                <a:lnTo>
                  <a:pt x="2286" y="2413"/>
                </a:lnTo>
                <a:lnTo>
                  <a:pt x="1397" y="2921"/>
                </a:lnTo>
                <a:lnTo>
                  <a:pt x="381" y="3556"/>
                </a:lnTo>
                <a:lnTo>
                  <a:pt x="0" y="3810"/>
                </a:lnTo>
                <a:lnTo>
                  <a:pt x="1905" y="6858"/>
                </a:lnTo>
                <a:lnTo>
                  <a:pt x="2286" y="6604"/>
                </a:lnTo>
                <a:lnTo>
                  <a:pt x="3175" y="6096"/>
                </a:lnTo>
                <a:lnTo>
                  <a:pt x="4191" y="5461"/>
                </a:lnTo>
                <a:lnTo>
                  <a:pt x="5207" y="4953"/>
                </a:lnTo>
                <a:lnTo>
                  <a:pt x="6096" y="4318"/>
                </a:lnTo>
                <a:lnTo>
                  <a:pt x="7112" y="3683"/>
                </a:lnTo>
                <a:lnTo>
                  <a:pt x="8001" y="3175"/>
                </a:lnTo>
                <a:lnTo>
                  <a:pt x="6223" y="0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E31583B5-93AA-46F0-A9F0-3D61CE3A3EC1}"/>
              </a:ext>
            </a:extLst>
          </p:cNvPr>
          <p:cNvSpPr/>
          <p:nvPr/>
        </p:nvSpPr>
        <p:spPr>
          <a:xfrm>
            <a:off x="866647" y="3042792"/>
            <a:ext cx="8127" cy="6858"/>
          </a:xfrm>
          <a:custGeom>
            <a:avLst/>
            <a:gdLst>
              <a:gd name="connsiteX0" fmla="*/ 5715 w 8127"/>
              <a:gd name="connsiteY0" fmla="*/ 381 h 6858"/>
              <a:gd name="connsiteX1" fmla="*/ 4826 w 8127"/>
              <a:gd name="connsiteY1" fmla="*/ 889 h 6858"/>
              <a:gd name="connsiteX2" fmla="*/ 3810 w 8127"/>
              <a:gd name="connsiteY2" fmla="*/ 1524 h 6858"/>
              <a:gd name="connsiteX3" fmla="*/ 2921 w 8127"/>
              <a:gd name="connsiteY3" fmla="*/ 2032 h 6858"/>
              <a:gd name="connsiteX4" fmla="*/ 1905 w 8127"/>
              <a:gd name="connsiteY4" fmla="*/ 2667 h 6858"/>
              <a:gd name="connsiteX5" fmla="*/ 889 w 8127"/>
              <a:gd name="connsiteY5" fmla="*/ 3302 h 6858"/>
              <a:gd name="connsiteX6" fmla="*/ 0 w 8127"/>
              <a:gd name="connsiteY6" fmla="*/ 3810 h 6858"/>
              <a:gd name="connsiteX7" fmla="*/ 1905 w 8127"/>
              <a:gd name="connsiteY7" fmla="*/ 6858 h 6858"/>
              <a:gd name="connsiteX8" fmla="*/ 2794 w 8127"/>
              <a:gd name="connsiteY8" fmla="*/ 6350 h 6858"/>
              <a:gd name="connsiteX9" fmla="*/ 3810 w 8127"/>
              <a:gd name="connsiteY9" fmla="*/ 5715 h 6858"/>
              <a:gd name="connsiteX10" fmla="*/ 4699 w 8127"/>
              <a:gd name="connsiteY10" fmla="*/ 5207 h 6858"/>
              <a:gd name="connsiteX11" fmla="*/ 5715 w 8127"/>
              <a:gd name="connsiteY11" fmla="*/ 4572 h 6858"/>
              <a:gd name="connsiteX12" fmla="*/ 6731 w 8127"/>
              <a:gd name="connsiteY12" fmla="*/ 4064 h 6858"/>
              <a:gd name="connsiteX13" fmla="*/ 7620 w 8127"/>
              <a:gd name="connsiteY13" fmla="*/ 3429 h 6858"/>
              <a:gd name="connsiteX14" fmla="*/ 8128 w 8127"/>
              <a:gd name="connsiteY14" fmla="*/ 3175 h 6858"/>
              <a:gd name="connsiteX15" fmla="*/ 6223 w 8127"/>
              <a:gd name="connsiteY15" fmla="*/ 0 h 6858"/>
              <a:gd name="connsiteX16" fmla="*/ 5715 w 8127"/>
              <a:gd name="connsiteY16" fmla="*/ 381 h 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27" h="6858">
                <a:moveTo>
                  <a:pt x="5715" y="381"/>
                </a:moveTo>
                <a:lnTo>
                  <a:pt x="4826" y="889"/>
                </a:lnTo>
                <a:lnTo>
                  <a:pt x="3810" y="1524"/>
                </a:lnTo>
                <a:lnTo>
                  <a:pt x="2921" y="2032"/>
                </a:lnTo>
                <a:lnTo>
                  <a:pt x="1905" y="2667"/>
                </a:lnTo>
                <a:lnTo>
                  <a:pt x="889" y="3302"/>
                </a:lnTo>
                <a:lnTo>
                  <a:pt x="0" y="3810"/>
                </a:lnTo>
                <a:lnTo>
                  <a:pt x="1905" y="6858"/>
                </a:lnTo>
                <a:lnTo>
                  <a:pt x="2794" y="6350"/>
                </a:lnTo>
                <a:lnTo>
                  <a:pt x="3810" y="5715"/>
                </a:lnTo>
                <a:lnTo>
                  <a:pt x="4699" y="5207"/>
                </a:lnTo>
                <a:lnTo>
                  <a:pt x="5715" y="4572"/>
                </a:lnTo>
                <a:lnTo>
                  <a:pt x="6731" y="4064"/>
                </a:lnTo>
                <a:lnTo>
                  <a:pt x="7620" y="3429"/>
                </a:lnTo>
                <a:lnTo>
                  <a:pt x="8128" y="3175"/>
                </a:lnTo>
                <a:lnTo>
                  <a:pt x="6223" y="0"/>
                </a:lnTo>
                <a:lnTo>
                  <a:pt x="5715" y="381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935B9AA8-2006-4407-9442-801DEC3755FB}"/>
              </a:ext>
            </a:extLst>
          </p:cNvPr>
          <p:cNvSpPr/>
          <p:nvPr/>
        </p:nvSpPr>
        <p:spPr>
          <a:xfrm>
            <a:off x="823213" y="3069082"/>
            <a:ext cx="8000" cy="6730"/>
          </a:xfrm>
          <a:custGeom>
            <a:avLst/>
            <a:gdLst>
              <a:gd name="connsiteX0" fmla="*/ 5842 w 8000"/>
              <a:gd name="connsiteY0" fmla="*/ 127 h 6730"/>
              <a:gd name="connsiteX1" fmla="*/ 4953 w 8000"/>
              <a:gd name="connsiteY1" fmla="*/ 762 h 6730"/>
              <a:gd name="connsiteX2" fmla="*/ 3937 w 8000"/>
              <a:gd name="connsiteY2" fmla="*/ 1270 h 6730"/>
              <a:gd name="connsiteX3" fmla="*/ 2921 w 8000"/>
              <a:gd name="connsiteY3" fmla="*/ 1905 h 6730"/>
              <a:gd name="connsiteX4" fmla="*/ 2032 w 8000"/>
              <a:gd name="connsiteY4" fmla="*/ 2413 h 6730"/>
              <a:gd name="connsiteX5" fmla="*/ 1016 w 8000"/>
              <a:gd name="connsiteY5" fmla="*/ 3048 h 6730"/>
              <a:gd name="connsiteX6" fmla="*/ 127 w 8000"/>
              <a:gd name="connsiteY6" fmla="*/ 3556 h 6730"/>
              <a:gd name="connsiteX7" fmla="*/ 0 w 8000"/>
              <a:gd name="connsiteY7" fmla="*/ 3683 h 6730"/>
              <a:gd name="connsiteX8" fmla="*/ 1778 w 8000"/>
              <a:gd name="connsiteY8" fmla="*/ 6731 h 6730"/>
              <a:gd name="connsiteX9" fmla="*/ 1905 w 8000"/>
              <a:gd name="connsiteY9" fmla="*/ 6731 h 6730"/>
              <a:gd name="connsiteX10" fmla="*/ 2921 w 8000"/>
              <a:gd name="connsiteY10" fmla="*/ 6223 h 6730"/>
              <a:gd name="connsiteX11" fmla="*/ 3810 w 8000"/>
              <a:gd name="connsiteY11" fmla="*/ 5588 h 6730"/>
              <a:gd name="connsiteX12" fmla="*/ 4826 w 8000"/>
              <a:gd name="connsiteY12" fmla="*/ 5080 h 6730"/>
              <a:gd name="connsiteX13" fmla="*/ 5842 w 8000"/>
              <a:gd name="connsiteY13" fmla="*/ 4445 h 6730"/>
              <a:gd name="connsiteX14" fmla="*/ 6731 w 8000"/>
              <a:gd name="connsiteY14" fmla="*/ 3937 h 6730"/>
              <a:gd name="connsiteX15" fmla="*/ 7747 w 8000"/>
              <a:gd name="connsiteY15" fmla="*/ 3302 h 6730"/>
              <a:gd name="connsiteX16" fmla="*/ 8001 w 8000"/>
              <a:gd name="connsiteY16" fmla="*/ 3048 h 6730"/>
              <a:gd name="connsiteX17" fmla="*/ 6223 w 8000"/>
              <a:gd name="connsiteY17" fmla="*/ 0 h 6730"/>
              <a:gd name="connsiteX18" fmla="*/ 5842 w 8000"/>
              <a:gd name="connsiteY18" fmla="*/ 127 h 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000" h="6730">
                <a:moveTo>
                  <a:pt x="5842" y="127"/>
                </a:moveTo>
                <a:lnTo>
                  <a:pt x="4953" y="762"/>
                </a:lnTo>
                <a:lnTo>
                  <a:pt x="3937" y="1270"/>
                </a:lnTo>
                <a:lnTo>
                  <a:pt x="2921" y="1905"/>
                </a:lnTo>
                <a:lnTo>
                  <a:pt x="2032" y="2413"/>
                </a:lnTo>
                <a:lnTo>
                  <a:pt x="1016" y="3048"/>
                </a:lnTo>
                <a:lnTo>
                  <a:pt x="127" y="3556"/>
                </a:lnTo>
                <a:lnTo>
                  <a:pt x="0" y="3683"/>
                </a:lnTo>
                <a:lnTo>
                  <a:pt x="1778" y="6731"/>
                </a:lnTo>
                <a:lnTo>
                  <a:pt x="1905" y="6731"/>
                </a:lnTo>
                <a:lnTo>
                  <a:pt x="2921" y="6223"/>
                </a:lnTo>
                <a:lnTo>
                  <a:pt x="3810" y="5588"/>
                </a:lnTo>
                <a:lnTo>
                  <a:pt x="4826" y="5080"/>
                </a:lnTo>
                <a:lnTo>
                  <a:pt x="5842" y="4445"/>
                </a:lnTo>
                <a:lnTo>
                  <a:pt x="6731" y="3937"/>
                </a:lnTo>
                <a:lnTo>
                  <a:pt x="7747" y="3302"/>
                </a:lnTo>
                <a:lnTo>
                  <a:pt x="8001" y="3048"/>
                </a:lnTo>
                <a:lnTo>
                  <a:pt x="6223" y="0"/>
                </a:lnTo>
                <a:lnTo>
                  <a:pt x="5842" y="127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E5896AB7-CE49-423D-A77D-CA4EF7DE788D}"/>
              </a:ext>
            </a:extLst>
          </p:cNvPr>
          <p:cNvSpPr/>
          <p:nvPr/>
        </p:nvSpPr>
        <p:spPr>
          <a:xfrm>
            <a:off x="712343" y="3130930"/>
            <a:ext cx="8127" cy="6476"/>
          </a:xfrm>
          <a:custGeom>
            <a:avLst/>
            <a:gdLst>
              <a:gd name="connsiteX0" fmla="*/ 5969 w 8127"/>
              <a:gd name="connsiteY0" fmla="*/ 254 h 6476"/>
              <a:gd name="connsiteX1" fmla="*/ 4953 w 8127"/>
              <a:gd name="connsiteY1" fmla="*/ 762 h 6476"/>
              <a:gd name="connsiteX2" fmla="*/ 3937 w 8127"/>
              <a:gd name="connsiteY2" fmla="*/ 1270 h 6476"/>
              <a:gd name="connsiteX3" fmla="*/ 3048 w 8127"/>
              <a:gd name="connsiteY3" fmla="*/ 1778 h 6476"/>
              <a:gd name="connsiteX4" fmla="*/ 2032 w 8127"/>
              <a:gd name="connsiteY4" fmla="*/ 2286 h 6476"/>
              <a:gd name="connsiteX5" fmla="*/ 1016 w 8127"/>
              <a:gd name="connsiteY5" fmla="*/ 2794 h 6476"/>
              <a:gd name="connsiteX6" fmla="*/ 0 w 8127"/>
              <a:gd name="connsiteY6" fmla="*/ 3302 h 6476"/>
              <a:gd name="connsiteX7" fmla="*/ 0 w 8127"/>
              <a:gd name="connsiteY7" fmla="*/ 3302 h 6476"/>
              <a:gd name="connsiteX8" fmla="*/ 1651 w 8127"/>
              <a:gd name="connsiteY8" fmla="*/ 6477 h 6476"/>
              <a:gd name="connsiteX9" fmla="*/ 1651 w 8127"/>
              <a:gd name="connsiteY9" fmla="*/ 6477 h 6476"/>
              <a:gd name="connsiteX10" fmla="*/ 2667 w 8127"/>
              <a:gd name="connsiteY10" fmla="*/ 5969 h 6476"/>
              <a:gd name="connsiteX11" fmla="*/ 3683 w 8127"/>
              <a:gd name="connsiteY11" fmla="*/ 5588 h 6476"/>
              <a:gd name="connsiteX12" fmla="*/ 4572 w 8127"/>
              <a:gd name="connsiteY12" fmla="*/ 5080 h 6476"/>
              <a:gd name="connsiteX13" fmla="*/ 5588 w 8127"/>
              <a:gd name="connsiteY13" fmla="*/ 4572 h 6476"/>
              <a:gd name="connsiteX14" fmla="*/ 6604 w 8127"/>
              <a:gd name="connsiteY14" fmla="*/ 4064 h 6476"/>
              <a:gd name="connsiteX15" fmla="*/ 7620 w 8127"/>
              <a:gd name="connsiteY15" fmla="*/ 3556 h 6476"/>
              <a:gd name="connsiteX16" fmla="*/ 8128 w 8127"/>
              <a:gd name="connsiteY16" fmla="*/ 3302 h 6476"/>
              <a:gd name="connsiteX17" fmla="*/ 6477 w 8127"/>
              <a:gd name="connsiteY17" fmla="*/ 0 h 6476"/>
              <a:gd name="connsiteX18" fmla="*/ 5969 w 8127"/>
              <a:gd name="connsiteY18" fmla="*/ 254 h 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127" h="6476">
                <a:moveTo>
                  <a:pt x="5969" y="254"/>
                </a:moveTo>
                <a:lnTo>
                  <a:pt x="4953" y="762"/>
                </a:lnTo>
                <a:lnTo>
                  <a:pt x="3937" y="1270"/>
                </a:lnTo>
                <a:lnTo>
                  <a:pt x="3048" y="1778"/>
                </a:lnTo>
                <a:lnTo>
                  <a:pt x="2032" y="2286"/>
                </a:lnTo>
                <a:lnTo>
                  <a:pt x="1016" y="2794"/>
                </a:lnTo>
                <a:lnTo>
                  <a:pt x="0" y="3302"/>
                </a:lnTo>
                <a:lnTo>
                  <a:pt x="0" y="3302"/>
                </a:lnTo>
                <a:lnTo>
                  <a:pt x="1651" y="6477"/>
                </a:lnTo>
                <a:lnTo>
                  <a:pt x="1651" y="6477"/>
                </a:lnTo>
                <a:lnTo>
                  <a:pt x="2667" y="5969"/>
                </a:lnTo>
                <a:lnTo>
                  <a:pt x="3683" y="5588"/>
                </a:lnTo>
                <a:lnTo>
                  <a:pt x="4572" y="5080"/>
                </a:lnTo>
                <a:lnTo>
                  <a:pt x="5588" y="4572"/>
                </a:lnTo>
                <a:lnTo>
                  <a:pt x="6604" y="4064"/>
                </a:lnTo>
                <a:lnTo>
                  <a:pt x="7620" y="3556"/>
                </a:lnTo>
                <a:lnTo>
                  <a:pt x="8128" y="3302"/>
                </a:lnTo>
                <a:lnTo>
                  <a:pt x="6477" y="0"/>
                </a:lnTo>
                <a:lnTo>
                  <a:pt x="5969" y="254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" name="Freeform: Shape 148">
            <a:extLst>
              <a:ext uri="{FF2B5EF4-FFF2-40B4-BE49-F238E27FC236}">
                <a16:creationId xmlns:a16="http://schemas.microsoft.com/office/drawing/2014/main" id="{EDABA43E-E9FA-44B2-8B99-9866CCF5F921}"/>
              </a:ext>
            </a:extLst>
          </p:cNvPr>
          <p:cNvSpPr/>
          <p:nvPr/>
        </p:nvSpPr>
        <p:spPr>
          <a:xfrm>
            <a:off x="757173" y="3107054"/>
            <a:ext cx="8127" cy="6730"/>
          </a:xfrm>
          <a:custGeom>
            <a:avLst/>
            <a:gdLst>
              <a:gd name="connsiteX0" fmla="*/ 6096 w 8127"/>
              <a:gd name="connsiteY0" fmla="*/ 254 h 6730"/>
              <a:gd name="connsiteX1" fmla="*/ 5080 w 8127"/>
              <a:gd name="connsiteY1" fmla="*/ 762 h 6730"/>
              <a:gd name="connsiteX2" fmla="*/ 4191 w 8127"/>
              <a:gd name="connsiteY2" fmla="*/ 1270 h 6730"/>
              <a:gd name="connsiteX3" fmla="*/ 3175 w 8127"/>
              <a:gd name="connsiteY3" fmla="*/ 1778 h 6730"/>
              <a:gd name="connsiteX4" fmla="*/ 2159 w 8127"/>
              <a:gd name="connsiteY4" fmla="*/ 2413 h 6730"/>
              <a:gd name="connsiteX5" fmla="*/ 1270 w 8127"/>
              <a:gd name="connsiteY5" fmla="*/ 2921 h 6730"/>
              <a:gd name="connsiteX6" fmla="*/ 254 w 8127"/>
              <a:gd name="connsiteY6" fmla="*/ 3429 h 6730"/>
              <a:gd name="connsiteX7" fmla="*/ 0 w 8127"/>
              <a:gd name="connsiteY7" fmla="*/ 3556 h 6730"/>
              <a:gd name="connsiteX8" fmla="*/ 1778 w 8127"/>
              <a:gd name="connsiteY8" fmla="*/ 6731 h 6730"/>
              <a:gd name="connsiteX9" fmla="*/ 1905 w 8127"/>
              <a:gd name="connsiteY9" fmla="*/ 6604 h 6730"/>
              <a:gd name="connsiteX10" fmla="*/ 2921 w 8127"/>
              <a:gd name="connsiteY10" fmla="*/ 6096 h 6730"/>
              <a:gd name="connsiteX11" fmla="*/ 3937 w 8127"/>
              <a:gd name="connsiteY11" fmla="*/ 5588 h 6730"/>
              <a:gd name="connsiteX12" fmla="*/ 4953 w 8127"/>
              <a:gd name="connsiteY12" fmla="*/ 4953 h 6730"/>
              <a:gd name="connsiteX13" fmla="*/ 5842 w 8127"/>
              <a:gd name="connsiteY13" fmla="*/ 4445 h 6730"/>
              <a:gd name="connsiteX14" fmla="*/ 6858 w 8127"/>
              <a:gd name="connsiteY14" fmla="*/ 3937 h 6730"/>
              <a:gd name="connsiteX15" fmla="*/ 7874 w 8127"/>
              <a:gd name="connsiteY15" fmla="*/ 3429 h 6730"/>
              <a:gd name="connsiteX16" fmla="*/ 8128 w 8127"/>
              <a:gd name="connsiteY16" fmla="*/ 3175 h 6730"/>
              <a:gd name="connsiteX17" fmla="*/ 6350 w 8127"/>
              <a:gd name="connsiteY17" fmla="*/ 0 h 6730"/>
              <a:gd name="connsiteX18" fmla="*/ 6096 w 8127"/>
              <a:gd name="connsiteY18" fmla="*/ 254 h 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127" h="6730">
                <a:moveTo>
                  <a:pt x="6096" y="254"/>
                </a:moveTo>
                <a:lnTo>
                  <a:pt x="5080" y="762"/>
                </a:lnTo>
                <a:lnTo>
                  <a:pt x="4191" y="1270"/>
                </a:lnTo>
                <a:lnTo>
                  <a:pt x="3175" y="1778"/>
                </a:lnTo>
                <a:lnTo>
                  <a:pt x="2159" y="2413"/>
                </a:lnTo>
                <a:lnTo>
                  <a:pt x="1270" y="2921"/>
                </a:lnTo>
                <a:lnTo>
                  <a:pt x="254" y="3429"/>
                </a:lnTo>
                <a:lnTo>
                  <a:pt x="0" y="3556"/>
                </a:lnTo>
                <a:lnTo>
                  <a:pt x="1778" y="6731"/>
                </a:lnTo>
                <a:lnTo>
                  <a:pt x="1905" y="6604"/>
                </a:lnTo>
                <a:lnTo>
                  <a:pt x="2921" y="6096"/>
                </a:lnTo>
                <a:lnTo>
                  <a:pt x="3937" y="5588"/>
                </a:lnTo>
                <a:lnTo>
                  <a:pt x="4953" y="4953"/>
                </a:lnTo>
                <a:lnTo>
                  <a:pt x="5842" y="4445"/>
                </a:lnTo>
                <a:lnTo>
                  <a:pt x="6858" y="3937"/>
                </a:lnTo>
                <a:lnTo>
                  <a:pt x="7874" y="3429"/>
                </a:lnTo>
                <a:lnTo>
                  <a:pt x="8128" y="3175"/>
                </a:lnTo>
                <a:lnTo>
                  <a:pt x="6350" y="0"/>
                </a:lnTo>
                <a:lnTo>
                  <a:pt x="6096" y="254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21835D91-49FD-4C00-A338-81F3A1C59D28}"/>
              </a:ext>
            </a:extLst>
          </p:cNvPr>
          <p:cNvSpPr/>
          <p:nvPr/>
        </p:nvSpPr>
        <p:spPr>
          <a:xfrm>
            <a:off x="523240" y="3204082"/>
            <a:ext cx="8001" cy="5334"/>
          </a:xfrm>
          <a:custGeom>
            <a:avLst/>
            <a:gdLst>
              <a:gd name="connsiteX0" fmla="*/ 6858 w 8001"/>
              <a:gd name="connsiteY0" fmla="*/ 0 h 5334"/>
              <a:gd name="connsiteX1" fmla="*/ 5842 w 8001"/>
              <a:gd name="connsiteY1" fmla="*/ 254 h 5334"/>
              <a:gd name="connsiteX2" fmla="*/ 4699 w 8001"/>
              <a:gd name="connsiteY2" fmla="*/ 508 h 5334"/>
              <a:gd name="connsiteX3" fmla="*/ 3683 w 8001"/>
              <a:gd name="connsiteY3" fmla="*/ 762 h 5334"/>
              <a:gd name="connsiteX4" fmla="*/ 2667 w 8001"/>
              <a:gd name="connsiteY4" fmla="*/ 1143 h 5334"/>
              <a:gd name="connsiteX5" fmla="*/ 1651 w 8001"/>
              <a:gd name="connsiteY5" fmla="*/ 1397 h 5334"/>
              <a:gd name="connsiteX6" fmla="*/ 508 w 8001"/>
              <a:gd name="connsiteY6" fmla="*/ 1651 h 5334"/>
              <a:gd name="connsiteX7" fmla="*/ 0 w 8001"/>
              <a:gd name="connsiteY7" fmla="*/ 1778 h 5334"/>
              <a:gd name="connsiteX8" fmla="*/ 889 w 8001"/>
              <a:gd name="connsiteY8" fmla="*/ 5334 h 5334"/>
              <a:gd name="connsiteX9" fmla="*/ 1397 w 8001"/>
              <a:gd name="connsiteY9" fmla="*/ 5080 h 5334"/>
              <a:gd name="connsiteX10" fmla="*/ 2540 w 8001"/>
              <a:gd name="connsiteY10" fmla="*/ 4826 h 5334"/>
              <a:gd name="connsiteX11" fmla="*/ 3556 w 8001"/>
              <a:gd name="connsiteY11" fmla="*/ 4572 h 5334"/>
              <a:gd name="connsiteX12" fmla="*/ 4572 w 8001"/>
              <a:gd name="connsiteY12" fmla="*/ 4318 h 5334"/>
              <a:gd name="connsiteX13" fmla="*/ 5715 w 8001"/>
              <a:gd name="connsiteY13" fmla="*/ 4064 h 5334"/>
              <a:gd name="connsiteX14" fmla="*/ 6731 w 8001"/>
              <a:gd name="connsiteY14" fmla="*/ 3810 h 5334"/>
              <a:gd name="connsiteX15" fmla="*/ 7747 w 8001"/>
              <a:gd name="connsiteY15" fmla="*/ 3556 h 5334"/>
              <a:gd name="connsiteX16" fmla="*/ 8001 w 8001"/>
              <a:gd name="connsiteY16" fmla="*/ 3429 h 5334"/>
              <a:gd name="connsiteX17" fmla="*/ 6985 w 8001"/>
              <a:gd name="connsiteY17" fmla="*/ 0 h 5334"/>
              <a:gd name="connsiteX18" fmla="*/ 6858 w 8001"/>
              <a:gd name="connsiteY18" fmla="*/ 0 h 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001" h="5334">
                <a:moveTo>
                  <a:pt x="6858" y="0"/>
                </a:moveTo>
                <a:lnTo>
                  <a:pt x="5842" y="254"/>
                </a:lnTo>
                <a:lnTo>
                  <a:pt x="4699" y="508"/>
                </a:lnTo>
                <a:lnTo>
                  <a:pt x="3683" y="762"/>
                </a:lnTo>
                <a:lnTo>
                  <a:pt x="2667" y="1143"/>
                </a:lnTo>
                <a:lnTo>
                  <a:pt x="1651" y="1397"/>
                </a:lnTo>
                <a:lnTo>
                  <a:pt x="508" y="1651"/>
                </a:lnTo>
                <a:lnTo>
                  <a:pt x="0" y="1778"/>
                </a:lnTo>
                <a:lnTo>
                  <a:pt x="889" y="5334"/>
                </a:lnTo>
                <a:lnTo>
                  <a:pt x="1397" y="5080"/>
                </a:lnTo>
                <a:lnTo>
                  <a:pt x="2540" y="4826"/>
                </a:lnTo>
                <a:lnTo>
                  <a:pt x="3556" y="4572"/>
                </a:lnTo>
                <a:lnTo>
                  <a:pt x="4572" y="4318"/>
                </a:lnTo>
                <a:lnTo>
                  <a:pt x="5715" y="4064"/>
                </a:lnTo>
                <a:lnTo>
                  <a:pt x="6731" y="3810"/>
                </a:lnTo>
                <a:lnTo>
                  <a:pt x="7747" y="3556"/>
                </a:lnTo>
                <a:lnTo>
                  <a:pt x="8001" y="3429"/>
                </a:lnTo>
                <a:lnTo>
                  <a:pt x="6985" y="0"/>
                </a:lnTo>
                <a:lnTo>
                  <a:pt x="6858" y="0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01CAFB67-FD69-4D02-9196-0177919CA78A}"/>
              </a:ext>
            </a:extLst>
          </p:cNvPr>
          <p:cNvSpPr/>
          <p:nvPr/>
        </p:nvSpPr>
        <p:spPr>
          <a:xfrm>
            <a:off x="572008" y="3189732"/>
            <a:ext cx="8000" cy="5714"/>
          </a:xfrm>
          <a:custGeom>
            <a:avLst/>
            <a:gdLst>
              <a:gd name="connsiteX0" fmla="*/ 6858 w 8000"/>
              <a:gd name="connsiteY0" fmla="*/ 0 h 5714"/>
              <a:gd name="connsiteX1" fmla="*/ 5842 w 8000"/>
              <a:gd name="connsiteY1" fmla="*/ 381 h 5714"/>
              <a:gd name="connsiteX2" fmla="*/ 4826 w 8000"/>
              <a:gd name="connsiteY2" fmla="*/ 762 h 5714"/>
              <a:gd name="connsiteX3" fmla="*/ 3810 w 8000"/>
              <a:gd name="connsiteY3" fmla="*/ 1016 h 5714"/>
              <a:gd name="connsiteX4" fmla="*/ 2794 w 8000"/>
              <a:gd name="connsiteY4" fmla="*/ 1397 h 5714"/>
              <a:gd name="connsiteX5" fmla="*/ 1651 w 8000"/>
              <a:gd name="connsiteY5" fmla="*/ 1651 h 5714"/>
              <a:gd name="connsiteX6" fmla="*/ 635 w 8000"/>
              <a:gd name="connsiteY6" fmla="*/ 2032 h 5714"/>
              <a:gd name="connsiteX7" fmla="*/ 0 w 8000"/>
              <a:gd name="connsiteY7" fmla="*/ 2286 h 5714"/>
              <a:gd name="connsiteX8" fmla="*/ 1016 w 8000"/>
              <a:gd name="connsiteY8" fmla="*/ 5715 h 5714"/>
              <a:gd name="connsiteX9" fmla="*/ 1778 w 8000"/>
              <a:gd name="connsiteY9" fmla="*/ 5461 h 5714"/>
              <a:gd name="connsiteX10" fmla="*/ 2794 w 8000"/>
              <a:gd name="connsiteY10" fmla="*/ 5207 h 5714"/>
              <a:gd name="connsiteX11" fmla="*/ 3810 w 8000"/>
              <a:gd name="connsiteY11" fmla="*/ 4826 h 5714"/>
              <a:gd name="connsiteX12" fmla="*/ 4826 w 8000"/>
              <a:gd name="connsiteY12" fmla="*/ 4445 h 5714"/>
              <a:gd name="connsiteX13" fmla="*/ 5969 w 8000"/>
              <a:gd name="connsiteY13" fmla="*/ 4191 h 5714"/>
              <a:gd name="connsiteX14" fmla="*/ 6985 w 8000"/>
              <a:gd name="connsiteY14" fmla="*/ 3810 h 5714"/>
              <a:gd name="connsiteX15" fmla="*/ 8001 w 8000"/>
              <a:gd name="connsiteY15" fmla="*/ 3556 h 5714"/>
              <a:gd name="connsiteX16" fmla="*/ 8001 w 8000"/>
              <a:gd name="connsiteY16" fmla="*/ 3556 h 5714"/>
              <a:gd name="connsiteX17" fmla="*/ 6858 w 8000"/>
              <a:gd name="connsiteY17" fmla="*/ 0 h 5714"/>
              <a:gd name="connsiteX18" fmla="*/ 6858 w 8000"/>
              <a:gd name="connsiteY18" fmla="*/ 0 h 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000" h="5714">
                <a:moveTo>
                  <a:pt x="6858" y="0"/>
                </a:moveTo>
                <a:lnTo>
                  <a:pt x="5842" y="381"/>
                </a:lnTo>
                <a:lnTo>
                  <a:pt x="4826" y="762"/>
                </a:lnTo>
                <a:lnTo>
                  <a:pt x="3810" y="1016"/>
                </a:lnTo>
                <a:lnTo>
                  <a:pt x="2794" y="1397"/>
                </a:lnTo>
                <a:lnTo>
                  <a:pt x="1651" y="1651"/>
                </a:lnTo>
                <a:lnTo>
                  <a:pt x="635" y="2032"/>
                </a:lnTo>
                <a:lnTo>
                  <a:pt x="0" y="2286"/>
                </a:lnTo>
                <a:lnTo>
                  <a:pt x="1016" y="5715"/>
                </a:lnTo>
                <a:lnTo>
                  <a:pt x="1778" y="5461"/>
                </a:lnTo>
                <a:lnTo>
                  <a:pt x="2794" y="5207"/>
                </a:lnTo>
                <a:lnTo>
                  <a:pt x="3810" y="4826"/>
                </a:lnTo>
                <a:lnTo>
                  <a:pt x="4826" y="4445"/>
                </a:lnTo>
                <a:lnTo>
                  <a:pt x="5969" y="4191"/>
                </a:lnTo>
                <a:lnTo>
                  <a:pt x="6985" y="3810"/>
                </a:lnTo>
                <a:lnTo>
                  <a:pt x="8001" y="3556"/>
                </a:lnTo>
                <a:lnTo>
                  <a:pt x="8001" y="3556"/>
                </a:lnTo>
                <a:lnTo>
                  <a:pt x="6858" y="0"/>
                </a:lnTo>
                <a:lnTo>
                  <a:pt x="6858" y="0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08EA7BE8-E187-4427-9798-3B7A0AFE3264}"/>
              </a:ext>
            </a:extLst>
          </p:cNvPr>
          <p:cNvSpPr/>
          <p:nvPr/>
        </p:nvSpPr>
        <p:spPr>
          <a:xfrm>
            <a:off x="498601" y="3210051"/>
            <a:ext cx="7874" cy="5207"/>
          </a:xfrm>
          <a:custGeom>
            <a:avLst/>
            <a:gdLst>
              <a:gd name="connsiteX0" fmla="*/ 6223 w 7874"/>
              <a:gd name="connsiteY0" fmla="*/ 254 h 5207"/>
              <a:gd name="connsiteX1" fmla="*/ 5080 w 7874"/>
              <a:gd name="connsiteY1" fmla="*/ 508 h 5207"/>
              <a:gd name="connsiteX2" fmla="*/ 4064 w 7874"/>
              <a:gd name="connsiteY2" fmla="*/ 762 h 5207"/>
              <a:gd name="connsiteX3" fmla="*/ 2921 w 7874"/>
              <a:gd name="connsiteY3" fmla="*/ 1016 h 5207"/>
              <a:gd name="connsiteX4" fmla="*/ 1905 w 7874"/>
              <a:gd name="connsiteY4" fmla="*/ 1270 h 5207"/>
              <a:gd name="connsiteX5" fmla="*/ 889 w 7874"/>
              <a:gd name="connsiteY5" fmla="*/ 1524 h 5207"/>
              <a:gd name="connsiteX6" fmla="*/ 0 w 7874"/>
              <a:gd name="connsiteY6" fmla="*/ 1651 h 5207"/>
              <a:gd name="connsiteX7" fmla="*/ 889 w 7874"/>
              <a:gd name="connsiteY7" fmla="*/ 5207 h 5207"/>
              <a:gd name="connsiteX8" fmla="*/ 1651 w 7874"/>
              <a:gd name="connsiteY8" fmla="*/ 5080 h 5207"/>
              <a:gd name="connsiteX9" fmla="*/ 2667 w 7874"/>
              <a:gd name="connsiteY9" fmla="*/ 4826 h 5207"/>
              <a:gd name="connsiteX10" fmla="*/ 3810 w 7874"/>
              <a:gd name="connsiteY10" fmla="*/ 4572 h 5207"/>
              <a:gd name="connsiteX11" fmla="*/ 4826 w 7874"/>
              <a:gd name="connsiteY11" fmla="*/ 4318 h 5207"/>
              <a:gd name="connsiteX12" fmla="*/ 5969 w 7874"/>
              <a:gd name="connsiteY12" fmla="*/ 4064 h 5207"/>
              <a:gd name="connsiteX13" fmla="*/ 6985 w 7874"/>
              <a:gd name="connsiteY13" fmla="*/ 3810 h 5207"/>
              <a:gd name="connsiteX14" fmla="*/ 7874 w 7874"/>
              <a:gd name="connsiteY14" fmla="*/ 3556 h 5207"/>
              <a:gd name="connsiteX15" fmla="*/ 7112 w 7874"/>
              <a:gd name="connsiteY15" fmla="*/ 0 h 5207"/>
              <a:gd name="connsiteX16" fmla="*/ 6223 w 7874"/>
              <a:gd name="connsiteY16" fmla="*/ 254 h 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874" h="5207">
                <a:moveTo>
                  <a:pt x="6223" y="254"/>
                </a:moveTo>
                <a:lnTo>
                  <a:pt x="5080" y="508"/>
                </a:lnTo>
                <a:lnTo>
                  <a:pt x="4064" y="762"/>
                </a:lnTo>
                <a:lnTo>
                  <a:pt x="2921" y="1016"/>
                </a:lnTo>
                <a:lnTo>
                  <a:pt x="1905" y="1270"/>
                </a:lnTo>
                <a:lnTo>
                  <a:pt x="889" y="1524"/>
                </a:lnTo>
                <a:lnTo>
                  <a:pt x="0" y="1651"/>
                </a:lnTo>
                <a:lnTo>
                  <a:pt x="889" y="5207"/>
                </a:lnTo>
                <a:lnTo>
                  <a:pt x="1651" y="5080"/>
                </a:lnTo>
                <a:lnTo>
                  <a:pt x="2667" y="4826"/>
                </a:lnTo>
                <a:lnTo>
                  <a:pt x="3810" y="4572"/>
                </a:lnTo>
                <a:lnTo>
                  <a:pt x="4826" y="4318"/>
                </a:lnTo>
                <a:lnTo>
                  <a:pt x="5969" y="4064"/>
                </a:lnTo>
                <a:lnTo>
                  <a:pt x="6985" y="3810"/>
                </a:lnTo>
                <a:lnTo>
                  <a:pt x="7874" y="3556"/>
                </a:lnTo>
                <a:lnTo>
                  <a:pt x="7112" y="0"/>
                </a:lnTo>
                <a:lnTo>
                  <a:pt x="6223" y="254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2A9C8054-9F2B-4A3B-A99F-0F952B3377C2}"/>
              </a:ext>
            </a:extLst>
          </p:cNvPr>
          <p:cNvSpPr/>
          <p:nvPr/>
        </p:nvSpPr>
        <p:spPr>
          <a:xfrm>
            <a:off x="689609" y="3142233"/>
            <a:ext cx="8127" cy="6476"/>
          </a:xfrm>
          <a:custGeom>
            <a:avLst/>
            <a:gdLst>
              <a:gd name="connsiteX0" fmla="*/ 5969 w 8127"/>
              <a:gd name="connsiteY0" fmla="*/ 254 h 6476"/>
              <a:gd name="connsiteX1" fmla="*/ 5080 w 8127"/>
              <a:gd name="connsiteY1" fmla="*/ 762 h 6476"/>
              <a:gd name="connsiteX2" fmla="*/ 4064 w 8127"/>
              <a:gd name="connsiteY2" fmla="*/ 1143 h 6476"/>
              <a:gd name="connsiteX3" fmla="*/ 3048 w 8127"/>
              <a:gd name="connsiteY3" fmla="*/ 1651 h 6476"/>
              <a:gd name="connsiteX4" fmla="*/ 2032 w 8127"/>
              <a:gd name="connsiteY4" fmla="*/ 2159 h 6476"/>
              <a:gd name="connsiteX5" fmla="*/ 1016 w 8127"/>
              <a:gd name="connsiteY5" fmla="*/ 2667 h 6476"/>
              <a:gd name="connsiteX6" fmla="*/ 127 w 8127"/>
              <a:gd name="connsiteY6" fmla="*/ 3048 h 6476"/>
              <a:gd name="connsiteX7" fmla="*/ 0 w 8127"/>
              <a:gd name="connsiteY7" fmla="*/ 3175 h 6476"/>
              <a:gd name="connsiteX8" fmla="*/ 1524 w 8127"/>
              <a:gd name="connsiteY8" fmla="*/ 6477 h 6476"/>
              <a:gd name="connsiteX9" fmla="*/ 1651 w 8127"/>
              <a:gd name="connsiteY9" fmla="*/ 6350 h 6476"/>
              <a:gd name="connsiteX10" fmla="*/ 2667 w 8127"/>
              <a:gd name="connsiteY10" fmla="*/ 5842 h 6476"/>
              <a:gd name="connsiteX11" fmla="*/ 3683 w 8127"/>
              <a:gd name="connsiteY11" fmla="*/ 5461 h 6476"/>
              <a:gd name="connsiteX12" fmla="*/ 4572 w 8127"/>
              <a:gd name="connsiteY12" fmla="*/ 4953 h 6476"/>
              <a:gd name="connsiteX13" fmla="*/ 5588 w 8127"/>
              <a:gd name="connsiteY13" fmla="*/ 4445 h 6476"/>
              <a:gd name="connsiteX14" fmla="*/ 6604 w 8127"/>
              <a:gd name="connsiteY14" fmla="*/ 4064 h 6476"/>
              <a:gd name="connsiteX15" fmla="*/ 7620 w 8127"/>
              <a:gd name="connsiteY15" fmla="*/ 3556 h 6476"/>
              <a:gd name="connsiteX16" fmla="*/ 8128 w 8127"/>
              <a:gd name="connsiteY16" fmla="*/ 3302 h 6476"/>
              <a:gd name="connsiteX17" fmla="*/ 6477 w 8127"/>
              <a:gd name="connsiteY17" fmla="*/ 0 h 6476"/>
              <a:gd name="connsiteX18" fmla="*/ 5969 w 8127"/>
              <a:gd name="connsiteY18" fmla="*/ 254 h 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127" h="6476">
                <a:moveTo>
                  <a:pt x="5969" y="254"/>
                </a:moveTo>
                <a:lnTo>
                  <a:pt x="5080" y="762"/>
                </a:lnTo>
                <a:lnTo>
                  <a:pt x="4064" y="1143"/>
                </a:lnTo>
                <a:lnTo>
                  <a:pt x="3048" y="1651"/>
                </a:lnTo>
                <a:lnTo>
                  <a:pt x="2032" y="2159"/>
                </a:lnTo>
                <a:lnTo>
                  <a:pt x="1016" y="2667"/>
                </a:lnTo>
                <a:lnTo>
                  <a:pt x="127" y="3048"/>
                </a:lnTo>
                <a:lnTo>
                  <a:pt x="0" y="3175"/>
                </a:lnTo>
                <a:lnTo>
                  <a:pt x="1524" y="6477"/>
                </a:lnTo>
                <a:lnTo>
                  <a:pt x="1651" y="6350"/>
                </a:lnTo>
                <a:lnTo>
                  <a:pt x="2667" y="5842"/>
                </a:lnTo>
                <a:lnTo>
                  <a:pt x="3683" y="5461"/>
                </a:lnTo>
                <a:lnTo>
                  <a:pt x="4572" y="4953"/>
                </a:lnTo>
                <a:lnTo>
                  <a:pt x="5588" y="4445"/>
                </a:lnTo>
                <a:lnTo>
                  <a:pt x="6604" y="4064"/>
                </a:lnTo>
                <a:lnTo>
                  <a:pt x="7620" y="3556"/>
                </a:lnTo>
                <a:lnTo>
                  <a:pt x="8128" y="3302"/>
                </a:lnTo>
                <a:lnTo>
                  <a:pt x="6477" y="0"/>
                </a:lnTo>
                <a:lnTo>
                  <a:pt x="5969" y="254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16DD76A1-F1D7-4FC5-9F1B-B28EDA0C36B3}"/>
              </a:ext>
            </a:extLst>
          </p:cNvPr>
          <p:cNvSpPr/>
          <p:nvPr/>
        </p:nvSpPr>
        <p:spPr>
          <a:xfrm>
            <a:off x="596011" y="3181604"/>
            <a:ext cx="8001" cy="5841"/>
          </a:xfrm>
          <a:custGeom>
            <a:avLst/>
            <a:gdLst>
              <a:gd name="connsiteX0" fmla="*/ 6350 w 8001"/>
              <a:gd name="connsiteY0" fmla="*/ 127 h 5841"/>
              <a:gd name="connsiteX1" fmla="*/ 5334 w 8001"/>
              <a:gd name="connsiteY1" fmla="*/ 508 h 5841"/>
              <a:gd name="connsiteX2" fmla="*/ 4318 w 8001"/>
              <a:gd name="connsiteY2" fmla="*/ 889 h 5841"/>
              <a:gd name="connsiteX3" fmla="*/ 3302 w 8001"/>
              <a:gd name="connsiteY3" fmla="*/ 1270 h 5841"/>
              <a:gd name="connsiteX4" fmla="*/ 2286 w 8001"/>
              <a:gd name="connsiteY4" fmla="*/ 1651 h 5841"/>
              <a:gd name="connsiteX5" fmla="*/ 1270 w 8001"/>
              <a:gd name="connsiteY5" fmla="*/ 2032 h 5841"/>
              <a:gd name="connsiteX6" fmla="*/ 254 w 8001"/>
              <a:gd name="connsiteY6" fmla="*/ 2286 h 5841"/>
              <a:gd name="connsiteX7" fmla="*/ 0 w 8001"/>
              <a:gd name="connsiteY7" fmla="*/ 2413 h 5841"/>
              <a:gd name="connsiteX8" fmla="*/ 1143 w 8001"/>
              <a:gd name="connsiteY8" fmla="*/ 5842 h 5841"/>
              <a:gd name="connsiteX9" fmla="*/ 1524 w 8001"/>
              <a:gd name="connsiteY9" fmla="*/ 5715 h 5841"/>
              <a:gd name="connsiteX10" fmla="*/ 2540 w 8001"/>
              <a:gd name="connsiteY10" fmla="*/ 5334 h 5841"/>
              <a:gd name="connsiteX11" fmla="*/ 3556 w 8001"/>
              <a:gd name="connsiteY11" fmla="*/ 5080 h 5841"/>
              <a:gd name="connsiteX12" fmla="*/ 4572 w 8001"/>
              <a:gd name="connsiteY12" fmla="*/ 4699 h 5841"/>
              <a:gd name="connsiteX13" fmla="*/ 5588 w 8001"/>
              <a:gd name="connsiteY13" fmla="*/ 4318 h 5841"/>
              <a:gd name="connsiteX14" fmla="*/ 6604 w 8001"/>
              <a:gd name="connsiteY14" fmla="*/ 3937 h 5841"/>
              <a:gd name="connsiteX15" fmla="*/ 7620 w 8001"/>
              <a:gd name="connsiteY15" fmla="*/ 3556 h 5841"/>
              <a:gd name="connsiteX16" fmla="*/ 8001 w 8001"/>
              <a:gd name="connsiteY16" fmla="*/ 3429 h 5841"/>
              <a:gd name="connsiteX17" fmla="*/ 6858 w 8001"/>
              <a:gd name="connsiteY17" fmla="*/ 0 h 5841"/>
              <a:gd name="connsiteX18" fmla="*/ 6350 w 8001"/>
              <a:gd name="connsiteY18" fmla="*/ 127 h 5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001" h="5841">
                <a:moveTo>
                  <a:pt x="6350" y="127"/>
                </a:moveTo>
                <a:lnTo>
                  <a:pt x="5334" y="508"/>
                </a:lnTo>
                <a:lnTo>
                  <a:pt x="4318" y="889"/>
                </a:lnTo>
                <a:lnTo>
                  <a:pt x="3302" y="1270"/>
                </a:lnTo>
                <a:lnTo>
                  <a:pt x="2286" y="1651"/>
                </a:lnTo>
                <a:lnTo>
                  <a:pt x="1270" y="2032"/>
                </a:lnTo>
                <a:lnTo>
                  <a:pt x="254" y="2286"/>
                </a:lnTo>
                <a:lnTo>
                  <a:pt x="0" y="2413"/>
                </a:lnTo>
                <a:lnTo>
                  <a:pt x="1143" y="5842"/>
                </a:lnTo>
                <a:lnTo>
                  <a:pt x="1524" y="5715"/>
                </a:lnTo>
                <a:lnTo>
                  <a:pt x="2540" y="5334"/>
                </a:lnTo>
                <a:lnTo>
                  <a:pt x="3556" y="5080"/>
                </a:lnTo>
                <a:lnTo>
                  <a:pt x="4572" y="4699"/>
                </a:lnTo>
                <a:lnTo>
                  <a:pt x="5588" y="4318"/>
                </a:lnTo>
                <a:lnTo>
                  <a:pt x="6604" y="3937"/>
                </a:lnTo>
                <a:lnTo>
                  <a:pt x="7620" y="3556"/>
                </a:lnTo>
                <a:lnTo>
                  <a:pt x="8001" y="3429"/>
                </a:lnTo>
                <a:lnTo>
                  <a:pt x="6858" y="0"/>
                </a:lnTo>
                <a:lnTo>
                  <a:pt x="6350" y="127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8EFE6CA5-D77C-493C-8FEE-6420F76C3BB5}"/>
              </a:ext>
            </a:extLst>
          </p:cNvPr>
          <p:cNvSpPr/>
          <p:nvPr/>
        </p:nvSpPr>
        <p:spPr>
          <a:xfrm>
            <a:off x="619759" y="3172714"/>
            <a:ext cx="8127" cy="5968"/>
          </a:xfrm>
          <a:custGeom>
            <a:avLst/>
            <a:gdLst>
              <a:gd name="connsiteX0" fmla="*/ 5969 w 8127"/>
              <a:gd name="connsiteY0" fmla="*/ 381 h 5968"/>
              <a:gd name="connsiteX1" fmla="*/ 4953 w 8127"/>
              <a:gd name="connsiteY1" fmla="*/ 762 h 5968"/>
              <a:gd name="connsiteX2" fmla="*/ 3937 w 8127"/>
              <a:gd name="connsiteY2" fmla="*/ 1143 h 5968"/>
              <a:gd name="connsiteX3" fmla="*/ 2921 w 8127"/>
              <a:gd name="connsiteY3" fmla="*/ 1524 h 5968"/>
              <a:gd name="connsiteX4" fmla="*/ 1905 w 8127"/>
              <a:gd name="connsiteY4" fmla="*/ 1905 h 5968"/>
              <a:gd name="connsiteX5" fmla="*/ 889 w 8127"/>
              <a:gd name="connsiteY5" fmla="*/ 2286 h 5968"/>
              <a:gd name="connsiteX6" fmla="*/ 0 w 8127"/>
              <a:gd name="connsiteY6" fmla="*/ 2667 h 5968"/>
              <a:gd name="connsiteX7" fmla="*/ 1397 w 8127"/>
              <a:gd name="connsiteY7" fmla="*/ 5969 h 5968"/>
              <a:gd name="connsiteX8" fmla="*/ 2159 w 8127"/>
              <a:gd name="connsiteY8" fmla="*/ 5715 h 5968"/>
              <a:gd name="connsiteX9" fmla="*/ 3175 w 8127"/>
              <a:gd name="connsiteY9" fmla="*/ 5334 h 5968"/>
              <a:gd name="connsiteX10" fmla="*/ 4191 w 8127"/>
              <a:gd name="connsiteY10" fmla="*/ 4953 h 5968"/>
              <a:gd name="connsiteX11" fmla="*/ 5207 w 8127"/>
              <a:gd name="connsiteY11" fmla="*/ 4572 h 5968"/>
              <a:gd name="connsiteX12" fmla="*/ 6223 w 8127"/>
              <a:gd name="connsiteY12" fmla="*/ 4191 h 5968"/>
              <a:gd name="connsiteX13" fmla="*/ 7239 w 8127"/>
              <a:gd name="connsiteY13" fmla="*/ 3810 h 5968"/>
              <a:gd name="connsiteX14" fmla="*/ 8128 w 8127"/>
              <a:gd name="connsiteY14" fmla="*/ 3429 h 5968"/>
              <a:gd name="connsiteX15" fmla="*/ 6858 w 8127"/>
              <a:gd name="connsiteY15" fmla="*/ 0 h 5968"/>
              <a:gd name="connsiteX16" fmla="*/ 5969 w 8127"/>
              <a:gd name="connsiteY16" fmla="*/ 381 h 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27" h="5968">
                <a:moveTo>
                  <a:pt x="5969" y="381"/>
                </a:moveTo>
                <a:lnTo>
                  <a:pt x="4953" y="762"/>
                </a:lnTo>
                <a:lnTo>
                  <a:pt x="3937" y="1143"/>
                </a:lnTo>
                <a:lnTo>
                  <a:pt x="2921" y="1524"/>
                </a:lnTo>
                <a:lnTo>
                  <a:pt x="1905" y="1905"/>
                </a:lnTo>
                <a:lnTo>
                  <a:pt x="889" y="2286"/>
                </a:lnTo>
                <a:lnTo>
                  <a:pt x="0" y="2667"/>
                </a:lnTo>
                <a:lnTo>
                  <a:pt x="1397" y="5969"/>
                </a:lnTo>
                <a:lnTo>
                  <a:pt x="2159" y="5715"/>
                </a:lnTo>
                <a:lnTo>
                  <a:pt x="3175" y="5334"/>
                </a:lnTo>
                <a:lnTo>
                  <a:pt x="4191" y="4953"/>
                </a:lnTo>
                <a:lnTo>
                  <a:pt x="5207" y="4572"/>
                </a:lnTo>
                <a:lnTo>
                  <a:pt x="6223" y="4191"/>
                </a:lnTo>
                <a:lnTo>
                  <a:pt x="7239" y="3810"/>
                </a:lnTo>
                <a:lnTo>
                  <a:pt x="8128" y="3429"/>
                </a:lnTo>
                <a:lnTo>
                  <a:pt x="6858" y="0"/>
                </a:lnTo>
                <a:lnTo>
                  <a:pt x="5969" y="381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6" name="Freeform: Shape 155">
            <a:extLst>
              <a:ext uri="{FF2B5EF4-FFF2-40B4-BE49-F238E27FC236}">
                <a16:creationId xmlns:a16="http://schemas.microsoft.com/office/drawing/2014/main" id="{77D4EFB8-5B63-4DE0-8504-6A2BAAFED2FE}"/>
              </a:ext>
            </a:extLst>
          </p:cNvPr>
          <p:cNvSpPr/>
          <p:nvPr/>
        </p:nvSpPr>
        <p:spPr>
          <a:xfrm>
            <a:off x="666623" y="3153029"/>
            <a:ext cx="8127" cy="6222"/>
          </a:xfrm>
          <a:custGeom>
            <a:avLst/>
            <a:gdLst>
              <a:gd name="connsiteX0" fmla="*/ 6223 w 8127"/>
              <a:gd name="connsiteY0" fmla="*/ 127 h 6222"/>
              <a:gd name="connsiteX1" fmla="*/ 5207 w 8127"/>
              <a:gd name="connsiteY1" fmla="*/ 635 h 6222"/>
              <a:gd name="connsiteX2" fmla="*/ 4191 w 8127"/>
              <a:gd name="connsiteY2" fmla="*/ 1016 h 6222"/>
              <a:gd name="connsiteX3" fmla="*/ 3175 w 8127"/>
              <a:gd name="connsiteY3" fmla="*/ 1524 h 6222"/>
              <a:gd name="connsiteX4" fmla="*/ 2159 w 8127"/>
              <a:gd name="connsiteY4" fmla="*/ 2032 h 6222"/>
              <a:gd name="connsiteX5" fmla="*/ 1270 w 8127"/>
              <a:gd name="connsiteY5" fmla="*/ 2413 h 6222"/>
              <a:gd name="connsiteX6" fmla="*/ 254 w 8127"/>
              <a:gd name="connsiteY6" fmla="*/ 2921 h 6222"/>
              <a:gd name="connsiteX7" fmla="*/ 0 w 8127"/>
              <a:gd name="connsiteY7" fmla="*/ 2921 h 6222"/>
              <a:gd name="connsiteX8" fmla="*/ 1524 w 8127"/>
              <a:gd name="connsiteY8" fmla="*/ 6223 h 6222"/>
              <a:gd name="connsiteX9" fmla="*/ 1651 w 8127"/>
              <a:gd name="connsiteY9" fmla="*/ 6223 h 6222"/>
              <a:gd name="connsiteX10" fmla="*/ 2667 w 8127"/>
              <a:gd name="connsiteY10" fmla="*/ 5715 h 6222"/>
              <a:gd name="connsiteX11" fmla="*/ 3683 w 8127"/>
              <a:gd name="connsiteY11" fmla="*/ 5334 h 6222"/>
              <a:gd name="connsiteX12" fmla="*/ 4699 w 8127"/>
              <a:gd name="connsiteY12" fmla="*/ 4826 h 6222"/>
              <a:gd name="connsiteX13" fmla="*/ 5715 w 8127"/>
              <a:gd name="connsiteY13" fmla="*/ 4318 h 6222"/>
              <a:gd name="connsiteX14" fmla="*/ 6731 w 8127"/>
              <a:gd name="connsiteY14" fmla="*/ 3937 h 6222"/>
              <a:gd name="connsiteX15" fmla="*/ 7747 w 8127"/>
              <a:gd name="connsiteY15" fmla="*/ 3429 h 6222"/>
              <a:gd name="connsiteX16" fmla="*/ 8128 w 8127"/>
              <a:gd name="connsiteY16" fmla="*/ 3302 h 6222"/>
              <a:gd name="connsiteX17" fmla="*/ 6604 w 8127"/>
              <a:gd name="connsiteY17" fmla="*/ 0 h 6222"/>
              <a:gd name="connsiteX18" fmla="*/ 6223 w 8127"/>
              <a:gd name="connsiteY18" fmla="*/ 127 h 6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127" h="6222">
                <a:moveTo>
                  <a:pt x="6223" y="127"/>
                </a:moveTo>
                <a:lnTo>
                  <a:pt x="5207" y="635"/>
                </a:lnTo>
                <a:lnTo>
                  <a:pt x="4191" y="1016"/>
                </a:lnTo>
                <a:lnTo>
                  <a:pt x="3175" y="1524"/>
                </a:lnTo>
                <a:lnTo>
                  <a:pt x="2159" y="2032"/>
                </a:lnTo>
                <a:lnTo>
                  <a:pt x="1270" y="2413"/>
                </a:lnTo>
                <a:lnTo>
                  <a:pt x="254" y="2921"/>
                </a:lnTo>
                <a:lnTo>
                  <a:pt x="0" y="2921"/>
                </a:lnTo>
                <a:lnTo>
                  <a:pt x="1524" y="6223"/>
                </a:lnTo>
                <a:lnTo>
                  <a:pt x="1651" y="6223"/>
                </a:lnTo>
                <a:lnTo>
                  <a:pt x="2667" y="5715"/>
                </a:lnTo>
                <a:lnTo>
                  <a:pt x="3683" y="5334"/>
                </a:lnTo>
                <a:lnTo>
                  <a:pt x="4699" y="4826"/>
                </a:lnTo>
                <a:lnTo>
                  <a:pt x="5715" y="4318"/>
                </a:lnTo>
                <a:lnTo>
                  <a:pt x="6731" y="3937"/>
                </a:lnTo>
                <a:lnTo>
                  <a:pt x="7747" y="3429"/>
                </a:lnTo>
                <a:lnTo>
                  <a:pt x="8128" y="3302"/>
                </a:lnTo>
                <a:lnTo>
                  <a:pt x="6604" y="0"/>
                </a:lnTo>
                <a:lnTo>
                  <a:pt x="6223" y="127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7" name="Freeform: Shape 156">
            <a:extLst>
              <a:ext uri="{FF2B5EF4-FFF2-40B4-BE49-F238E27FC236}">
                <a16:creationId xmlns:a16="http://schemas.microsoft.com/office/drawing/2014/main" id="{21A55266-CF86-4404-BBB8-9DF05A89D83B}"/>
              </a:ext>
            </a:extLst>
          </p:cNvPr>
          <p:cNvSpPr/>
          <p:nvPr/>
        </p:nvSpPr>
        <p:spPr>
          <a:xfrm>
            <a:off x="643381" y="3163189"/>
            <a:ext cx="8127" cy="6222"/>
          </a:xfrm>
          <a:custGeom>
            <a:avLst/>
            <a:gdLst>
              <a:gd name="connsiteX0" fmla="*/ 6477 w 8127"/>
              <a:gd name="connsiteY0" fmla="*/ 127 h 6222"/>
              <a:gd name="connsiteX1" fmla="*/ 5461 w 8127"/>
              <a:gd name="connsiteY1" fmla="*/ 508 h 6222"/>
              <a:gd name="connsiteX2" fmla="*/ 4445 w 8127"/>
              <a:gd name="connsiteY2" fmla="*/ 889 h 6222"/>
              <a:gd name="connsiteX3" fmla="*/ 3429 w 8127"/>
              <a:gd name="connsiteY3" fmla="*/ 1397 h 6222"/>
              <a:gd name="connsiteX4" fmla="*/ 2413 w 8127"/>
              <a:gd name="connsiteY4" fmla="*/ 1778 h 6222"/>
              <a:gd name="connsiteX5" fmla="*/ 1524 w 8127"/>
              <a:gd name="connsiteY5" fmla="*/ 2159 h 6222"/>
              <a:gd name="connsiteX6" fmla="*/ 508 w 8127"/>
              <a:gd name="connsiteY6" fmla="*/ 2667 h 6222"/>
              <a:gd name="connsiteX7" fmla="*/ 0 w 8127"/>
              <a:gd name="connsiteY7" fmla="*/ 2794 h 6222"/>
              <a:gd name="connsiteX8" fmla="*/ 1397 w 8127"/>
              <a:gd name="connsiteY8" fmla="*/ 6223 h 6222"/>
              <a:gd name="connsiteX9" fmla="*/ 1905 w 8127"/>
              <a:gd name="connsiteY9" fmla="*/ 5969 h 6222"/>
              <a:gd name="connsiteX10" fmla="*/ 2794 w 8127"/>
              <a:gd name="connsiteY10" fmla="*/ 5588 h 6222"/>
              <a:gd name="connsiteX11" fmla="*/ 3937 w 8127"/>
              <a:gd name="connsiteY11" fmla="*/ 5080 h 6222"/>
              <a:gd name="connsiteX12" fmla="*/ 4826 w 8127"/>
              <a:gd name="connsiteY12" fmla="*/ 4699 h 6222"/>
              <a:gd name="connsiteX13" fmla="*/ 5842 w 8127"/>
              <a:gd name="connsiteY13" fmla="*/ 4318 h 6222"/>
              <a:gd name="connsiteX14" fmla="*/ 6858 w 8127"/>
              <a:gd name="connsiteY14" fmla="*/ 3810 h 6222"/>
              <a:gd name="connsiteX15" fmla="*/ 7874 w 8127"/>
              <a:gd name="connsiteY15" fmla="*/ 3429 h 6222"/>
              <a:gd name="connsiteX16" fmla="*/ 8128 w 8127"/>
              <a:gd name="connsiteY16" fmla="*/ 3429 h 6222"/>
              <a:gd name="connsiteX17" fmla="*/ 6604 w 8127"/>
              <a:gd name="connsiteY17" fmla="*/ 0 h 6222"/>
              <a:gd name="connsiteX18" fmla="*/ 6477 w 8127"/>
              <a:gd name="connsiteY18" fmla="*/ 127 h 6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127" h="6222">
                <a:moveTo>
                  <a:pt x="6477" y="127"/>
                </a:moveTo>
                <a:lnTo>
                  <a:pt x="5461" y="508"/>
                </a:lnTo>
                <a:lnTo>
                  <a:pt x="4445" y="889"/>
                </a:lnTo>
                <a:lnTo>
                  <a:pt x="3429" y="1397"/>
                </a:lnTo>
                <a:lnTo>
                  <a:pt x="2413" y="1778"/>
                </a:lnTo>
                <a:lnTo>
                  <a:pt x="1524" y="2159"/>
                </a:lnTo>
                <a:lnTo>
                  <a:pt x="508" y="2667"/>
                </a:lnTo>
                <a:lnTo>
                  <a:pt x="0" y="2794"/>
                </a:lnTo>
                <a:lnTo>
                  <a:pt x="1397" y="6223"/>
                </a:lnTo>
                <a:lnTo>
                  <a:pt x="1905" y="5969"/>
                </a:lnTo>
                <a:lnTo>
                  <a:pt x="2794" y="5588"/>
                </a:lnTo>
                <a:lnTo>
                  <a:pt x="3937" y="5080"/>
                </a:lnTo>
                <a:lnTo>
                  <a:pt x="4826" y="4699"/>
                </a:lnTo>
                <a:lnTo>
                  <a:pt x="5842" y="4318"/>
                </a:lnTo>
                <a:lnTo>
                  <a:pt x="6858" y="3810"/>
                </a:lnTo>
                <a:lnTo>
                  <a:pt x="7874" y="3429"/>
                </a:lnTo>
                <a:lnTo>
                  <a:pt x="8128" y="3429"/>
                </a:lnTo>
                <a:lnTo>
                  <a:pt x="6604" y="0"/>
                </a:lnTo>
                <a:lnTo>
                  <a:pt x="6477" y="127"/>
                </a:lnTo>
                <a:close/>
              </a:path>
            </a:pathLst>
          </a:custGeom>
          <a:solidFill>
            <a:srgbClr val="3D3D3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B30EDC69-FE2F-44C4-9448-0F0EE2BE2AA6}"/>
              </a:ext>
            </a:extLst>
          </p:cNvPr>
          <p:cNvSpPr/>
          <p:nvPr/>
        </p:nvSpPr>
        <p:spPr>
          <a:xfrm>
            <a:off x="22939" y="3375326"/>
            <a:ext cx="2105398" cy="510873"/>
          </a:xfrm>
          <a:custGeom>
            <a:avLst/>
            <a:gdLst>
              <a:gd name="connsiteX0" fmla="*/ 93139 w 2105398"/>
              <a:gd name="connsiteY0" fmla="*/ 510874 h 510873"/>
              <a:gd name="connsiteX1" fmla="*/ 318818 w 2105398"/>
              <a:gd name="connsiteY1" fmla="*/ 510874 h 510873"/>
              <a:gd name="connsiteX2" fmla="*/ 356918 w 2105398"/>
              <a:gd name="connsiteY2" fmla="*/ 478489 h 510873"/>
              <a:gd name="connsiteX3" fmla="*/ 445818 w 2105398"/>
              <a:gd name="connsiteY3" fmla="*/ 496015 h 510873"/>
              <a:gd name="connsiteX4" fmla="*/ 452295 w 2105398"/>
              <a:gd name="connsiteY4" fmla="*/ 510874 h 510873"/>
              <a:gd name="connsiteX5" fmla="*/ 837105 w 2105398"/>
              <a:gd name="connsiteY5" fmla="*/ 510874 h 510873"/>
              <a:gd name="connsiteX6" fmla="*/ 845487 w 2105398"/>
              <a:gd name="connsiteY6" fmla="*/ 491189 h 510873"/>
              <a:gd name="connsiteX7" fmla="*/ 881809 w 2105398"/>
              <a:gd name="connsiteY7" fmla="*/ 480775 h 510873"/>
              <a:gd name="connsiteX8" fmla="*/ 924354 w 2105398"/>
              <a:gd name="connsiteY8" fmla="*/ 510874 h 510873"/>
              <a:gd name="connsiteX9" fmla="*/ 1177211 w 2105398"/>
              <a:gd name="connsiteY9" fmla="*/ 510874 h 510873"/>
              <a:gd name="connsiteX10" fmla="*/ 1270429 w 2105398"/>
              <a:gd name="connsiteY10" fmla="*/ 418418 h 510873"/>
              <a:gd name="connsiteX11" fmla="*/ 1272461 w 2105398"/>
              <a:gd name="connsiteY11" fmla="*/ 418418 h 510873"/>
              <a:gd name="connsiteX12" fmla="*/ 1306497 w 2105398"/>
              <a:gd name="connsiteY12" fmla="*/ 414481 h 510873"/>
              <a:gd name="connsiteX13" fmla="*/ 1361361 w 2105398"/>
              <a:gd name="connsiteY13" fmla="*/ 510874 h 510873"/>
              <a:gd name="connsiteX14" fmla="*/ 1550845 w 2105398"/>
              <a:gd name="connsiteY14" fmla="*/ 510874 h 510873"/>
              <a:gd name="connsiteX15" fmla="*/ 1592882 w 2105398"/>
              <a:gd name="connsiteY15" fmla="*/ 456899 h 510873"/>
              <a:gd name="connsiteX16" fmla="*/ 1825673 w 2105398"/>
              <a:gd name="connsiteY16" fmla="*/ 438891 h 510873"/>
              <a:gd name="connsiteX17" fmla="*/ 1840405 w 2105398"/>
              <a:gd name="connsiteY17" fmla="*/ 418799 h 510873"/>
              <a:gd name="connsiteX18" fmla="*/ 1842183 w 2105398"/>
              <a:gd name="connsiteY18" fmla="*/ 418799 h 510873"/>
              <a:gd name="connsiteX19" fmla="*/ 1977438 w 2105398"/>
              <a:gd name="connsiteY19" fmla="*/ 336121 h 510873"/>
              <a:gd name="connsiteX20" fmla="*/ 2102345 w 2105398"/>
              <a:gd name="connsiteY20" fmla="*/ 260839 h 510873"/>
              <a:gd name="connsiteX21" fmla="*/ 2027063 w 2105398"/>
              <a:gd name="connsiteY21" fmla="*/ 135932 h 510873"/>
              <a:gd name="connsiteX22" fmla="*/ 2000298 w 2105398"/>
              <a:gd name="connsiteY22" fmla="*/ 132921 h 510873"/>
              <a:gd name="connsiteX23" fmla="*/ 1940989 w 2105398"/>
              <a:gd name="connsiteY23" fmla="*/ 151844 h 510873"/>
              <a:gd name="connsiteX24" fmla="*/ 1727883 w 2105398"/>
              <a:gd name="connsiteY24" fmla="*/ 167338 h 510873"/>
              <a:gd name="connsiteX25" fmla="*/ 1705404 w 2105398"/>
              <a:gd name="connsiteY25" fmla="*/ 165052 h 510873"/>
              <a:gd name="connsiteX26" fmla="*/ 1483381 w 2105398"/>
              <a:gd name="connsiteY26" fmla="*/ 43989 h 510873"/>
              <a:gd name="connsiteX27" fmla="*/ 1367965 w 2105398"/>
              <a:gd name="connsiteY27" fmla="*/ 148796 h 510873"/>
              <a:gd name="connsiteX28" fmla="*/ 1272842 w 2105398"/>
              <a:gd name="connsiteY28" fmla="*/ 115268 h 510873"/>
              <a:gd name="connsiteX29" fmla="*/ 1238425 w 2105398"/>
              <a:gd name="connsiteY29" fmla="*/ 119332 h 510873"/>
              <a:gd name="connsiteX30" fmla="*/ 953056 w 2105398"/>
              <a:gd name="connsiteY30" fmla="*/ 55832 h 510873"/>
              <a:gd name="connsiteX31" fmla="*/ 614601 w 2105398"/>
              <a:gd name="connsiteY31" fmla="*/ 79073 h 510873"/>
              <a:gd name="connsiteX32" fmla="*/ 273437 w 2105398"/>
              <a:gd name="connsiteY32" fmla="*/ 86728 h 510873"/>
              <a:gd name="connsiteX33" fmla="*/ 237665 w 2105398"/>
              <a:gd name="connsiteY33" fmla="*/ 134953 h 510873"/>
              <a:gd name="connsiteX34" fmla="*/ 206042 w 2105398"/>
              <a:gd name="connsiteY34" fmla="*/ 132159 h 510873"/>
              <a:gd name="connsiteX35" fmla="*/ 0 w 2105398"/>
              <a:gd name="connsiteY35" fmla="*/ 338613 h 510873"/>
              <a:gd name="connsiteX36" fmla="*/ 93139 w 2105398"/>
              <a:gd name="connsiteY36" fmla="*/ 510873 h 5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105398" h="510873">
                <a:moveTo>
                  <a:pt x="93139" y="510874"/>
                </a:moveTo>
                <a:lnTo>
                  <a:pt x="318818" y="510874"/>
                </a:lnTo>
                <a:cubicBezTo>
                  <a:pt x="332720" y="501578"/>
                  <a:pt x="345504" y="490711"/>
                  <a:pt x="356918" y="478489"/>
                </a:cubicBezTo>
                <a:cubicBezTo>
                  <a:pt x="385200" y="489819"/>
                  <a:pt x="415351" y="495763"/>
                  <a:pt x="445818" y="496015"/>
                </a:cubicBezTo>
                <a:cubicBezTo>
                  <a:pt x="447715" y="501078"/>
                  <a:pt x="449877" y="506037"/>
                  <a:pt x="452295" y="510874"/>
                </a:cubicBezTo>
                <a:lnTo>
                  <a:pt x="837105" y="510874"/>
                </a:lnTo>
                <a:cubicBezTo>
                  <a:pt x="840153" y="504396"/>
                  <a:pt x="843074" y="498174"/>
                  <a:pt x="845487" y="491189"/>
                </a:cubicBezTo>
                <a:cubicBezTo>
                  <a:pt x="857841" y="488645"/>
                  <a:pt x="869984" y="485163"/>
                  <a:pt x="881809" y="480775"/>
                </a:cubicBezTo>
                <a:cubicBezTo>
                  <a:pt x="894894" y="492274"/>
                  <a:pt x="909155" y="502362"/>
                  <a:pt x="924354" y="510874"/>
                </a:cubicBezTo>
                <a:lnTo>
                  <a:pt x="1177211" y="510874"/>
                </a:lnTo>
                <a:cubicBezTo>
                  <a:pt x="1215813" y="488709"/>
                  <a:pt x="1247949" y="456837"/>
                  <a:pt x="1270429" y="418418"/>
                </a:cubicBezTo>
                <a:lnTo>
                  <a:pt x="1272461" y="418418"/>
                </a:lnTo>
                <a:cubicBezTo>
                  <a:pt x="1283919" y="418399"/>
                  <a:pt x="1295337" y="417078"/>
                  <a:pt x="1306497" y="414481"/>
                </a:cubicBezTo>
                <a:cubicBezTo>
                  <a:pt x="1311797" y="452441"/>
                  <a:pt x="1331428" y="486933"/>
                  <a:pt x="1361361" y="510874"/>
                </a:cubicBezTo>
                <a:lnTo>
                  <a:pt x="1550845" y="510874"/>
                </a:lnTo>
                <a:cubicBezTo>
                  <a:pt x="1568767" y="496300"/>
                  <a:pt x="1583141" y="477843"/>
                  <a:pt x="1592882" y="456899"/>
                </a:cubicBezTo>
                <a:cubicBezTo>
                  <a:pt x="1662138" y="516209"/>
                  <a:pt x="1766362" y="508147"/>
                  <a:pt x="1825673" y="438891"/>
                </a:cubicBezTo>
                <a:cubicBezTo>
                  <a:pt x="1831083" y="432574"/>
                  <a:pt x="1836007" y="425857"/>
                  <a:pt x="1840405" y="418799"/>
                </a:cubicBezTo>
                <a:lnTo>
                  <a:pt x="1842183" y="418799"/>
                </a:lnTo>
                <a:cubicBezTo>
                  <a:pt x="1899181" y="418701"/>
                  <a:pt x="1951361" y="386805"/>
                  <a:pt x="1977438" y="336121"/>
                </a:cubicBezTo>
                <a:cubicBezTo>
                  <a:pt x="2032719" y="349825"/>
                  <a:pt x="2088641" y="316120"/>
                  <a:pt x="2102345" y="260839"/>
                </a:cubicBezTo>
                <a:cubicBezTo>
                  <a:pt x="2116048" y="205558"/>
                  <a:pt x="2082343" y="149636"/>
                  <a:pt x="2027063" y="135932"/>
                </a:cubicBezTo>
                <a:cubicBezTo>
                  <a:pt x="2018311" y="133763"/>
                  <a:pt x="2009313" y="132751"/>
                  <a:pt x="2000298" y="132921"/>
                </a:cubicBezTo>
                <a:cubicBezTo>
                  <a:pt x="1979047" y="132944"/>
                  <a:pt x="1958326" y="139555"/>
                  <a:pt x="1940989" y="151844"/>
                </a:cubicBezTo>
                <a:cubicBezTo>
                  <a:pt x="1877760" y="97586"/>
                  <a:pt x="1782599" y="104505"/>
                  <a:pt x="1727883" y="167338"/>
                </a:cubicBezTo>
                <a:cubicBezTo>
                  <a:pt x="1720451" y="166062"/>
                  <a:pt x="1712940" y="165298"/>
                  <a:pt x="1705404" y="165052"/>
                </a:cubicBezTo>
                <a:cubicBezTo>
                  <a:pt x="1677525" y="70312"/>
                  <a:pt x="1578122" y="16110"/>
                  <a:pt x="1483381" y="43989"/>
                </a:cubicBezTo>
                <a:cubicBezTo>
                  <a:pt x="1430903" y="59432"/>
                  <a:pt x="1388380" y="98046"/>
                  <a:pt x="1367965" y="148796"/>
                </a:cubicBezTo>
                <a:cubicBezTo>
                  <a:pt x="1341032" y="127058"/>
                  <a:pt x="1307453" y="115222"/>
                  <a:pt x="1272842" y="115268"/>
                </a:cubicBezTo>
                <a:cubicBezTo>
                  <a:pt x="1261253" y="115322"/>
                  <a:pt x="1249707" y="116685"/>
                  <a:pt x="1238425" y="119332"/>
                </a:cubicBezTo>
                <a:cubicBezTo>
                  <a:pt x="1166238" y="40058"/>
                  <a:pt x="1052047" y="14649"/>
                  <a:pt x="953056" y="55832"/>
                </a:cubicBezTo>
                <a:cubicBezTo>
                  <a:pt x="851730" y="-26786"/>
                  <a:pt x="703683" y="-16620"/>
                  <a:pt x="614601" y="79073"/>
                </a:cubicBezTo>
                <a:cubicBezTo>
                  <a:pt x="518277" y="-13023"/>
                  <a:pt x="365533" y="-9595"/>
                  <a:pt x="273437" y="86728"/>
                </a:cubicBezTo>
                <a:cubicBezTo>
                  <a:pt x="259552" y="101251"/>
                  <a:pt x="247535" y="117451"/>
                  <a:pt x="237665" y="134953"/>
                </a:cubicBezTo>
                <a:cubicBezTo>
                  <a:pt x="227206" y="133250"/>
                  <a:pt x="216637" y="132316"/>
                  <a:pt x="206042" y="132159"/>
                </a:cubicBezTo>
                <a:cubicBezTo>
                  <a:pt x="92134" y="132273"/>
                  <a:pt x="-114" y="224706"/>
                  <a:pt x="0" y="338613"/>
                </a:cubicBezTo>
                <a:cubicBezTo>
                  <a:pt x="70" y="408051"/>
                  <a:pt x="35075" y="472793"/>
                  <a:pt x="93139" y="510873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9" name="Freeform: Shape 158">
            <a:extLst>
              <a:ext uri="{FF2B5EF4-FFF2-40B4-BE49-F238E27FC236}">
                <a16:creationId xmlns:a16="http://schemas.microsoft.com/office/drawing/2014/main" id="{4C8660CC-1C5D-46DE-9BBB-76E1391C1DFD}"/>
              </a:ext>
            </a:extLst>
          </p:cNvPr>
          <p:cNvSpPr/>
          <p:nvPr/>
        </p:nvSpPr>
        <p:spPr>
          <a:xfrm>
            <a:off x="2911031" y="3418221"/>
            <a:ext cx="2106428" cy="467978"/>
          </a:xfrm>
          <a:custGeom>
            <a:avLst/>
            <a:gdLst>
              <a:gd name="connsiteX0" fmla="*/ 1233740 w 2106428"/>
              <a:gd name="connsiteY0" fmla="*/ 467979 h 467978"/>
              <a:gd name="connsiteX1" fmla="*/ 1270951 w 2106428"/>
              <a:gd name="connsiteY1" fmla="*/ 419083 h 467978"/>
              <a:gd name="connsiteX2" fmla="*/ 1273237 w 2106428"/>
              <a:gd name="connsiteY2" fmla="*/ 419083 h 467978"/>
              <a:gd name="connsiteX3" fmla="*/ 1307273 w 2106428"/>
              <a:gd name="connsiteY3" fmla="*/ 415147 h 467978"/>
              <a:gd name="connsiteX4" fmla="*/ 1324926 w 2106428"/>
              <a:gd name="connsiteY4" fmla="*/ 467979 h 467978"/>
              <a:gd name="connsiteX5" fmla="*/ 1587943 w 2106428"/>
              <a:gd name="connsiteY5" fmla="*/ 467979 h 467978"/>
              <a:gd name="connsiteX6" fmla="*/ 1593278 w 2106428"/>
              <a:gd name="connsiteY6" fmla="*/ 457564 h 467978"/>
              <a:gd name="connsiteX7" fmla="*/ 1607120 w 2106428"/>
              <a:gd name="connsiteY7" fmla="*/ 467979 h 467978"/>
              <a:gd name="connsiteX8" fmla="*/ 1793556 w 2106428"/>
              <a:gd name="connsiteY8" fmla="*/ 467979 h 467978"/>
              <a:gd name="connsiteX9" fmla="*/ 1840800 w 2106428"/>
              <a:gd name="connsiteY9" fmla="*/ 419083 h 467978"/>
              <a:gd name="connsiteX10" fmla="*/ 1842578 w 2106428"/>
              <a:gd name="connsiteY10" fmla="*/ 419083 h 467978"/>
              <a:gd name="connsiteX11" fmla="*/ 1978468 w 2106428"/>
              <a:gd name="connsiteY11" fmla="*/ 336406 h 467978"/>
              <a:gd name="connsiteX12" fmla="*/ 2103375 w 2106428"/>
              <a:gd name="connsiteY12" fmla="*/ 261124 h 467978"/>
              <a:gd name="connsiteX13" fmla="*/ 2028093 w 2106428"/>
              <a:gd name="connsiteY13" fmla="*/ 136217 h 467978"/>
              <a:gd name="connsiteX14" fmla="*/ 2001328 w 2106428"/>
              <a:gd name="connsiteY14" fmla="*/ 133206 h 467978"/>
              <a:gd name="connsiteX15" fmla="*/ 1942019 w 2106428"/>
              <a:gd name="connsiteY15" fmla="*/ 152129 h 467978"/>
              <a:gd name="connsiteX16" fmla="*/ 1728913 w 2106428"/>
              <a:gd name="connsiteY16" fmla="*/ 167623 h 467978"/>
              <a:gd name="connsiteX17" fmla="*/ 1706434 w 2106428"/>
              <a:gd name="connsiteY17" fmla="*/ 165337 h 467978"/>
              <a:gd name="connsiteX18" fmla="*/ 1484749 w 2106428"/>
              <a:gd name="connsiteY18" fmla="*/ 43658 h 467978"/>
              <a:gd name="connsiteX19" fmla="*/ 1368868 w 2106428"/>
              <a:gd name="connsiteY19" fmla="*/ 148574 h 467978"/>
              <a:gd name="connsiteX20" fmla="*/ 1273745 w 2106428"/>
              <a:gd name="connsiteY20" fmla="*/ 115045 h 467978"/>
              <a:gd name="connsiteX21" fmla="*/ 1239329 w 2106428"/>
              <a:gd name="connsiteY21" fmla="*/ 119110 h 467978"/>
              <a:gd name="connsiteX22" fmla="*/ 953960 w 2106428"/>
              <a:gd name="connsiteY22" fmla="*/ 55610 h 467978"/>
              <a:gd name="connsiteX23" fmla="*/ 615631 w 2106428"/>
              <a:gd name="connsiteY23" fmla="*/ 79231 h 467978"/>
              <a:gd name="connsiteX24" fmla="*/ 274467 w 2106428"/>
              <a:gd name="connsiteY24" fmla="*/ 86887 h 467978"/>
              <a:gd name="connsiteX25" fmla="*/ 238695 w 2106428"/>
              <a:gd name="connsiteY25" fmla="*/ 135111 h 467978"/>
              <a:gd name="connsiteX26" fmla="*/ 207072 w 2106428"/>
              <a:gd name="connsiteY26" fmla="*/ 132317 h 467978"/>
              <a:gd name="connsiteX27" fmla="*/ 2 w 2106428"/>
              <a:gd name="connsiteY27" fmla="*/ 337740 h 467978"/>
              <a:gd name="connsiteX28" fmla="*/ 45655 w 2106428"/>
              <a:gd name="connsiteY28" fmla="*/ 467978 h 467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6428" h="467978">
                <a:moveTo>
                  <a:pt x="1233740" y="467979"/>
                </a:moveTo>
                <a:cubicBezTo>
                  <a:pt x="1248040" y="453215"/>
                  <a:pt x="1260532" y="436801"/>
                  <a:pt x="1270951" y="419083"/>
                </a:cubicBezTo>
                <a:lnTo>
                  <a:pt x="1273237" y="419083"/>
                </a:lnTo>
                <a:cubicBezTo>
                  <a:pt x="1284695" y="419064"/>
                  <a:pt x="1296114" y="417744"/>
                  <a:pt x="1307273" y="415147"/>
                </a:cubicBezTo>
                <a:cubicBezTo>
                  <a:pt x="1309810" y="433704"/>
                  <a:pt x="1315798" y="451623"/>
                  <a:pt x="1324926" y="467979"/>
                </a:cubicBezTo>
                <a:lnTo>
                  <a:pt x="1587943" y="467979"/>
                </a:lnTo>
                <a:cubicBezTo>
                  <a:pt x="1589848" y="464550"/>
                  <a:pt x="1591626" y="461120"/>
                  <a:pt x="1593278" y="457564"/>
                </a:cubicBezTo>
                <a:cubicBezTo>
                  <a:pt x="1597722" y="461248"/>
                  <a:pt x="1602422" y="464676"/>
                  <a:pt x="1607120" y="467979"/>
                </a:cubicBezTo>
                <a:lnTo>
                  <a:pt x="1793556" y="467979"/>
                </a:lnTo>
                <a:cubicBezTo>
                  <a:pt x="1812467" y="455065"/>
                  <a:pt x="1828543" y="438427"/>
                  <a:pt x="1840800" y="419083"/>
                </a:cubicBezTo>
                <a:lnTo>
                  <a:pt x="1842578" y="419083"/>
                </a:lnTo>
                <a:cubicBezTo>
                  <a:pt x="1899805" y="419224"/>
                  <a:pt x="1952287" y="387293"/>
                  <a:pt x="1978468" y="336406"/>
                </a:cubicBezTo>
                <a:cubicBezTo>
                  <a:pt x="2033749" y="350110"/>
                  <a:pt x="2089672" y="316405"/>
                  <a:pt x="2103375" y="261124"/>
                </a:cubicBezTo>
                <a:cubicBezTo>
                  <a:pt x="2117079" y="205843"/>
                  <a:pt x="2083374" y="149921"/>
                  <a:pt x="2028093" y="136217"/>
                </a:cubicBezTo>
                <a:cubicBezTo>
                  <a:pt x="2019341" y="134048"/>
                  <a:pt x="2010343" y="133036"/>
                  <a:pt x="2001328" y="133206"/>
                </a:cubicBezTo>
                <a:cubicBezTo>
                  <a:pt x="1980077" y="133228"/>
                  <a:pt x="1959356" y="139840"/>
                  <a:pt x="1942019" y="152129"/>
                </a:cubicBezTo>
                <a:cubicBezTo>
                  <a:pt x="1878790" y="97871"/>
                  <a:pt x="1783629" y="104790"/>
                  <a:pt x="1728913" y="167623"/>
                </a:cubicBezTo>
                <a:cubicBezTo>
                  <a:pt x="1721481" y="166347"/>
                  <a:pt x="1713971" y="165583"/>
                  <a:pt x="1706434" y="165337"/>
                </a:cubicBezTo>
                <a:cubicBezTo>
                  <a:pt x="1678818" y="70520"/>
                  <a:pt x="1579566" y="16042"/>
                  <a:pt x="1484749" y="43658"/>
                </a:cubicBezTo>
                <a:cubicBezTo>
                  <a:pt x="1432072" y="59000"/>
                  <a:pt x="1389354" y="97676"/>
                  <a:pt x="1368868" y="148574"/>
                </a:cubicBezTo>
                <a:cubicBezTo>
                  <a:pt x="1341935" y="126835"/>
                  <a:pt x="1308357" y="114999"/>
                  <a:pt x="1273745" y="115045"/>
                </a:cubicBezTo>
                <a:cubicBezTo>
                  <a:pt x="1262157" y="115099"/>
                  <a:pt x="1250611" y="116462"/>
                  <a:pt x="1239329" y="119110"/>
                </a:cubicBezTo>
                <a:cubicBezTo>
                  <a:pt x="1167142" y="39835"/>
                  <a:pt x="1052951" y="14426"/>
                  <a:pt x="953960" y="55610"/>
                </a:cubicBezTo>
                <a:cubicBezTo>
                  <a:pt x="852557" y="-26831"/>
                  <a:pt x="704595" y="-16500"/>
                  <a:pt x="615631" y="79231"/>
                </a:cubicBezTo>
                <a:cubicBezTo>
                  <a:pt x="519307" y="-12865"/>
                  <a:pt x="366563" y="-9437"/>
                  <a:pt x="274467" y="86887"/>
                </a:cubicBezTo>
                <a:cubicBezTo>
                  <a:pt x="260582" y="101409"/>
                  <a:pt x="248565" y="117610"/>
                  <a:pt x="238695" y="135111"/>
                </a:cubicBezTo>
                <a:cubicBezTo>
                  <a:pt x="228237" y="133408"/>
                  <a:pt x="217667" y="132475"/>
                  <a:pt x="207072" y="132317"/>
                </a:cubicBezTo>
                <a:cubicBezTo>
                  <a:pt x="93165" y="131862"/>
                  <a:pt x="457" y="223833"/>
                  <a:pt x="2" y="337740"/>
                </a:cubicBezTo>
                <a:cubicBezTo>
                  <a:pt x="-188" y="385107"/>
                  <a:pt x="15933" y="431096"/>
                  <a:pt x="45655" y="467978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D5330696-E1AD-4934-ACFF-4BAFDFF489F3}"/>
              </a:ext>
            </a:extLst>
          </p:cNvPr>
          <p:cNvSpPr/>
          <p:nvPr/>
        </p:nvSpPr>
        <p:spPr>
          <a:xfrm>
            <a:off x="0" y="3331771"/>
            <a:ext cx="5029200" cy="554428"/>
          </a:xfrm>
          <a:custGeom>
            <a:avLst/>
            <a:gdLst>
              <a:gd name="connsiteX0" fmla="*/ 5029200 w 5029200"/>
              <a:gd name="connsiteY0" fmla="*/ 358721 h 554428"/>
              <a:gd name="connsiteX1" fmla="*/ 2812288 w 5029200"/>
              <a:gd name="connsiteY1" fmla="*/ 72463 h 554428"/>
              <a:gd name="connsiteX2" fmla="*/ 2216912 w 5029200"/>
              <a:gd name="connsiteY2" fmla="*/ 72463 h 554428"/>
              <a:gd name="connsiteX3" fmla="*/ 0 w 5029200"/>
              <a:gd name="connsiteY3" fmla="*/ 358721 h 554428"/>
              <a:gd name="connsiteX4" fmla="*/ 0 w 5029200"/>
              <a:gd name="connsiteY4" fmla="*/ 554428 h 554428"/>
              <a:gd name="connsiteX5" fmla="*/ 5029200 w 5029200"/>
              <a:gd name="connsiteY5" fmla="*/ 554428 h 554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0" h="554428">
                <a:moveTo>
                  <a:pt x="5029200" y="358721"/>
                </a:moveTo>
                <a:cubicBezTo>
                  <a:pt x="4252468" y="529028"/>
                  <a:pt x="3422142" y="388058"/>
                  <a:pt x="2812288" y="72463"/>
                </a:cubicBezTo>
                <a:cubicBezTo>
                  <a:pt x="2625589" y="-24154"/>
                  <a:pt x="2403611" y="-24154"/>
                  <a:pt x="2216912" y="72463"/>
                </a:cubicBezTo>
                <a:cubicBezTo>
                  <a:pt x="1607058" y="388058"/>
                  <a:pt x="776732" y="528267"/>
                  <a:pt x="0" y="358721"/>
                </a:cubicBezTo>
                <a:lnTo>
                  <a:pt x="0" y="554428"/>
                </a:lnTo>
                <a:lnTo>
                  <a:pt x="5029200" y="554428"/>
                </a:ln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61" name="Image">
            <a:extLst>
              <a:ext uri="{FF2B5EF4-FFF2-40B4-BE49-F238E27FC236}">
                <a16:creationId xmlns:a16="http://schemas.microsoft.com/office/drawing/2014/main" id="{6ABD0B73-921C-4035-869F-7F3C6D4108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2" name="Group 161">
            <a:extLst>
              <a:ext uri="{FF2B5EF4-FFF2-40B4-BE49-F238E27FC236}">
                <a16:creationId xmlns:a16="http://schemas.microsoft.com/office/drawing/2014/main" id="{4058AD90-5D60-4C1A-AA48-AE8B2742125D}"/>
              </a:ext>
            </a:extLst>
          </p:cNvPr>
          <p:cNvGrpSpPr/>
          <p:nvPr/>
        </p:nvGrpSpPr>
        <p:grpSpPr>
          <a:xfrm>
            <a:off x="1773652" y="2778030"/>
            <a:ext cx="1481897" cy="493670"/>
            <a:chOff x="791732" y="3087853"/>
            <a:chExt cx="1481897" cy="493670"/>
          </a:xfrm>
        </p:grpSpPr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CF089FAB-D48E-44FB-8A1C-4FA13BF16699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gradFill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0" scaled="0"/>
            </a:gra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83CA92AD-BC84-4E67-A427-3BE0542CA5C2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+123 456 789">
              <a:extLst>
                <a:ext uri="{FF2B5EF4-FFF2-40B4-BE49-F238E27FC236}">
                  <a16:creationId xmlns:a16="http://schemas.microsoft.com/office/drawing/2014/main" id="{20907BB9-D5BA-4147-BA6E-D1B49AEC4563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66" name="www.yourwebsite.com">
              <a:extLst>
                <a:ext uri="{FF2B5EF4-FFF2-40B4-BE49-F238E27FC236}">
                  <a16:creationId xmlns:a16="http://schemas.microsoft.com/office/drawing/2014/main" id="{0B11E229-1C72-4395-AFF3-8EC50DF2585A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67" name="CONTACT US">
              <a:extLst>
                <a:ext uri="{FF2B5EF4-FFF2-40B4-BE49-F238E27FC236}">
                  <a16:creationId xmlns:a16="http://schemas.microsoft.com/office/drawing/2014/main" id="{FC7F57A4-C511-4D72-A672-4AF125D98419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:a16="http://schemas.microsoft.com/office/drawing/2014/main" id="{68B8F068-B49E-4CEA-B668-4EB319B9A164}"/>
              </a:ext>
            </a:extLst>
          </p:cNvPr>
          <p:cNvSpPr txBox="1"/>
          <p:nvPr/>
        </p:nvSpPr>
        <p:spPr>
          <a:xfrm>
            <a:off x="2107438" y="910647"/>
            <a:ext cx="81432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 err="1">
                <a:ln>
                  <a:noFill/>
                </a:ln>
                <a:solidFill>
                  <a:srgbClr val="3D3D3D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BrandName</a:t>
            </a:r>
            <a:endParaRPr kumimoji="0" lang="en-US" sz="1100" b="1" i="0" u="none" strike="noStrike" cap="none" spc="0" normalizeH="0" baseline="0" dirty="0">
              <a:ln>
                <a:noFill/>
              </a:ln>
              <a:solidFill>
                <a:srgbClr val="3D3D3D"/>
              </a:solidFill>
              <a:effectLst/>
              <a:uFillTx/>
              <a:latin typeface="HarabaraMaisBold-HarabaraMaisBold"/>
              <a:ea typeface="+mn-ea"/>
              <a:cs typeface="+mn-cs"/>
              <a:sym typeface="HarabaraMaisBold-HarabaraMaisBold"/>
              <a:rtl val="0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5B05646B-488E-4A08-B48F-11DC08D19530}"/>
              </a:ext>
            </a:extLst>
          </p:cNvPr>
          <p:cNvSpPr txBox="1"/>
          <p:nvPr/>
        </p:nvSpPr>
        <p:spPr>
          <a:xfrm>
            <a:off x="2200412" y="1049697"/>
            <a:ext cx="628377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1" i="0" u="none" strike="noStrike" cap="none" spc="0" normalizeH="0" baseline="0" dirty="0">
                <a:ln>
                  <a:noFill/>
                </a:ln>
                <a:solidFill>
                  <a:srgbClr val="F28400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TRAVEL AND HOTELS</a:t>
            </a:r>
          </a:p>
        </p:txBody>
      </p:sp>
      <p:grpSp>
        <p:nvGrpSpPr>
          <p:cNvPr id="170" name="Group">
            <a:extLst>
              <a:ext uri="{FF2B5EF4-FFF2-40B4-BE49-F238E27FC236}">
                <a16:creationId xmlns:a16="http://schemas.microsoft.com/office/drawing/2014/main" id="{4F3B8258-10FC-4954-B652-700875AF46B8}"/>
              </a:ext>
            </a:extLst>
          </p:cNvPr>
          <p:cNvGrpSpPr/>
          <p:nvPr/>
        </p:nvGrpSpPr>
        <p:grpSpPr>
          <a:xfrm>
            <a:off x="2278279" y="457310"/>
            <a:ext cx="472642" cy="473059"/>
            <a:chOff x="0" y="0"/>
            <a:chExt cx="5846430" cy="5851591"/>
          </a:xfrm>
        </p:grpSpPr>
        <p:sp>
          <p:nvSpPr>
            <p:cNvPr id="171" name="Circle">
              <a:extLst>
                <a:ext uri="{FF2B5EF4-FFF2-40B4-BE49-F238E27FC236}">
                  <a16:creationId xmlns:a16="http://schemas.microsoft.com/office/drawing/2014/main" id="{0FDADB51-4ACF-499A-BF96-E99805000627}"/>
                </a:ext>
              </a:extLst>
            </p:cNvPr>
            <p:cNvSpPr/>
            <p:nvPr/>
          </p:nvSpPr>
          <p:spPr>
            <a:xfrm>
              <a:off x="0" y="0"/>
              <a:ext cx="5846431" cy="5846486"/>
            </a:xfrm>
            <a:prstGeom prst="ellipse">
              <a:avLst/>
            </a:prstGeom>
            <a:gradFill flip="none" rotWithShape="1">
              <a:gsLst>
                <a:gs pos="0">
                  <a:srgbClr val="FDD02E"/>
                </a:gs>
                <a:gs pos="100000">
                  <a:srgbClr val="F58E70"/>
                </a:gs>
              </a:gsLst>
              <a:lin ang="368174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2" name="Shape">
              <a:extLst>
                <a:ext uri="{FF2B5EF4-FFF2-40B4-BE49-F238E27FC236}">
                  <a16:creationId xmlns:a16="http://schemas.microsoft.com/office/drawing/2014/main" id="{572BA68D-3B1E-4210-A67C-92522EC2F89C}"/>
                </a:ext>
              </a:extLst>
            </p:cNvPr>
            <p:cNvSpPr/>
            <p:nvPr/>
          </p:nvSpPr>
          <p:spPr>
            <a:xfrm>
              <a:off x="-1" y="-1"/>
              <a:ext cx="3086135" cy="4053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8" h="21600" extrusionOk="0">
                  <a:moveTo>
                    <a:pt x="16177" y="5220"/>
                  </a:moveTo>
                  <a:cubicBezTo>
                    <a:pt x="19555" y="3868"/>
                    <a:pt x="19452" y="1707"/>
                    <a:pt x="17796" y="0"/>
                  </a:cubicBezTo>
                  <a:cubicBezTo>
                    <a:pt x="7957" y="57"/>
                    <a:pt x="0" y="7008"/>
                    <a:pt x="0" y="15575"/>
                  </a:cubicBezTo>
                  <a:cubicBezTo>
                    <a:pt x="0" y="17711"/>
                    <a:pt x="495" y="19747"/>
                    <a:pt x="1390" y="21600"/>
                  </a:cubicBezTo>
                  <a:cubicBezTo>
                    <a:pt x="4748" y="15431"/>
                    <a:pt x="21600" y="11319"/>
                    <a:pt x="17127" y="10749"/>
                  </a:cubicBezTo>
                  <a:cubicBezTo>
                    <a:pt x="12408" y="10148"/>
                    <a:pt x="10228" y="7602"/>
                    <a:pt x="16177" y="5220"/>
                  </a:cubicBezTo>
                  <a:close/>
                </a:path>
              </a:pathLst>
            </a:custGeom>
            <a:solidFill>
              <a:srgbClr val="FFFFFF">
                <a:alpha val="2161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" name="Circle">
              <a:extLst>
                <a:ext uri="{FF2B5EF4-FFF2-40B4-BE49-F238E27FC236}">
                  <a16:creationId xmlns:a16="http://schemas.microsoft.com/office/drawing/2014/main" id="{7C056900-2422-485F-A55F-B61E4C65768D}"/>
                </a:ext>
              </a:extLst>
            </p:cNvPr>
            <p:cNvSpPr/>
            <p:nvPr/>
          </p:nvSpPr>
          <p:spPr>
            <a:xfrm>
              <a:off x="1282700" y="1282700"/>
              <a:ext cx="3284146" cy="3284199"/>
            </a:xfrm>
            <a:prstGeom prst="ellipse">
              <a:avLst/>
            </a:prstGeom>
            <a:gradFill flip="none" rotWithShape="1">
              <a:gsLst>
                <a:gs pos="0">
                  <a:srgbClr val="FFEF30"/>
                </a:gs>
                <a:gs pos="100000">
                  <a:srgbClr val="EF7540"/>
                </a:gs>
              </a:gsLst>
              <a:lin ang="431424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" name="Shape">
              <a:extLst>
                <a:ext uri="{FF2B5EF4-FFF2-40B4-BE49-F238E27FC236}">
                  <a16:creationId xmlns:a16="http://schemas.microsoft.com/office/drawing/2014/main" id="{F53FA31F-F673-471E-A73E-7BBFF624D3FB}"/>
                </a:ext>
              </a:extLst>
            </p:cNvPr>
            <p:cNvSpPr/>
            <p:nvPr/>
          </p:nvSpPr>
          <p:spPr>
            <a:xfrm>
              <a:off x="469900" y="3784600"/>
              <a:ext cx="4578236" cy="2066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34" extrusionOk="0">
                  <a:moveTo>
                    <a:pt x="21600" y="11423"/>
                  </a:moveTo>
                  <a:cubicBezTo>
                    <a:pt x="19092" y="11877"/>
                    <a:pt x="16254" y="13546"/>
                    <a:pt x="13143" y="13538"/>
                  </a:cubicBezTo>
                  <a:cubicBezTo>
                    <a:pt x="9631" y="13531"/>
                    <a:pt x="10290" y="5947"/>
                    <a:pt x="11688" y="3441"/>
                  </a:cubicBezTo>
                  <a:cubicBezTo>
                    <a:pt x="13262" y="624"/>
                    <a:pt x="14349" y="2368"/>
                    <a:pt x="14008" y="4158"/>
                  </a:cubicBezTo>
                  <a:cubicBezTo>
                    <a:pt x="14297" y="2772"/>
                    <a:pt x="14427" y="1455"/>
                    <a:pt x="13886" y="510"/>
                  </a:cubicBezTo>
                  <a:cubicBezTo>
                    <a:pt x="12871" y="-1266"/>
                    <a:pt x="9858" y="1973"/>
                    <a:pt x="6056" y="4511"/>
                  </a:cubicBezTo>
                  <a:cubicBezTo>
                    <a:pt x="6053" y="4511"/>
                    <a:pt x="6051" y="4515"/>
                    <a:pt x="6050" y="4515"/>
                  </a:cubicBezTo>
                  <a:cubicBezTo>
                    <a:pt x="4178" y="5764"/>
                    <a:pt x="2111" y="6846"/>
                    <a:pt x="0" y="7076"/>
                  </a:cubicBezTo>
                  <a:cubicBezTo>
                    <a:pt x="2452" y="15050"/>
                    <a:pt x="6739" y="20334"/>
                    <a:pt x="11619" y="20334"/>
                  </a:cubicBezTo>
                  <a:cubicBezTo>
                    <a:pt x="15545" y="20334"/>
                    <a:pt x="19088" y="16913"/>
                    <a:pt x="21600" y="114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75" name="Shape">
              <a:extLst>
                <a:ext uri="{FF2B5EF4-FFF2-40B4-BE49-F238E27FC236}">
                  <a16:creationId xmlns:a16="http://schemas.microsoft.com/office/drawing/2014/main" id="{1B7F66DC-A3B9-41F3-84A3-FD51810E285B}"/>
                </a:ext>
              </a:extLst>
            </p:cNvPr>
            <p:cNvSpPr/>
            <p:nvPr/>
          </p:nvSpPr>
          <p:spPr>
            <a:xfrm>
              <a:off x="3530600" y="1282700"/>
              <a:ext cx="1207566" cy="364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0538" y="21147"/>
                  </a:moveTo>
                  <a:cubicBezTo>
                    <a:pt x="21230" y="19945"/>
                    <a:pt x="21600" y="18689"/>
                    <a:pt x="21600" y="17397"/>
                  </a:cubicBezTo>
                  <a:cubicBezTo>
                    <a:pt x="21600" y="11131"/>
                    <a:pt x="12976" y="5708"/>
                    <a:pt x="429" y="3099"/>
                  </a:cubicBezTo>
                  <a:lnTo>
                    <a:pt x="429" y="273"/>
                  </a:lnTo>
                  <a:lnTo>
                    <a:pt x="0" y="0"/>
                  </a:lnTo>
                  <a:lnTo>
                    <a:pt x="0" y="21327"/>
                  </a:lnTo>
                  <a:cubicBezTo>
                    <a:pt x="4749" y="21600"/>
                    <a:pt x="12785" y="21293"/>
                    <a:pt x="20538" y="21147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6" name="Shape">
              <a:extLst>
                <a:ext uri="{FF2B5EF4-FFF2-40B4-BE49-F238E27FC236}">
                  <a16:creationId xmlns:a16="http://schemas.microsoft.com/office/drawing/2014/main" id="{8E8B233D-46A9-43FF-9196-735AA7F02FAA}"/>
                </a:ext>
              </a:extLst>
            </p:cNvPr>
            <p:cNvSpPr/>
            <p:nvPr/>
          </p:nvSpPr>
          <p:spPr>
            <a:xfrm>
              <a:off x="2070100" y="2095499"/>
              <a:ext cx="2126539" cy="1089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9" h="18747" extrusionOk="0">
                  <a:moveTo>
                    <a:pt x="20638" y="14138"/>
                  </a:moveTo>
                  <a:cubicBezTo>
                    <a:pt x="21334" y="13508"/>
                    <a:pt x="21444" y="11791"/>
                    <a:pt x="20812" y="10984"/>
                  </a:cubicBezTo>
                  <a:cubicBezTo>
                    <a:pt x="20807" y="10978"/>
                    <a:pt x="20802" y="10972"/>
                    <a:pt x="20797" y="10966"/>
                  </a:cubicBezTo>
                  <a:cubicBezTo>
                    <a:pt x="19841" y="9777"/>
                    <a:pt x="18431" y="10851"/>
                    <a:pt x="17501" y="12040"/>
                  </a:cubicBezTo>
                  <a:cubicBezTo>
                    <a:pt x="17502" y="10380"/>
                    <a:pt x="16888" y="8964"/>
                    <a:pt x="15929" y="8353"/>
                  </a:cubicBezTo>
                  <a:cubicBezTo>
                    <a:pt x="15879" y="8322"/>
                    <a:pt x="15828" y="8295"/>
                    <a:pt x="15778" y="8269"/>
                  </a:cubicBezTo>
                  <a:cubicBezTo>
                    <a:pt x="15925" y="6111"/>
                    <a:pt x="15664" y="3912"/>
                    <a:pt x="14760" y="2278"/>
                  </a:cubicBezTo>
                  <a:cubicBezTo>
                    <a:pt x="13375" y="-231"/>
                    <a:pt x="10602" y="-1327"/>
                    <a:pt x="9603" y="2490"/>
                  </a:cubicBezTo>
                  <a:cubicBezTo>
                    <a:pt x="9220" y="3952"/>
                    <a:pt x="9294" y="5559"/>
                    <a:pt x="9644" y="6989"/>
                  </a:cubicBezTo>
                  <a:cubicBezTo>
                    <a:pt x="9024" y="6495"/>
                    <a:pt x="8308" y="6480"/>
                    <a:pt x="7681" y="7156"/>
                  </a:cubicBezTo>
                  <a:cubicBezTo>
                    <a:pt x="7536" y="7311"/>
                    <a:pt x="7395" y="7525"/>
                    <a:pt x="7270" y="7775"/>
                  </a:cubicBezTo>
                  <a:cubicBezTo>
                    <a:pt x="6842" y="7018"/>
                    <a:pt x="6371" y="6324"/>
                    <a:pt x="5838" y="5817"/>
                  </a:cubicBezTo>
                  <a:cubicBezTo>
                    <a:pt x="4513" y="4556"/>
                    <a:pt x="2342" y="5134"/>
                    <a:pt x="2385" y="8309"/>
                  </a:cubicBezTo>
                  <a:cubicBezTo>
                    <a:pt x="2404" y="9653"/>
                    <a:pt x="2718" y="10925"/>
                    <a:pt x="2735" y="12262"/>
                  </a:cubicBezTo>
                  <a:cubicBezTo>
                    <a:pt x="2039" y="11627"/>
                    <a:pt x="1209" y="11296"/>
                    <a:pt x="463" y="11859"/>
                  </a:cubicBezTo>
                  <a:cubicBezTo>
                    <a:pt x="458" y="11863"/>
                    <a:pt x="454" y="11866"/>
                    <a:pt x="449" y="11870"/>
                  </a:cubicBezTo>
                  <a:cubicBezTo>
                    <a:pt x="-156" y="12335"/>
                    <a:pt x="-144" y="13837"/>
                    <a:pt x="447" y="14356"/>
                  </a:cubicBezTo>
                  <a:cubicBezTo>
                    <a:pt x="7188" y="20273"/>
                    <a:pt x="13918" y="20221"/>
                    <a:pt x="20638" y="14138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7" name="Shape">
              <a:extLst>
                <a:ext uri="{FF2B5EF4-FFF2-40B4-BE49-F238E27FC236}">
                  <a16:creationId xmlns:a16="http://schemas.microsoft.com/office/drawing/2014/main" id="{61753542-BCC7-4380-AE3F-9896E47E7675}"/>
                </a:ext>
              </a:extLst>
            </p:cNvPr>
            <p:cNvSpPr/>
            <p:nvPr/>
          </p:nvSpPr>
          <p:spPr>
            <a:xfrm>
              <a:off x="1727199" y="1955799"/>
              <a:ext cx="540339" cy="19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435" extrusionOk="0">
                  <a:moveTo>
                    <a:pt x="11272" y="9277"/>
                  </a:moveTo>
                  <a:cubicBezTo>
                    <a:pt x="11272" y="9277"/>
                    <a:pt x="6677" y="3303"/>
                    <a:pt x="0" y="10801"/>
                  </a:cubicBezTo>
                  <a:cubicBezTo>
                    <a:pt x="0" y="10801"/>
                    <a:pt x="5934" y="6704"/>
                    <a:pt x="10220" y="11345"/>
                  </a:cubicBezTo>
                  <a:cubicBezTo>
                    <a:pt x="10671" y="11833"/>
                    <a:pt x="10921" y="13006"/>
                    <a:pt x="10884" y="14186"/>
                  </a:cubicBezTo>
                  <a:lnTo>
                    <a:pt x="10862" y="14898"/>
                  </a:lnTo>
                  <a:cubicBezTo>
                    <a:pt x="10816" y="16344"/>
                    <a:pt x="11218" y="17654"/>
                    <a:pt x="11808" y="17986"/>
                  </a:cubicBezTo>
                  <a:lnTo>
                    <a:pt x="12467" y="18357"/>
                  </a:lnTo>
                  <a:cubicBezTo>
                    <a:pt x="12944" y="18625"/>
                    <a:pt x="13442" y="18193"/>
                    <a:pt x="13735" y="17256"/>
                  </a:cubicBezTo>
                  <a:lnTo>
                    <a:pt x="13735" y="17256"/>
                  </a:lnTo>
                  <a:cubicBezTo>
                    <a:pt x="14098" y="16100"/>
                    <a:pt x="14056" y="14488"/>
                    <a:pt x="13637" y="13447"/>
                  </a:cubicBezTo>
                  <a:lnTo>
                    <a:pt x="13458" y="13001"/>
                  </a:lnTo>
                  <a:cubicBezTo>
                    <a:pt x="12968" y="11785"/>
                    <a:pt x="13000" y="9846"/>
                    <a:pt x="13533" y="8740"/>
                  </a:cubicBezTo>
                  <a:cubicBezTo>
                    <a:pt x="15118" y="5453"/>
                    <a:pt x="18450" y="-435"/>
                    <a:pt x="21600" y="520"/>
                  </a:cubicBezTo>
                  <a:cubicBezTo>
                    <a:pt x="21600" y="520"/>
                    <a:pt x="18242" y="-2975"/>
                    <a:pt x="11906" y="8160"/>
                  </a:cubicBezTo>
                  <a:cubicBezTo>
                    <a:pt x="11906" y="8160"/>
                    <a:pt x="11272" y="9277"/>
                    <a:pt x="11272" y="9277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8" name="Shape">
              <a:extLst>
                <a:ext uri="{FF2B5EF4-FFF2-40B4-BE49-F238E27FC236}">
                  <a16:creationId xmlns:a16="http://schemas.microsoft.com/office/drawing/2014/main" id="{A0CC9912-B148-4FE3-8302-FBEF21A47A12}"/>
                </a:ext>
              </a:extLst>
            </p:cNvPr>
            <p:cNvSpPr/>
            <p:nvPr/>
          </p:nvSpPr>
          <p:spPr>
            <a:xfrm>
              <a:off x="1244600" y="1625600"/>
              <a:ext cx="527760" cy="229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00" y="11115"/>
                  </a:moveTo>
                  <a:cubicBezTo>
                    <a:pt x="10500" y="11115"/>
                    <a:pt x="7543" y="841"/>
                    <a:pt x="0" y="0"/>
                  </a:cubicBezTo>
                  <a:cubicBezTo>
                    <a:pt x="0" y="0"/>
                    <a:pt x="6924" y="3341"/>
                    <a:pt x="9611" y="13350"/>
                  </a:cubicBezTo>
                  <a:lnTo>
                    <a:pt x="8424" y="17665"/>
                  </a:lnTo>
                  <a:lnTo>
                    <a:pt x="10383" y="21600"/>
                  </a:lnTo>
                  <a:lnTo>
                    <a:pt x="12094" y="19745"/>
                  </a:lnTo>
                  <a:lnTo>
                    <a:pt x="11376" y="13939"/>
                  </a:lnTo>
                  <a:cubicBezTo>
                    <a:pt x="11376" y="13939"/>
                    <a:pt x="17943" y="8973"/>
                    <a:pt x="21600" y="14892"/>
                  </a:cubicBezTo>
                  <a:cubicBezTo>
                    <a:pt x="21600" y="14892"/>
                    <a:pt x="19264" y="8144"/>
                    <a:pt x="11294" y="10849"/>
                  </a:cubicBezTo>
                  <a:cubicBezTo>
                    <a:pt x="11294" y="10849"/>
                    <a:pt x="10500" y="11115"/>
                    <a:pt x="10500" y="11115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9" name="Shape">
              <a:extLst>
                <a:ext uri="{FF2B5EF4-FFF2-40B4-BE49-F238E27FC236}">
                  <a16:creationId xmlns:a16="http://schemas.microsoft.com/office/drawing/2014/main" id="{A9BA7E1E-7CDC-4EA2-96BD-67FE264253CB}"/>
                </a:ext>
              </a:extLst>
            </p:cNvPr>
            <p:cNvSpPr/>
            <p:nvPr/>
          </p:nvSpPr>
          <p:spPr>
            <a:xfrm>
              <a:off x="2247900" y="1511300"/>
              <a:ext cx="527809" cy="223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3" extrusionOk="0">
                  <a:moveTo>
                    <a:pt x="10501" y="11280"/>
                  </a:moveTo>
                  <a:cubicBezTo>
                    <a:pt x="10501" y="11280"/>
                    <a:pt x="7544" y="855"/>
                    <a:pt x="0" y="0"/>
                  </a:cubicBezTo>
                  <a:cubicBezTo>
                    <a:pt x="0" y="0"/>
                    <a:pt x="6189" y="3031"/>
                    <a:pt x="9136" y="11943"/>
                  </a:cubicBezTo>
                  <a:cubicBezTo>
                    <a:pt x="9445" y="12880"/>
                    <a:pt x="9436" y="14198"/>
                    <a:pt x="9165" y="15198"/>
                  </a:cubicBezTo>
                  <a:lnTo>
                    <a:pt x="9003" y="15794"/>
                  </a:lnTo>
                  <a:cubicBezTo>
                    <a:pt x="8670" y="17021"/>
                    <a:pt x="8770" y="18631"/>
                    <a:pt x="9239" y="19586"/>
                  </a:cubicBezTo>
                  <a:lnTo>
                    <a:pt x="9765" y="20658"/>
                  </a:lnTo>
                  <a:cubicBezTo>
                    <a:pt x="10141" y="21426"/>
                    <a:pt x="10677" y="21600"/>
                    <a:pt x="11129" y="21102"/>
                  </a:cubicBezTo>
                  <a:lnTo>
                    <a:pt x="11129" y="21102"/>
                  </a:lnTo>
                  <a:cubicBezTo>
                    <a:pt x="11686" y="20488"/>
                    <a:pt x="11971" y="19021"/>
                    <a:pt x="11802" y="17636"/>
                  </a:cubicBezTo>
                  <a:lnTo>
                    <a:pt x="11727" y="17017"/>
                  </a:lnTo>
                  <a:cubicBezTo>
                    <a:pt x="11530" y="15398"/>
                    <a:pt x="11946" y="13726"/>
                    <a:pt x="12649" y="13347"/>
                  </a:cubicBezTo>
                  <a:cubicBezTo>
                    <a:pt x="14740" y="12218"/>
                    <a:pt x="18940" y="10743"/>
                    <a:pt x="21600" y="15113"/>
                  </a:cubicBezTo>
                  <a:cubicBezTo>
                    <a:pt x="21600" y="15113"/>
                    <a:pt x="19263" y="8264"/>
                    <a:pt x="11294" y="11010"/>
                  </a:cubicBezTo>
                  <a:cubicBezTo>
                    <a:pt x="11294" y="11010"/>
                    <a:pt x="10501" y="11280"/>
                    <a:pt x="10501" y="11280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0" name="Shape">
              <a:extLst>
                <a:ext uri="{FF2B5EF4-FFF2-40B4-BE49-F238E27FC236}">
                  <a16:creationId xmlns:a16="http://schemas.microsoft.com/office/drawing/2014/main" id="{C7D72D86-3434-45D3-A39B-EEBD6B594684}"/>
                </a:ext>
              </a:extLst>
            </p:cNvPr>
            <p:cNvSpPr/>
            <p:nvPr/>
          </p:nvSpPr>
          <p:spPr>
            <a:xfrm>
              <a:off x="3873500" y="2870200"/>
              <a:ext cx="1846272" cy="915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2" h="19104" extrusionOk="0">
                  <a:moveTo>
                    <a:pt x="21243" y="8443"/>
                  </a:moveTo>
                  <a:cubicBezTo>
                    <a:pt x="21330" y="5870"/>
                    <a:pt x="20781" y="3410"/>
                    <a:pt x="19585" y="1881"/>
                  </a:cubicBezTo>
                  <a:cubicBezTo>
                    <a:pt x="18907" y="1017"/>
                    <a:pt x="18065" y="447"/>
                    <a:pt x="17243" y="142"/>
                  </a:cubicBezTo>
                  <a:cubicBezTo>
                    <a:pt x="16822" y="-15"/>
                    <a:pt x="16268" y="-154"/>
                    <a:pt x="15910" y="373"/>
                  </a:cubicBezTo>
                  <a:cubicBezTo>
                    <a:pt x="15270" y="1315"/>
                    <a:pt x="15751" y="3338"/>
                    <a:pt x="15928" y="4458"/>
                  </a:cubicBezTo>
                  <a:cubicBezTo>
                    <a:pt x="16175" y="6019"/>
                    <a:pt x="16566" y="8425"/>
                    <a:pt x="15572" y="9401"/>
                  </a:cubicBezTo>
                  <a:cubicBezTo>
                    <a:pt x="15201" y="8366"/>
                    <a:pt x="14850" y="7170"/>
                    <a:pt x="14273" y="6441"/>
                  </a:cubicBezTo>
                  <a:cubicBezTo>
                    <a:pt x="14070" y="6185"/>
                    <a:pt x="13817" y="6013"/>
                    <a:pt x="13575" y="6207"/>
                  </a:cubicBezTo>
                  <a:cubicBezTo>
                    <a:pt x="13506" y="6262"/>
                    <a:pt x="13447" y="6335"/>
                    <a:pt x="13395" y="6423"/>
                  </a:cubicBezTo>
                  <a:cubicBezTo>
                    <a:pt x="13354" y="6272"/>
                    <a:pt x="13313" y="6133"/>
                    <a:pt x="13275" y="6010"/>
                  </a:cubicBezTo>
                  <a:cubicBezTo>
                    <a:pt x="12917" y="4879"/>
                    <a:pt x="12345" y="3881"/>
                    <a:pt x="11626" y="3452"/>
                  </a:cubicBezTo>
                  <a:cubicBezTo>
                    <a:pt x="10961" y="3054"/>
                    <a:pt x="10155" y="3257"/>
                    <a:pt x="9630" y="4088"/>
                  </a:cubicBezTo>
                  <a:cubicBezTo>
                    <a:pt x="9123" y="4890"/>
                    <a:pt x="8995" y="6134"/>
                    <a:pt x="8964" y="7261"/>
                  </a:cubicBezTo>
                  <a:cubicBezTo>
                    <a:pt x="8930" y="8455"/>
                    <a:pt x="9029" y="9665"/>
                    <a:pt x="8987" y="10858"/>
                  </a:cubicBezTo>
                  <a:cubicBezTo>
                    <a:pt x="8423" y="10290"/>
                    <a:pt x="7840" y="9373"/>
                    <a:pt x="7182" y="9456"/>
                  </a:cubicBezTo>
                  <a:cubicBezTo>
                    <a:pt x="6868" y="9494"/>
                    <a:pt x="6552" y="9730"/>
                    <a:pt x="6340" y="10134"/>
                  </a:cubicBezTo>
                  <a:cubicBezTo>
                    <a:pt x="6166" y="10469"/>
                    <a:pt x="6117" y="10933"/>
                    <a:pt x="5953" y="11264"/>
                  </a:cubicBezTo>
                  <a:cubicBezTo>
                    <a:pt x="5724" y="11725"/>
                    <a:pt x="5162" y="11523"/>
                    <a:pt x="4874" y="11373"/>
                  </a:cubicBezTo>
                  <a:cubicBezTo>
                    <a:pt x="4560" y="11210"/>
                    <a:pt x="4270" y="10945"/>
                    <a:pt x="3966" y="10737"/>
                  </a:cubicBezTo>
                  <a:cubicBezTo>
                    <a:pt x="3521" y="10431"/>
                    <a:pt x="3138" y="10430"/>
                    <a:pt x="2828" y="10855"/>
                  </a:cubicBezTo>
                  <a:cubicBezTo>
                    <a:pt x="2235" y="10072"/>
                    <a:pt x="1498" y="9955"/>
                    <a:pt x="778" y="10472"/>
                  </a:cubicBezTo>
                  <a:cubicBezTo>
                    <a:pt x="770" y="10478"/>
                    <a:pt x="762" y="10483"/>
                    <a:pt x="754" y="10489"/>
                  </a:cubicBezTo>
                  <a:cubicBezTo>
                    <a:pt x="-270" y="11241"/>
                    <a:pt x="-242" y="13922"/>
                    <a:pt x="781" y="14680"/>
                  </a:cubicBezTo>
                  <a:cubicBezTo>
                    <a:pt x="9713" y="21307"/>
                    <a:pt x="20802" y="21446"/>
                    <a:pt x="21243" y="8443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1" name="Shape">
              <a:extLst>
                <a:ext uri="{FF2B5EF4-FFF2-40B4-BE49-F238E27FC236}">
                  <a16:creationId xmlns:a16="http://schemas.microsoft.com/office/drawing/2014/main" id="{1B4E19BC-8134-4195-A713-5E20F5694D89}"/>
                </a:ext>
              </a:extLst>
            </p:cNvPr>
            <p:cNvSpPr/>
            <p:nvPr/>
          </p:nvSpPr>
          <p:spPr>
            <a:xfrm>
              <a:off x="2705100" y="3975100"/>
              <a:ext cx="829516" cy="117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63" h="19194" extrusionOk="0">
                  <a:moveTo>
                    <a:pt x="6875" y="16776"/>
                  </a:moveTo>
                  <a:cubicBezTo>
                    <a:pt x="2592" y="14543"/>
                    <a:pt x="4554" y="10241"/>
                    <a:pt x="7946" y="7124"/>
                  </a:cubicBezTo>
                  <a:cubicBezTo>
                    <a:pt x="11339" y="4006"/>
                    <a:pt x="14989" y="5579"/>
                    <a:pt x="13301" y="7882"/>
                  </a:cubicBezTo>
                  <a:lnTo>
                    <a:pt x="13301" y="7882"/>
                  </a:lnTo>
                  <a:cubicBezTo>
                    <a:pt x="14144" y="6515"/>
                    <a:pt x="15229" y="5086"/>
                    <a:pt x="16048" y="3700"/>
                  </a:cubicBezTo>
                  <a:cubicBezTo>
                    <a:pt x="16057" y="3687"/>
                    <a:pt x="16065" y="3667"/>
                    <a:pt x="16075" y="3654"/>
                  </a:cubicBezTo>
                  <a:cubicBezTo>
                    <a:pt x="17667" y="681"/>
                    <a:pt x="12597" y="-2213"/>
                    <a:pt x="5252" y="2459"/>
                  </a:cubicBezTo>
                  <a:cubicBezTo>
                    <a:pt x="-17" y="5820"/>
                    <a:pt x="-3033" y="14676"/>
                    <a:pt x="4639" y="17964"/>
                  </a:cubicBezTo>
                  <a:cubicBezTo>
                    <a:pt x="8112" y="19387"/>
                    <a:pt x="11749" y="19284"/>
                    <a:pt x="18254" y="19065"/>
                  </a:cubicBezTo>
                  <a:cubicBezTo>
                    <a:pt x="18567" y="19055"/>
                    <a:pt x="10416" y="18622"/>
                    <a:pt x="6875" y="1677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3DA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2" name="Shape">
              <a:extLst>
                <a:ext uri="{FF2B5EF4-FFF2-40B4-BE49-F238E27FC236}">
                  <a16:creationId xmlns:a16="http://schemas.microsoft.com/office/drawing/2014/main" id="{412746F0-65C6-4992-972A-6B80830F7F07}"/>
                </a:ext>
              </a:extLst>
            </p:cNvPr>
            <p:cNvSpPr/>
            <p:nvPr/>
          </p:nvSpPr>
          <p:spPr>
            <a:xfrm>
              <a:off x="2705100" y="3975099"/>
              <a:ext cx="2409340" cy="1177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65" h="19357" extrusionOk="0">
                  <a:moveTo>
                    <a:pt x="19387" y="15822"/>
                  </a:moveTo>
                  <a:cubicBezTo>
                    <a:pt x="19584" y="15413"/>
                    <a:pt x="19776" y="14994"/>
                    <a:pt x="19965" y="14571"/>
                  </a:cubicBezTo>
                  <a:cubicBezTo>
                    <a:pt x="15206" y="14362"/>
                    <a:pt x="9002" y="16559"/>
                    <a:pt x="6282" y="14983"/>
                  </a:cubicBezTo>
                  <a:cubicBezTo>
                    <a:pt x="3040" y="13105"/>
                    <a:pt x="5056" y="8195"/>
                    <a:pt x="6042" y="3725"/>
                  </a:cubicBezTo>
                  <a:cubicBezTo>
                    <a:pt x="6045" y="3714"/>
                    <a:pt x="6049" y="3693"/>
                    <a:pt x="6053" y="3679"/>
                  </a:cubicBezTo>
                  <a:cubicBezTo>
                    <a:pt x="6652" y="686"/>
                    <a:pt x="4743" y="-2229"/>
                    <a:pt x="1979" y="2479"/>
                  </a:cubicBezTo>
                  <a:cubicBezTo>
                    <a:pt x="-477" y="6668"/>
                    <a:pt x="-1635" y="19347"/>
                    <a:pt x="4534" y="19357"/>
                  </a:cubicBezTo>
                  <a:cubicBezTo>
                    <a:pt x="9997" y="19371"/>
                    <a:pt x="14982" y="16582"/>
                    <a:pt x="19387" y="158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0213890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8AF6FE5-6F4C-463E-88CE-8C2AB26F7DC6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CBC3CDFA-A55F-4E2A-8937-B950AF4C46F7}"/>
              </a:ext>
            </a:extLst>
          </p:cNvPr>
          <p:cNvSpPr/>
          <p:nvPr/>
        </p:nvSpPr>
        <p:spPr>
          <a:xfrm rot="16750833">
            <a:off x="1828209" y="3280310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>
            <a:gsLst>
              <a:gs pos="0">
                <a:srgbClr val="B64CD2"/>
              </a:gs>
              <a:gs pos="100000">
                <a:srgbClr val="FF628C"/>
              </a:gs>
            </a:gsLst>
            <a:lin ang="0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A199D1CA-2063-4F36-9E2D-15CC52D73CDE}"/>
              </a:ext>
            </a:extLst>
          </p:cNvPr>
          <p:cNvSpPr/>
          <p:nvPr/>
        </p:nvSpPr>
        <p:spPr>
          <a:xfrm>
            <a:off x="1875168" y="3327575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29669E0-F4CB-4048-B615-9D94B2F795BA}"/>
              </a:ext>
            </a:extLst>
          </p:cNvPr>
          <p:cNvSpPr txBox="1"/>
          <p:nvPr/>
        </p:nvSpPr>
        <p:spPr>
          <a:xfrm>
            <a:off x="875777" y="1444071"/>
            <a:ext cx="3277647" cy="7335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100" b="0" i="0" u="none" strike="noStrike" cap="none" spc="82" normalizeH="0" baseline="0" dirty="0">
                <a:ln>
                  <a:noFill/>
                </a:ln>
                <a:solidFill>
                  <a:srgbClr val="FF00FF"/>
                </a:solidFill>
                <a:effectLst/>
                <a:uFillTx/>
                <a:latin typeface="Century Gothic"/>
                <a:ea typeface="+mn-ea"/>
                <a:cs typeface="+mn-cs"/>
                <a:sym typeface="Century Gothic"/>
                <a:rtl val="0"/>
              </a:rPr>
              <a:t>THANK YOU!</a:t>
            </a:r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672A5EFE-E666-46EF-A4A5-7F7C2A633FD9}"/>
              </a:ext>
            </a:extLst>
          </p:cNvPr>
          <p:cNvSpPr/>
          <p:nvPr/>
        </p:nvSpPr>
        <p:spPr>
          <a:xfrm>
            <a:off x="0" y="2921000"/>
            <a:ext cx="1979802" cy="965200"/>
          </a:xfrm>
          <a:custGeom>
            <a:avLst/>
            <a:gdLst>
              <a:gd name="connsiteX0" fmla="*/ 1972183 w 1979802"/>
              <a:gd name="connsiteY0" fmla="*/ 965200 h 965200"/>
              <a:gd name="connsiteX1" fmla="*/ 1706372 w 1979802"/>
              <a:gd name="connsiteY1" fmla="*/ 835533 h 965200"/>
              <a:gd name="connsiteX2" fmla="*/ 1715516 w 1979802"/>
              <a:gd name="connsiteY2" fmla="*/ 965200 h 965200"/>
              <a:gd name="connsiteX3" fmla="*/ 1712214 w 1979802"/>
              <a:gd name="connsiteY3" fmla="*/ 965200 h 965200"/>
              <a:gd name="connsiteX4" fmla="*/ 1702943 w 1979802"/>
              <a:gd name="connsiteY4" fmla="*/ 833882 h 965200"/>
              <a:gd name="connsiteX5" fmla="*/ 1699006 w 1979802"/>
              <a:gd name="connsiteY5" fmla="*/ 831977 h 965200"/>
              <a:gd name="connsiteX6" fmla="*/ 1072642 w 1979802"/>
              <a:gd name="connsiteY6" fmla="*/ 526415 h 965200"/>
              <a:gd name="connsiteX7" fmla="*/ 1027430 w 1979802"/>
              <a:gd name="connsiteY7" fmla="*/ 678815 h 965200"/>
              <a:gd name="connsiteX8" fmla="*/ 1242060 w 1979802"/>
              <a:gd name="connsiteY8" fmla="*/ 965200 h 965200"/>
              <a:gd name="connsiteX9" fmla="*/ 1237996 w 1979802"/>
              <a:gd name="connsiteY9" fmla="*/ 965200 h 965200"/>
              <a:gd name="connsiteX10" fmla="*/ 1026160 w 1979802"/>
              <a:gd name="connsiteY10" fmla="*/ 683006 h 965200"/>
              <a:gd name="connsiteX11" fmla="*/ 965200 w 1979802"/>
              <a:gd name="connsiteY11" fmla="*/ 890778 h 965200"/>
              <a:gd name="connsiteX12" fmla="*/ 1073531 w 1979802"/>
              <a:gd name="connsiteY12" fmla="*/ 965200 h 965200"/>
              <a:gd name="connsiteX13" fmla="*/ 1067689 w 1979802"/>
              <a:gd name="connsiteY13" fmla="*/ 965200 h 965200"/>
              <a:gd name="connsiteX14" fmla="*/ 963549 w 1979802"/>
              <a:gd name="connsiteY14" fmla="*/ 894080 h 965200"/>
              <a:gd name="connsiteX15" fmla="*/ 942467 w 1979802"/>
              <a:gd name="connsiteY15" fmla="*/ 965200 h 965200"/>
              <a:gd name="connsiteX16" fmla="*/ 939038 w 1979802"/>
              <a:gd name="connsiteY16" fmla="*/ 965200 h 965200"/>
              <a:gd name="connsiteX17" fmla="*/ 960755 w 1979802"/>
              <a:gd name="connsiteY17" fmla="*/ 892175 h 965200"/>
              <a:gd name="connsiteX18" fmla="*/ 779907 w 1979802"/>
              <a:gd name="connsiteY18" fmla="*/ 768731 h 965200"/>
              <a:gd name="connsiteX19" fmla="*/ 744982 w 1979802"/>
              <a:gd name="connsiteY19" fmla="*/ 965200 h 965200"/>
              <a:gd name="connsiteX20" fmla="*/ 741553 w 1979802"/>
              <a:gd name="connsiteY20" fmla="*/ 965200 h 965200"/>
              <a:gd name="connsiteX21" fmla="*/ 776986 w 1979802"/>
              <a:gd name="connsiteY21" fmla="*/ 766699 h 965200"/>
              <a:gd name="connsiteX22" fmla="*/ 390525 w 1979802"/>
              <a:gd name="connsiteY22" fmla="*/ 502793 h 965200"/>
              <a:gd name="connsiteX23" fmla="*/ 257429 w 1979802"/>
              <a:gd name="connsiteY23" fmla="*/ 541909 h 965200"/>
              <a:gd name="connsiteX24" fmla="*/ 161290 w 1979802"/>
              <a:gd name="connsiteY24" fmla="*/ 883412 h 965200"/>
              <a:gd name="connsiteX25" fmla="*/ 224790 w 1979802"/>
              <a:gd name="connsiteY25" fmla="*/ 965200 h 965200"/>
              <a:gd name="connsiteX26" fmla="*/ 220599 w 1979802"/>
              <a:gd name="connsiteY26" fmla="*/ 965200 h 965200"/>
              <a:gd name="connsiteX27" fmla="*/ 160655 w 1979802"/>
              <a:gd name="connsiteY27" fmla="*/ 887349 h 965200"/>
              <a:gd name="connsiteX28" fmla="*/ 138303 w 1979802"/>
              <a:gd name="connsiteY28" fmla="*/ 965200 h 965200"/>
              <a:gd name="connsiteX29" fmla="*/ 134747 w 1979802"/>
              <a:gd name="connsiteY29" fmla="*/ 965200 h 965200"/>
              <a:gd name="connsiteX30" fmla="*/ 157607 w 1979802"/>
              <a:gd name="connsiteY30" fmla="*/ 884047 h 965200"/>
              <a:gd name="connsiteX31" fmla="*/ 0 w 1979802"/>
              <a:gd name="connsiteY31" fmla="*/ 679450 h 965200"/>
              <a:gd name="connsiteX32" fmla="*/ 0 w 1979802"/>
              <a:gd name="connsiteY32" fmla="*/ 673989 h 965200"/>
              <a:gd name="connsiteX33" fmla="*/ 158750 w 1979802"/>
              <a:gd name="connsiteY33" fmla="*/ 880110 h 965200"/>
              <a:gd name="connsiteX34" fmla="*/ 254000 w 1979802"/>
              <a:gd name="connsiteY34" fmla="*/ 543052 h 965200"/>
              <a:gd name="connsiteX35" fmla="*/ 0 w 1979802"/>
              <a:gd name="connsiteY35" fmla="*/ 617982 h 965200"/>
              <a:gd name="connsiteX36" fmla="*/ 0 w 1979802"/>
              <a:gd name="connsiteY36" fmla="*/ 614426 h 965200"/>
              <a:gd name="connsiteX37" fmla="*/ 254762 w 1979802"/>
              <a:gd name="connsiteY37" fmla="*/ 539369 h 965200"/>
              <a:gd name="connsiteX38" fmla="*/ 285369 w 1979802"/>
              <a:gd name="connsiteY38" fmla="*/ 430911 h 965200"/>
              <a:gd name="connsiteX39" fmla="*/ 0 w 1979802"/>
              <a:gd name="connsiteY39" fmla="*/ 235966 h 965200"/>
              <a:gd name="connsiteX40" fmla="*/ 0 w 1979802"/>
              <a:gd name="connsiteY40" fmla="*/ 232029 h 965200"/>
              <a:gd name="connsiteX41" fmla="*/ 286258 w 1979802"/>
              <a:gd name="connsiteY41" fmla="*/ 427482 h 965200"/>
              <a:gd name="connsiteX42" fmla="*/ 356743 w 1979802"/>
              <a:gd name="connsiteY42" fmla="*/ 177800 h 965200"/>
              <a:gd name="connsiteX43" fmla="*/ 0 w 1979802"/>
              <a:gd name="connsiteY43" fmla="*/ 3048 h 965200"/>
              <a:gd name="connsiteX44" fmla="*/ 0 w 1979802"/>
              <a:gd name="connsiteY44" fmla="*/ 0 h 965200"/>
              <a:gd name="connsiteX45" fmla="*/ 1979803 w 1979802"/>
              <a:gd name="connsiteY45" fmla="*/ 965200 h 965200"/>
              <a:gd name="connsiteX46" fmla="*/ 961771 w 1979802"/>
              <a:gd name="connsiteY46" fmla="*/ 889000 h 965200"/>
              <a:gd name="connsiteX47" fmla="*/ 1023747 w 1979802"/>
              <a:gd name="connsiteY47" fmla="*/ 679958 h 965200"/>
              <a:gd name="connsiteX48" fmla="*/ 839597 w 1979802"/>
              <a:gd name="connsiteY48" fmla="*/ 434340 h 965200"/>
              <a:gd name="connsiteX49" fmla="*/ 780669 w 1979802"/>
              <a:gd name="connsiteY49" fmla="*/ 764540 h 965200"/>
              <a:gd name="connsiteX50" fmla="*/ 258572 w 1979802"/>
              <a:gd name="connsiteY50" fmla="*/ 538480 h 965200"/>
              <a:gd name="connsiteX51" fmla="*/ 386969 w 1979802"/>
              <a:gd name="connsiteY51" fmla="*/ 500380 h 965200"/>
              <a:gd name="connsiteX52" fmla="*/ 288290 w 1979802"/>
              <a:gd name="connsiteY52" fmla="*/ 432943 h 965200"/>
              <a:gd name="connsiteX53" fmla="*/ 360172 w 1979802"/>
              <a:gd name="connsiteY53" fmla="*/ 178943 h 965200"/>
              <a:gd name="connsiteX54" fmla="*/ 289433 w 1979802"/>
              <a:gd name="connsiteY54" fmla="*/ 429768 h 965200"/>
              <a:gd name="connsiteX55" fmla="*/ 391033 w 1979802"/>
              <a:gd name="connsiteY55" fmla="*/ 499364 h 965200"/>
              <a:gd name="connsiteX56" fmla="*/ 780923 w 1979802"/>
              <a:gd name="connsiteY56" fmla="*/ 384429 h 965200"/>
              <a:gd name="connsiteX57" fmla="*/ 785622 w 1979802"/>
              <a:gd name="connsiteY57" fmla="*/ 386588 h 965200"/>
              <a:gd name="connsiteX58" fmla="*/ 394843 w 1979802"/>
              <a:gd name="connsiteY58" fmla="*/ 501777 h 965200"/>
              <a:gd name="connsiteX59" fmla="*/ 777875 w 1979802"/>
              <a:gd name="connsiteY59" fmla="*/ 763270 h 965200"/>
              <a:gd name="connsiteX60" fmla="*/ 837057 w 1979802"/>
              <a:gd name="connsiteY60" fmla="*/ 430911 h 965200"/>
              <a:gd name="connsiteX61" fmla="*/ 814324 w 1979802"/>
              <a:gd name="connsiteY61" fmla="*/ 400558 h 965200"/>
              <a:gd name="connsiteX62" fmla="*/ 818388 w 1979802"/>
              <a:gd name="connsiteY62" fmla="*/ 401574 h 965200"/>
              <a:gd name="connsiteX63" fmla="*/ 838327 w 1979802"/>
              <a:gd name="connsiteY63" fmla="*/ 426974 h 965200"/>
              <a:gd name="connsiteX64" fmla="*/ 840613 w 1979802"/>
              <a:gd name="connsiteY64" fmla="*/ 413258 h 965200"/>
              <a:gd name="connsiteX65" fmla="*/ 843788 w 1979802"/>
              <a:gd name="connsiteY65" fmla="*/ 414274 h 965200"/>
              <a:gd name="connsiteX66" fmla="*/ 840994 w 1979802"/>
              <a:gd name="connsiteY66" fmla="*/ 429768 h 965200"/>
              <a:gd name="connsiteX67" fmla="*/ 1024890 w 1979802"/>
              <a:gd name="connsiteY67" fmla="*/ 675767 h 965200"/>
              <a:gd name="connsiteX68" fmla="*/ 1069594 w 1979802"/>
              <a:gd name="connsiteY68" fmla="*/ 524891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979802" h="965200">
                <a:moveTo>
                  <a:pt x="1972183" y="965200"/>
                </a:moveTo>
                <a:lnTo>
                  <a:pt x="1706372" y="835533"/>
                </a:lnTo>
                <a:lnTo>
                  <a:pt x="1715516" y="965200"/>
                </a:lnTo>
                <a:lnTo>
                  <a:pt x="1712214" y="965200"/>
                </a:lnTo>
                <a:lnTo>
                  <a:pt x="1702943" y="833882"/>
                </a:lnTo>
                <a:lnTo>
                  <a:pt x="1699006" y="831977"/>
                </a:lnTo>
                <a:lnTo>
                  <a:pt x="1072642" y="526415"/>
                </a:lnTo>
                <a:lnTo>
                  <a:pt x="1027430" y="678815"/>
                </a:lnTo>
                <a:lnTo>
                  <a:pt x="1242060" y="965200"/>
                </a:lnTo>
                <a:lnTo>
                  <a:pt x="1237996" y="965200"/>
                </a:lnTo>
                <a:lnTo>
                  <a:pt x="1026160" y="683006"/>
                </a:lnTo>
                <a:lnTo>
                  <a:pt x="965200" y="890778"/>
                </a:lnTo>
                <a:lnTo>
                  <a:pt x="1073531" y="965200"/>
                </a:lnTo>
                <a:lnTo>
                  <a:pt x="1067689" y="965200"/>
                </a:lnTo>
                <a:lnTo>
                  <a:pt x="963549" y="894080"/>
                </a:lnTo>
                <a:lnTo>
                  <a:pt x="942467" y="965200"/>
                </a:lnTo>
                <a:lnTo>
                  <a:pt x="939038" y="965200"/>
                </a:lnTo>
                <a:lnTo>
                  <a:pt x="960755" y="892175"/>
                </a:lnTo>
                <a:lnTo>
                  <a:pt x="779907" y="768731"/>
                </a:lnTo>
                <a:lnTo>
                  <a:pt x="744982" y="965200"/>
                </a:lnTo>
                <a:lnTo>
                  <a:pt x="741553" y="965200"/>
                </a:lnTo>
                <a:lnTo>
                  <a:pt x="776986" y="766699"/>
                </a:lnTo>
                <a:lnTo>
                  <a:pt x="390525" y="502793"/>
                </a:lnTo>
                <a:lnTo>
                  <a:pt x="257429" y="541909"/>
                </a:lnTo>
                <a:lnTo>
                  <a:pt x="161290" y="883412"/>
                </a:lnTo>
                <a:lnTo>
                  <a:pt x="224790" y="965200"/>
                </a:lnTo>
                <a:lnTo>
                  <a:pt x="220599" y="965200"/>
                </a:lnTo>
                <a:lnTo>
                  <a:pt x="160655" y="887349"/>
                </a:lnTo>
                <a:lnTo>
                  <a:pt x="138303" y="965200"/>
                </a:lnTo>
                <a:lnTo>
                  <a:pt x="134747" y="965200"/>
                </a:lnTo>
                <a:lnTo>
                  <a:pt x="157607" y="884047"/>
                </a:lnTo>
                <a:lnTo>
                  <a:pt x="0" y="679450"/>
                </a:lnTo>
                <a:lnTo>
                  <a:pt x="0" y="673989"/>
                </a:lnTo>
                <a:lnTo>
                  <a:pt x="158750" y="880110"/>
                </a:lnTo>
                <a:lnTo>
                  <a:pt x="254000" y="543052"/>
                </a:lnTo>
                <a:lnTo>
                  <a:pt x="0" y="617982"/>
                </a:lnTo>
                <a:lnTo>
                  <a:pt x="0" y="614426"/>
                </a:lnTo>
                <a:lnTo>
                  <a:pt x="254762" y="539369"/>
                </a:lnTo>
                <a:lnTo>
                  <a:pt x="285369" y="430911"/>
                </a:lnTo>
                <a:lnTo>
                  <a:pt x="0" y="235966"/>
                </a:lnTo>
                <a:lnTo>
                  <a:pt x="0" y="232029"/>
                </a:lnTo>
                <a:lnTo>
                  <a:pt x="286258" y="427482"/>
                </a:lnTo>
                <a:lnTo>
                  <a:pt x="356743" y="177800"/>
                </a:lnTo>
                <a:lnTo>
                  <a:pt x="0" y="3048"/>
                </a:lnTo>
                <a:lnTo>
                  <a:pt x="0" y="0"/>
                </a:lnTo>
                <a:lnTo>
                  <a:pt x="1979803" y="965200"/>
                </a:lnTo>
                <a:close/>
                <a:moveTo>
                  <a:pt x="961771" y="889000"/>
                </a:moveTo>
                <a:lnTo>
                  <a:pt x="1023747" y="679958"/>
                </a:lnTo>
                <a:lnTo>
                  <a:pt x="839597" y="434340"/>
                </a:lnTo>
                <a:lnTo>
                  <a:pt x="780669" y="764540"/>
                </a:lnTo>
                <a:close/>
                <a:moveTo>
                  <a:pt x="258572" y="538480"/>
                </a:moveTo>
                <a:lnTo>
                  <a:pt x="386969" y="500380"/>
                </a:lnTo>
                <a:lnTo>
                  <a:pt x="288290" y="432943"/>
                </a:lnTo>
                <a:close/>
                <a:moveTo>
                  <a:pt x="360172" y="178943"/>
                </a:moveTo>
                <a:lnTo>
                  <a:pt x="289433" y="429768"/>
                </a:lnTo>
                <a:lnTo>
                  <a:pt x="391033" y="499364"/>
                </a:lnTo>
                <a:lnTo>
                  <a:pt x="780923" y="384429"/>
                </a:lnTo>
                <a:close/>
                <a:moveTo>
                  <a:pt x="785622" y="386588"/>
                </a:moveTo>
                <a:lnTo>
                  <a:pt x="394843" y="501777"/>
                </a:lnTo>
                <a:lnTo>
                  <a:pt x="777875" y="763270"/>
                </a:lnTo>
                <a:lnTo>
                  <a:pt x="837057" y="430911"/>
                </a:lnTo>
                <a:lnTo>
                  <a:pt x="814324" y="400558"/>
                </a:lnTo>
                <a:close/>
                <a:moveTo>
                  <a:pt x="818388" y="401574"/>
                </a:moveTo>
                <a:lnTo>
                  <a:pt x="838327" y="426974"/>
                </a:lnTo>
                <a:lnTo>
                  <a:pt x="840613" y="413258"/>
                </a:lnTo>
                <a:close/>
                <a:moveTo>
                  <a:pt x="843788" y="414274"/>
                </a:moveTo>
                <a:lnTo>
                  <a:pt x="840994" y="429768"/>
                </a:lnTo>
                <a:lnTo>
                  <a:pt x="1024890" y="675767"/>
                </a:lnTo>
                <a:lnTo>
                  <a:pt x="1069594" y="524891"/>
                </a:lnTo>
                <a:close/>
              </a:path>
            </a:pathLst>
          </a:custGeom>
          <a:solidFill>
            <a:srgbClr val="FF00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7B97218E-7F57-4DCC-A62C-EDE3256479BE}"/>
              </a:ext>
            </a:extLst>
          </p:cNvPr>
          <p:cNvSpPr/>
          <p:nvPr/>
        </p:nvSpPr>
        <p:spPr>
          <a:xfrm>
            <a:off x="3049397" y="2921000"/>
            <a:ext cx="1979802" cy="965200"/>
          </a:xfrm>
          <a:custGeom>
            <a:avLst/>
            <a:gdLst>
              <a:gd name="connsiteX0" fmla="*/ 7620 w 1979802"/>
              <a:gd name="connsiteY0" fmla="*/ 965200 h 965200"/>
              <a:gd name="connsiteX1" fmla="*/ 273431 w 1979802"/>
              <a:gd name="connsiteY1" fmla="*/ 835533 h 965200"/>
              <a:gd name="connsiteX2" fmla="*/ 264287 w 1979802"/>
              <a:gd name="connsiteY2" fmla="*/ 965200 h 965200"/>
              <a:gd name="connsiteX3" fmla="*/ 267589 w 1979802"/>
              <a:gd name="connsiteY3" fmla="*/ 965200 h 965200"/>
              <a:gd name="connsiteX4" fmla="*/ 276860 w 1979802"/>
              <a:gd name="connsiteY4" fmla="*/ 833882 h 965200"/>
              <a:gd name="connsiteX5" fmla="*/ 280797 w 1979802"/>
              <a:gd name="connsiteY5" fmla="*/ 831977 h 965200"/>
              <a:gd name="connsiteX6" fmla="*/ 907161 w 1979802"/>
              <a:gd name="connsiteY6" fmla="*/ 526415 h 965200"/>
              <a:gd name="connsiteX7" fmla="*/ 952373 w 1979802"/>
              <a:gd name="connsiteY7" fmla="*/ 678815 h 965200"/>
              <a:gd name="connsiteX8" fmla="*/ 737743 w 1979802"/>
              <a:gd name="connsiteY8" fmla="*/ 965200 h 965200"/>
              <a:gd name="connsiteX9" fmla="*/ 741807 w 1979802"/>
              <a:gd name="connsiteY9" fmla="*/ 965200 h 965200"/>
              <a:gd name="connsiteX10" fmla="*/ 953643 w 1979802"/>
              <a:gd name="connsiteY10" fmla="*/ 683006 h 965200"/>
              <a:gd name="connsiteX11" fmla="*/ 1015238 w 1979802"/>
              <a:gd name="connsiteY11" fmla="*/ 890778 h 965200"/>
              <a:gd name="connsiteX12" fmla="*/ 906272 w 1979802"/>
              <a:gd name="connsiteY12" fmla="*/ 965200 h 965200"/>
              <a:gd name="connsiteX13" fmla="*/ 912114 w 1979802"/>
              <a:gd name="connsiteY13" fmla="*/ 965200 h 965200"/>
              <a:gd name="connsiteX14" fmla="*/ 1016254 w 1979802"/>
              <a:gd name="connsiteY14" fmla="*/ 894080 h 965200"/>
              <a:gd name="connsiteX15" fmla="*/ 1037336 w 1979802"/>
              <a:gd name="connsiteY15" fmla="*/ 965200 h 965200"/>
              <a:gd name="connsiteX16" fmla="*/ 1040765 w 1979802"/>
              <a:gd name="connsiteY16" fmla="*/ 965200 h 965200"/>
              <a:gd name="connsiteX17" fmla="*/ 1019048 w 1979802"/>
              <a:gd name="connsiteY17" fmla="*/ 892175 h 965200"/>
              <a:gd name="connsiteX18" fmla="*/ 1199896 w 1979802"/>
              <a:gd name="connsiteY18" fmla="*/ 768731 h 965200"/>
              <a:gd name="connsiteX19" fmla="*/ 1234821 w 1979802"/>
              <a:gd name="connsiteY19" fmla="*/ 965200 h 965200"/>
              <a:gd name="connsiteX20" fmla="*/ 1238250 w 1979802"/>
              <a:gd name="connsiteY20" fmla="*/ 965200 h 965200"/>
              <a:gd name="connsiteX21" fmla="*/ 1202817 w 1979802"/>
              <a:gd name="connsiteY21" fmla="*/ 766699 h 965200"/>
              <a:gd name="connsiteX22" fmla="*/ 1589278 w 1979802"/>
              <a:gd name="connsiteY22" fmla="*/ 502793 h 965200"/>
              <a:gd name="connsiteX23" fmla="*/ 1722374 w 1979802"/>
              <a:gd name="connsiteY23" fmla="*/ 541909 h 965200"/>
              <a:gd name="connsiteX24" fmla="*/ 1818513 w 1979802"/>
              <a:gd name="connsiteY24" fmla="*/ 883412 h 965200"/>
              <a:gd name="connsiteX25" fmla="*/ 1755013 w 1979802"/>
              <a:gd name="connsiteY25" fmla="*/ 965200 h 965200"/>
              <a:gd name="connsiteX26" fmla="*/ 1759204 w 1979802"/>
              <a:gd name="connsiteY26" fmla="*/ 965200 h 965200"/>
              <a:gd name="connsiteX27" fmla="*/ 1819148 w 1979802"/>
              <a:gd name="connsiteY27" fmla="*/ 887349 h 965200"/>
              <a:gd name="connsiteX28" fmla="*/ 1840992 w 1979802"/>
              <a:gd name="connsiteY28" fmla="*/ 965200 h 965200"/>
              <a:gd name="connsiteX29" fmla="*/ 1844548 w 1979802"/>
              <a:gd name="connsiteY29" fmla="*/ 965200 h 965200"/>
              <a:gd name="connsiteX30" fmla="*/ 1821688 w 1979802"/>
              <a:gd name="connsiteY30" fmla="*/ 884047 h 965200"/>
              <a:gd name="connsiteX31" fmla="*/ 1979803 w 1979802"/>
              <a:gd name="connsiteY31" fmla="*/ 679450 h 965200"/>
              <a:gd name="connsiteX32" fmla="*/ 1979803 w 1979802"/>
              <a:gd name="connsiteY32" fmla="*/ 673989 h 965200"/>
              <a:gd name="connsiteX33" fmla="*/ 1821053 w 1979802"/>
              <a:gd name="connsiteY33" fmla="*/ 880110 h 965200"/>
              <a:gd name="connsiteX34" fmla="*/ 1725803 w 1979802"/>
              <a:gd name="connsiteY34" fmla="*/ 543052 h 965200"/>
              <a:gd name="connsiteX35" fmla="*/ 1979803 w 1979802"/>
              <a:gd name="connsiteY35" fmla="*/ 617982 h 965200"/>
              <a:gd name="connsiteX36" fmla="*/ 1979803 w 1979802"/>
              <a:gd name="connsiteY36" fmla="*/ 614426 h 965200"/>
              <a:gd name="connsiteX37" fmla="*/ 1725041 w 1979802"/>
              <a:gd name="connsiteY37" fmla="*/ 539369 h 965200"/>
              <a:gd name="connsiteX38" fmla="*/ 1694434 w 1979802"/>
              <a:gd name="connsiteY38" fmla="*/ 430911 h 965200"/>
              <a:gd name="connsiteX39" fmla="*/ 1979803 w 1979802"/>
              <a:gd name="connsiteY39" fmla="*/ 235966 h 965200"/>
              <a:gd name="connsiteX40" fmla="*/ 1979803 w 1979802"/>
              <a:gd name="connsiteY40" fmla="*/ 232029 h 965200"/>
              <a:gd name="connsiteX41" fmla="*/ 1693545 w 1979802"/>
              <a:gd name="connsiteY41" fmla="*/ 427482 h 965200"/>
              <a:gd name="connsiteX42" fmla="*/ 1623060 w 1979802"/>
              <a:gd name="connsiteY42" fmla="*/ 177800 h 965200"/>
              <a:gd name="connsiteX43" fmla="*/ 1979803 w 1979802"/>
              <a:gd name="connsiteY43" fmla="*/ 3048 h 965200"/>
              <a:gd name="connsiteX44" fmla="*/ 1979803 w 1979802"/>
              <a:gd name="connsiteY44" fmla="*/ 0 h 965200"/>
              <a:gd name="connsiteX45" fmla="*/ 0 w 1979802"/>
              <a:gd name="connsiteY45" fmla="*/ 965200 h 965200"/>
              <a:gd name="connsiteX46" fmla="*/ 1018032 w 1979802"/>
              <a:gd name="connsiteY46" fmla="*/ 889000 h 965200"/>
              <a:gd name="connsiteX47" fmla="*/ 956056 w 1979802"/>
              <a:gd name="connsiteY47" fmla="*/ 679958 h 965200"/>
              <a:gd name="connsiteX48" fmla="*/ 1140206 w 1979802"/>
              <a:gd name="connsiteY48" fmla="*/ 434594 h 965200"/>
              <a:gd name="connsiteX49" fmla="*/ 1199134 w 1979802"/>
              <a:gd name="connsiteY49" fmla="*/ 764794 h 965200"/>
              <a:gd name="connsiteX50" fmla="*/ 1721231 w 1979802"/>
              <a:gd name="connsiteY50" fmla="*/ 538480 h 965200"/>
              <a:gd name="connsiteX51" fmla="*/ 1592834 w 1979802"/>
              <a:gd name="connsiteY51" fmla="*/ 500380 h 965200"/>
              <a:gd name="connsiteX52" fmla="*/ 1691513 w 1979802"/>
              <a:gd name="connsiteY52" fmla="*/ 432943 h 965200"/>
              <a:gd name="connsiteX53" fmla="*/ 1619631 w 1979802"/>
              <a:gd name="connsiteY53" fmla="*/ 178943 h 965200"/>
              <a:gd name="connsiteX54" fmla="*/ 1690370 w 1979802"/>
              <a:gd name="connsiteY54" fmla="*/ 429768 h 965200"/>
              <a:gd name="connsiteX55" fmla="*/ 1588770 w 1979802"/>
              <a:gd name="connsiteY55" fmla="*/ 499364 h 965200"/>
              <a:gd name="connsiteX56" fmla="*/ 1198753 w 1979802"/>
              <a:gd name="connsiteY56" fmla="*/ 384429 h 965200"/>
              <a:gd name="connsiteX57" fmla="*/ 1194181 w 1979802"/>
              <a:gd name="connsiteY57" fmla="*/ 386588 h 965200"/>
              <a:gd name="connsiteX58" fmla="*/ 1584960 w 1979802"/>
              <a:gd name="connsiteY58" fmla="*/ 501777 h 965200"/>
              <a:gd name="connsiteX59" fmla="*/ 1201928 w 1979802"/>
              <a:gd name="connsiteY59" fmla="*/ 763270 h 965200"/>
              <a:gd name="connsiteX60" fmla="*/ 1142746 w 1979802"/>
              <a:gd name="connsiteY60" fmla="*/ 430911 h 965200"/>
              <a:gd name="connsiteX61" fmla="*/ 1165479 w 1979802"/>
              <a:gd name="connsiteY61" fmla="*/ 400558 h 965200"/>
              <a:gd name="connsiteX62" fmla="*/ 1161415 w 1979802"/>
              <a:gd name="connsiteY62" fmla="*/ 401574 h 965200"/>
              <a:gd name="connsiteX63" fmla="*/ 1141476 w 1979802"/>
              <a:gd name="connsiteY63" fmla="*/ 426974 h 965200"/>
              <a:gd name="connsiteX64" fmla="*/ 1139190 w 1979802"/>
              <a:gd name="connsiteY64" fmla="*/ 413258 h 965200"/>
              <a:gd name="connsiteX65" fmla="*/ 1136015 w 1979802"/>
              <a:gd name="connsiteY65" fmla="*/ 414274 h 965200"/>
              <a:gd name="connsiteX66" fmla="*/ 1138809 w 1979802"/>
              <a:gd name="connsiteY66" fmla="*/ 429768 h 965200"/>
              <a:gd name="connsiteX67" fmla="*/ 954913 w 1979802"/>
              <a:gd name="connsiteY67" fmla="*/ 675767 h 965200"/>
              <a:gd name="connsiteX68" fmla="*/ 910209 w 1979802"/>
              <a:gd name="connsiteY68" fmla="*/ 524891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979802" h="965200">
                <a:moveTo>
                  <a:pt x="7620" y="965200"/>
                </a:moveTo>
                <a:lnTo>
                  <a:pt x="273431" y="835533"/>
                </a:lnTo>
                <a:lnTo>
                  <a:pt x="264287" y="965200"/>
                </a:lnTo>
                <a:lnTo>
                  <a:pt x="267589" y="965200"/>
                </a:lnTo>
                <a:lnTo>
                  <a:pt x="276860" y="833882"/>
                </a:lnTo>
                <a:lnTo>
                  <a:pt x="280797" y="831977"/>
                </a:lnTo>
                <a:lnTo>
                  <a:pt x="907161" y="526415"/>
                </a:lnTo>
                <a:lnTo>
                  <a:pt x="952373" y="678815"/>
                </a:lnTo>
                <a:lnTo>
                  <a:pt x="737743" y="965200"/>
                </a:lnTo>
                <a:lnTo>
                  <a:pt x="741807" y="965200"/>
                </a:lnTo>
                <a:lnTo>
                  <a:pt x="953643" y="683006"/>
                </a:lnTo>
                <a:lnTo>
                  <a:pt x="1015238" y="890778"/>
                </a:lnTo>
                <a:lnTo>
                  <a:pt x="906272" y="965200"/>
                </a:lnTo>
                <a:lnTo>
                  <a:pt x="912114" y="965200"/>
                </a:lnTo>
                <a:lnTo>
                  <a:pt x="1016254" y="894080"/>
                </a:lnTo>
                <a:lnTo>
                  <a:pt x="1037336" y="965200"/>
                </a:lnTo>
                <a:lnTo>
                  <a:pt x="1040765" y="965200"/>
                </a:lnTo>
                <a:lnTo>
                  <a:pt x="1019048" y="892175"/>
                </a:lnTo>
                <a:lnTo>
                  <a:pt x="1199896" y="768731"/>
                </a:lnTo>
                <a:lnTo>
                  <a:pt x="1234821" y="965200"/>
                </a:lnTo>
                <a:lnTo>
                  <a:pt x="1238250" y="965200"/>
                </a:lnTo>
                <a:lnTo>
                  <a:pt x="1202817" y="766699"/>
                </a:lnTo>
                <a:lnTo>
                  <a:pt x="1589278" y="502793"/>
                </a:lnTo>
                <a:lnTo>
                  <a:pt x="1722374" y="541909"/>
                </a:lnTo>
                <a:lnTo>
                  <a:pt x="1818513" y="883412"/>
                </a:lnTo>
                <a:lnTo>
                  <a:pt x="1755013" y="965200"/>
                </a:lnTo>
                <a:lnTo>
                  <a:pt x="1759204" y="965200"/>
                </a:lnTo>
                <a:lnTo>
                  <a:pt x="1819148" y="887349"/>
                </a:lnTo>
                <a:lnTo>
                  <a:pt x="1840992" y="965200"/>
                </a:lnTo>
                <a:lnTo>
                  <a:pt x="1844548" y="965200"/>
                </a:lnTo>
                <a:lnTo>
                  <a:pt x="1821688" y="884047"/>
                </a:lnTo>
                <a:lnTo>
                  <a:pt x="1979803" y="679450"/>
                </a:lnTo>
                <a:lnTo>
                  <a:pt x="1979803" y="673989"/>
                </a:lnTo>
                <a:lnTo>
                  <a:pt x="1821053" y="880110"/>
                </a:lnTo>
                <a:lnTo>
                  <a:pt x="1725803" y="543052"/>
                </a:lnTo>
                <a:lnTo>
                  <a:pt x="1979803" y="617982"/>
                </a:lnTo>
                <a:lnTo>
                  <a:pt x="1979803" y="614426"/>
                </a:lnTo>
                <a:lnTo>
                  <a:pt x="1725041" y="539369"/>
                </a:lnTo>
                <a:lnTo>
                  <a:pt x="1694434" y="430911"/>
                </a:lnTo>
                <a:lnTo>
                  <a:pt x="1979803" y="235966"/>
                </a:lnTo>
                <a:lnTo>
                  <a:pt x="1979803" y="232029"/>
                </a:lnTo>
                <a:lnTo>
                  <a:pt x="1693545" y="427482"/>
                </a:lnTo>
                <a:lnTo>
                  <a:pt x="1623060" y="177800"/>
                </a:lnTo>
                <a:lnTo>
                  <a:pt x="1979803" y="3048"/>
                </a:lnTo>
                <a:lnTo>
                  <a:pt x="1979803" y="0"/>
                </a:lnTo>
                <a:lnTo>
                  <a:pt x="0" y="965200"/>
                </a:lnTo>
                <a:close/>
                <a:moveTo>
                  <a:pt x="1018032" y="889000"/>
                </a:moveTo>
                <a:lnTo>
                  <a:pt x="956056" y="679958"/>
                </a:lnTo>
                <a:lnTo>
                  <a:pt x="1140206" y="434594"/>
                </a:lnTo>
                <a:lnTo>
                  <a:pt x="1199134" y="764794"/>
                </a:lnTo>
                <a:close/>
                <a:moveTo>
                  <a:pt x="1721231" y="538480"/>
                </a:moveTo>
                <a:lnTo>
                  <a:pt x="1592834" y="500380"/>
                </a:lnTo>
                <a:lnTo>
                  <a:pt x="1691513" y="432943"/>
                </a:lnTo>
                <a:close/>
                <a:moveTo>
                  <a:pt x="1619631" y="178943"/>
                </a:moveTo>
                <a:lnTo>
                  <a:pt x="1690370" y="429768"/>
                </a:lnTo>
                <a:lnTo>
                  <a:pt x="1588770" y="499364"/>
                </a:lnTo>
                <a:lnTo>
                  <a:pt x="1198753" y="384429"/>
                </a:lnTo>
                <a:close/>
                <a:moveTo>
                  <a:pt x="1194181" y="386588"/>
                </a:moveTo>
                <a:lnTo>
                  <a:pt x="1584960" y="501777"/>
                </a:lnTo>
                <a:lnTo>
                  <a:pt x="1201928" y="763270"/>
                </a:lnTo>
                <a:lnTo>
                  <a:pt x="1142746" y="430911"/>
                </a:lnTo>
                <a:lnTo>
                  <a:pt x="1165479" y="400558"/>
                </a:lnTo>
                <a:close/>
                <a:moveTo>
                  <a:pt x="1161415" y="401574"/>
                </a:moveTo>
                <a:lnTo>
                  <a:pt x="1141476" y="426974"/>
                </a:lnTo>
                <a:lnTo>
                  <a:pt x="1139190" y="413258"/>
                </a:lnTo>
                <a:close/>
                <a:moveTo>
                  <a:pt x="1136015" y="414274"/>
                </a:moveTo>
                <a:lnTo>
                  <a:pt x="1138809" y="429768"/>
                </a:lnTo>
                <a:lnTo>
                  <a:pt x="954913" y="675767"/>
                </a:lnTo>
                <a:lnTo>
                  <a:pt x="910209" y="524891"/>
                </a:lnTo>
                <a:close/>
              </a:path>
            </a:pathLst>
          </a:custGeom>
          <a:solidFill>
            <a:srgbClr val="FF00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+123 456 789">
            <a:extLst>
              <a:ext uri="{FF2B5EF4-FFF2-40B4-BE49-F238E27FC236}">
                <a16:creationId xmlns:a16="http://schemas.microsoft.com/office/drawing/2014/main" id="{D9948C9C-41EB-45C2-BC33-ED89B5DF7372}"/>
              </a:ext>
            </a:extLst>
          </p:cNvPr>
          <p:cNvSpPr/>
          <p:nvPr/>
        </p:nvSpPr>
        <p:spPr>
          <a:xfrm>
            <a:off x="2095500" y="3251224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06" name="www.yourwebsite.com">
            <a:extLst>
              <a:ext uri="{FF2B5EF4-FFF2-40B4-BE49-F238E27FC236}">
                <a16:creationId xmlns:a16="http://schemas.microsoft.com/office/drawing/2014/main" id="{9125A05A-90C5-483C-8548-3986BA53E488}"/>
              </a:ext>
            </a:extLst>
          </p:cNvPr>
          <p:cNvSpPr/>
          <p:nvPr/>
        </p:nvSpPr>
        <p:spPr>
          <a:xfrm>
            <a:off x="2095500" y="3441017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07" name="CONTACT US">
            <a:extLst>
              <a:ext uri="{FF2B5EF4-FFF2-40B4-BE49-F238E27FC236}">
                <a16:creationId xmlns:a16="http://schemas.microsoft.com/office/drawing/2014/main" id="{F6AD1C24-5697-4908-ACA2-97913C6C2DE6}"/>
              </a:ext>
            </a:extLst>
          </p:cNvPr>
          <p:cNvSpPr/>
          <p:nvPr/>
        </p:nvSpPr>
        <p:spPr>
          <a:xfrm>
            <a:off x="2095500" y="3137848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pic>
        <p:nvPicPr>
          <p:cNvPr id="108" name="Image" descr="Image">
            <a:extLst>
              <a:ext uri="{FF2B5EF4-FFF2-40B4-BE49-F238E27FC236}">
                <a16:creationId xmlns:a16="http://schemas.microsoft.com/office/drawing/2014/main" id="{62DD23E5-4DB2-4842-966E-A84030BA0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TextBox 108">
            <a:extLst>
              <a:ext uri="{FF2B5EF4-FFF2-40B4-BE49-F238E27FC236}">
                <a16:creationId xmlns:a16="http://schemas.microsoft.com/office/drawing/2014/main" id="{D4E09474-28CF-4546-A07F-E546A385F5BF}"/>
              </a:ext>
            </a:extLst>
          </p:cNvPr>
          <p:cNvSpPr txBox="1"/>
          <p:nvPr/>
        </p:nvSpPr>
        <p:spPr>
          <a:xfrm>
            <a:off x="1955152" y="979431"/>
            <a:ext cx="1118896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entury Gothic"/>
                <a:ea typeface="+mn-ea"/>
                <a:cs typeface="+mn-cs"/>
                <a:sym typeface="Century Gothic"/>
                <a:rtl val="0"/>
              </a:rPr>
              <a:t>BRAND NAME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52605D09-7D30-44CC-9851-206C239DFBDA}"/>
              </a:ext>
            </a:extLst>
          </p:cNvPr>
          <p:cNvSpPr txBox="1"/>
          <p:nvPr/>
        </p:nvSpPr>
        <p:spPr>
          <a:xfrm>
            <a:off x="2206182" y="1142454"/>
            <a:ext cx="616836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70" normalizeH="0" baseline="0" dirty="0">
                <a:ln>
                  <a:noFill/>
                </a:ln>
                <a:solidFill>
                  <a:srgbClr val="A20FAA"/>
                </a:solidFill>
                <a:effectLst/>
                <a:uFillTx/>
                <a:latin typeface="Century Gothic"/>
                <a:ea typeface="+mn-ea"/>
                <a:cs typeface="+mn-cs"/>
                <a:sym typeface="Century Gothic"/>
                <a:rtl val="0"/>
              </a:rPr>
              <a:t>ARCHITECTURAL</a:t>
            </a: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B7FE72BF-CDE7-4A69-ADB0-07E17622CEB1}"/>
              </a:ext>
            </a:extLst>
          </p:cNvPr>
          <p:cNvGrpSpPr/>
          <p:nvPr/>
        </p:nvGrpSpPr>
        <p:grpSpPr>
          <a:xfrm>
            <a:off x="2210731" y="355574"/>
            <a:ext cx="607738" cy="609497"/>
            <a:chOff x="4814523" y="1329944"/>
            <a:chExt cx="850818" cy="853280"/>
          </a:xfrm>
        </p:grpSpPr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87FA58B-A74F-4E23-B630-7FC06DC0867A}"/>
                </a:ext>
              </a:extLst>
            </p:cNvPr>
            <p:cNvSpPr/>
            <p:nvPr/>
          </p:nvSpPr>
          <p:spPr>
            <a:xfrm>
              <a:off x="5658230" y="1329944"/>
              <a:ext cx="7111" cy="7111"/>
            </a:xfrm>
            <a:custGeom>
              <a:avLst/>
              <a:gdLst>
                <a:gd name="connsiteX0" fmla="*/ 0 w 7111"/>
                <a:gd name="connsiteY0" fmla="*/ 0 h 7111"/>
                <a:gd name="connsiteX1" fmla="*/ 0 w 7111"/>
                <a:gd name="connsiteY1" fmla="*/ 7112 h 7111"/>
                <a:gd name="connsiteX2" fmla="*/ 7112 w 7111"/>
                <a:gd name="connsiteY2" fmla="*/ 0 h 7111"/>
                <a:gd name="connsiteX3" fmla="*/ 0 w 7111"/>
                <a:gd name="connsiteY3" fmla="*/ 0 h 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1" h="7111">
                  <a:moveTo>
                    <a:pt x="0" y="0"/>
                  </a:moveTo>
                  <a:lnTo>
                    <a:pt x="0" y="7112"/>
                  </a:lnTo>
                  <a:lnTo>
                    <a:pt x="71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2EC7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Shape">
              <a:extLst>
                <a:ext uri="{FF2B5EF4-FFF2-40B4-BE49-F238E27FC236}">
                  <a16:creationId xmlns:a16="http://schemas.microsoft.com/office/drawing/2014/main" id="{80881E8B-C065-4F60-83E7-E8D821667BE3}"/>
                </a:ext>
              </a:extLst>
            </p:cNvPr>
            <p:cNvSpPr/>
            <p:nvPr/>
          </p:nvSpPr>
          <p:spPr>
            <a:xfrm>
              <a:off x="4938942" y="1522688"/>
              <a:ext cx="541422" cy="541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827" y="1773"/>
                  </a:lnTo>
                  <a:lnTo>
                    <a:pt x="19476" y="2123"/>
                  </a:lnTo>
                  <a:lnTo>
                    <a:pt x="17583" y="4016"/>
                  </a:lnTo>
                  <a:lnTo>
                    <a:pt x="17583" y="4156"/>
                  </a:lnTo>
                  <a:lnTo>
                    <a:pt x="16942" y="4156"/>
                  </a:lnTo>
                  <a:lnTo>
                    <a:pt x="16978" y="4120"/>
                  </a:lnTo>
                  <a:lnTo>
                    <a:pt x="4100" y="4120"/>
                  </a:lnTo>
                  <a:lnTo>
                    <a:pt x="4100" y="16999"/>
                  </a:lnTo>
                  <a:lnTo>
                    <a:pt x="4156" y="16943"/>
                  </a:lnTo>
                  <a:lnTo>
                    <a:pt x="4156" y="17605"/>
                  </a:lnTo>
                  <a:lnTo>
                    <a:pt x="3995" y="17605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B64CD2"/>
                </a:gs>
                <a:gs pos="100000">
                  <a:srgbClr val="FF628C"/>
                </a:gs>
              </a:gsLst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14" name="Shape">
              <a:extLst>
                <a:ext uri="{FF2B5EF4-FFF2-40B4-BE49-F238E27FC236}">
                  <a16:creationId xmlns:a16="http://schemas.microsoft.com/office/drawing/2014/main" id="{36D3403C-1C40-4C5D-9CE2-DF53F6620DAC}"/>
                </a:ext>
              </a:extLst>
            </p:cNvPr>
            <p:cNvSpPr/>
            <p:nvPr/>
          </p:nvSpPr>
          <p:spPr>
            <a:xfrm>
              <a:off x="5109379" y="1688012"/>
              <a:ext cx="192589" cy="207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8" y="19348"/>
                  </a:moveTo>
                  <a:lnTo>
                    <a:pt x="998" y="2261"/>
                  </a:lnTo>
                  <a:lnTo>
                    <a:pt x="10077" y="10821"/>
                  </a:lnTo>
                  <a:cubicBezTo>
                    <a:pt x="10077" y="10821"/>
                    <a:pt x="998" y="19348"/>
                    <a:pt x="998" y="19348"/>
                  </a:cubicBezTo>
                  <a:close/>
                  <a:moveTo>
                    <a:pt x="20602" y="20660"/>
                  </a:moveTo>
                  <a:lnTo>
                    <a:pt x="21600" y="20660"/>
                  </a:lnTo>
                  <a:lnTo>
                    <a:pt x="21600" y="3"/>
                  </a:lnTo>
                  <a:lnTo>
                    <a:pt x="10779" y="10165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20602" y="2257"/>
                  </a:lnTo>
                  <a:cubicBezTo>
                    <a:pt x="20602" y="2257"/>
                    <a:pt x="20602" y="20660"/>
                    <a:pt x="20602" y="20660"/>
                  </a:cubicBezTo>
                  <a:close/>
                </a:path>
              </a:pathLst>
            </a:custGeom>
            <a:gradFill>
              <a:gsLst>
                <a:gs pos="0">
                  <a:srgbClr val="B64CD2"/>
                </a:gs>
                <a:gs pos="100000">
                  <a:srgbClr val="FF628C"/>
                </a:gs>
              </a:gsLst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12D40DB-D440-4562-9739-EF4CACAC421A}"/>
                </a:ext>
              </a:extLst>
            </p:cNvPr>
            <p:cNvSpPr/>
            <p:nvPr/>
          </p:nvSpPr>
          <p:spPr>
            <a:xfrm>
              <a:off x="4814523" y="1398269"/>
              <a:ext cx="784955" cy="784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40" y="18440"/>
                  </a:moveTo>
                  <a:lnTo>
                    <a:pt x="3541" y="18440"/>
                  </a:lnTo>
                  <a:lnTo>
                    <a:pt x="3445" y="18440"/>
                  </a:lnTo>
                  <a:lnTo>
                    <a:pt x="3334" y="18440"/>
                  </a:lnTo>
                  <a:lnTo>
                    <a:pt x="3445" y="18329"/>
                  </a:lnTo>
                  <a:lnTo>
                    <a:pt x="6200" y="15573"/>
                  </a:lnTo>
                  <a:lnTo>
                    <a:pt x="15573" y="15573"/>
                  </a:lnTo>
                  <a:lnTo>
                    <a:pt x="15573" y="6201"/>
                  </a:lnTo>
                  <a:lnTo>
                    <a:pt x="16878" y="4896"/>
                  </a:lnTo>
                  <a:lnTo>
                    <a:pt x="16878" y="16913"/>
                  </a:lnTo>
                  <a:lnTo>
                    <a:pt x="6734" y="16913"/>
                  </a:lnTo>
                  <a:lnTo>
                    <a:pt x="6734" y="17155"/>
                  </a:lnTo>
                  <a:lnTo>
                    <a:pt x="17120" y="17155"/>
                  </a:lnTo>
                  <a:lnTo>
                    <a:pt x="17120" y="4654"/>
                  </a:lnTo>
                  <a:lnTo>
                    <a:pt x="17120" y="4654"/>
                  </a:lnTo>
                  <a:lnTo>
                    <a:pt x="18343" y="3432"/>
                  </a:lnTo>
                  <a:lnTo>
                    <a:pt x="18439" y="3335"/>
                  </a:lnTo>
                  <a:lnTo>
                    <a:pt x="18439" y="18440"/>
                  </a:lnTo>
                  <a:cubicBezTo>
                    <a:pt x="18439" y="18440"/>
                    <a:pt x="18440" y="18440"/>
                    <a:pt x="18440" y="18440"/>
                  </a:cubicBezTo>
                  <a:close/>
                  <a:moveTo>
                    <a:pt x="6311" y="15117"/>
                  </a:moveTo>
                  <a:lnTo>
                    <a:pt x="6273" y="15155"/>
                  </a:lnTo>
                  <a:lnTo>
                    <a:pt x="6273" y="6273"/>
                  </a:lnTo>
                  <a:lnTo>
                    <a:pt x="15155" y="6273"/>
                  </a:lnTo>
                  <a:lnTo>
                    <a:pt x="13694" y="7733"/>
                  </a:lnTo>
                  <a:lnTo>
                    <a:pt x="13694" y="8080"/>
                  </a:lnTo>
                  <a:lnTo>
                    <a:pt x="15328" y="6446"/>
                  </a:lnTo>
                  <a:lnTo>
                    <a:pt x="15328" y="15328"/>
                  </a:lnTo>
                  <a:lnTo>
                    <a:pt x="6445" y="15328"/>
                  </a:lnTo>
                  <a:lnTo>
                    <a:pt x="7906" y="13868"/>
                  </a:lnTo>
                  <a:lnTo>
                    <a:pt x="7906" y="13522"/>
                  </a:lnTo>
                  <a:cubicBezTo>
                    <a:pt x="7906" y="13522"/>
                    <a:pt x="6311" y="15117"/>
                    <a:pt x="6311" y="15117"/>
                  </a:cubicBezTo>
                  <a:close/>
                  <a:moveTo>
                    <a:pt x="3161" y="3161"/>
                  </a:moveTo>
                  <a:lnTo>
                    <a:pt x="18267" y="3161"/>
                  </a:lnTo>
                  <a:lnTo>
                    <a:pt x="17997" y="3431"/>
                  </a:lnTo>
                  <a:lnTo>
                    <a:pt x="16903" y="4525"/>
                  </a:lnTo>
                  <a:lnTo>
                    <a:pt x="16878" y="4525"/>
                  </a:lnTo>
                  <a:lnTo>
                    <a:pt x="16878" y="4550"/>
                  </a:lnTo>
                  <a:lnTo>
                    <a:pt x="15400" y="6028"/>
                  </a:lnTo>
                  <a:lnTo>
                    <a:pt x="6028" y="6028"/>
                  </a:lnTo>
                  <a:lnTo>
                    <a:pt x="6028" y="15400"/>
                  </a:lnTo>
                  <a:lnTo>
                    <a:pt x="3445" y="17983"/>
                  </a:lnTo>
                  <a:lnTo>
                    <a:pt x="3161" y="18267"/>
                  </a:lnTo>
                  <a:cubicBezTo>
                    <a:pt x="3161" y="18267"/>
                    <a:pt x="3161" y="3161"/>
                    <a:pt x="3161" y="3161"/>
                  </a:cubicBezTo>
                  <a:close/>
                  <a:moveTo>
                    <a:pt x="18511" y="2916"/>
                  </a:moveTo>
                  <a:lnTo>
                    <a:pt x="2916" y="2916"/>
                  </a:lnTo>
                  <a:lnTo>
                    <a:pt x="2916" y="18511"/>
                  </a:lnTo>
                  <a:lnTo>
                    <a:pt x="0" y="21427"/>
                  </a:lnTo>
                  <a:lnTo>
                    <a:pt x="173" y="21600"/>
                  </a:lnTo>
                  <a:lnTo>
                    <a:pt x="3089" y="18684"/>
                  </a:lnTo>
                  <a:lnTo>
                    <a:pt x="18684" y="18684"/>
                  </a:lnTo>
                  <a:lnTo>
                    <a:pt x="18684" y="3089"/>
                  </a:lnTo>
                  <a:lnTo>
                    <a:pt x="21600" y="173"/>
                  </a:lnTo>
                  <a:lnTo>
                    <a:pt x="21427" y="0"/>
                  </a:lnTo>
                  <a:cubicBezTo>
                    <a:pt x="21427" y="0"/>
                    <a:pt x="18511" y="2916"/>
                    <a:pt x="18511" y="2916"/>
                  </a:cubicBezTo>
                  <a:close/>
                </a:path>
              </a:pathLst>
            </a:custGeom>
            <a:gradFill>
              <a:gsLst>
                <a:gs pos="0">
                  <a:srgbClr val="B64CD2"/>
                </a:gs>
                <a:gs pos="100000">
                  <a:srgbClr val="FF628C"/>
                </a:gs>
              </a:gsLst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77777902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4D07114-879F-44B9-B085-A6D75F13A02E}"/>
              </a:ext>
            </a:extLst>
          </p:cNvPr>
          <p:cNvSpPr txBox="1"/>
          <p:nvPr/>
        </p:nvSpPr>
        <p:spPr>
          <a:xfrm>
            <a:off x="1942328" y="963396"/>
            <a:ext cx="1144544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spc="0" normalizeH="0" baseline="0" dirty="0">
                <a:ln>
                  <a:noFill/>
                </a:ln>
                <a:solidFill>
                  <a:srgbClr val="4F4F4F"/>
                </a:solidFill>
                <a:effectLst/>
                <a:uFillTx/>
                <a:latin typeface="Playfair Display SC"/>
                <a:ea typeface="+mn-ea"/>
                <a:cs typeface="+mn-cs"/>
                <a:sym typeface="Playfair Display SC"/>
                <a:rtl val="0"/>
              </a:rPr>
              <a:t>Brand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CAE1F5-2618-41E4-B10C-465A57439320}"/>
              </a:ext>
            </a:extLst>
          </p:cNvPr>
          <p:cNvSpPr txBox="1"/>
          <p:nvPr/>
        </p:nvSpPr>
        <p:spPr>
          <a:xfrm>
            <a:off x="2206022" y="1184284"/>
            <a:ext cx="617157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0" normalizeH="0" baseline="0" dirty="0">
                <a:ln>
                  <a:noFill/>
                </a:ln>
                <a:solidFill>
                  <a:srgbClr val="F2A700"/>
                </a:solidFill>
                <a:effectLst/>
                <a:uFillTx/>
                <a:latin typeface="Playfair Display SC"/>
                <a:ea typeface="+mn-ea"/>
                <a:cs typeface="+mn-cs"/>
                <a:sym typeface="Playfair Display SC"/>
                <a:rtl val="0"/>
              </a:rPr>
              <a:t>WEDDING SERVICESS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5D742CF-323A-4FCF-B88D-E96BE7F253B9}"/>
              </a:ext>
            </a:extLst>
          </p:cNvPr>
          <p:cNvGrpSpPr/>
          <p:nvPr/>
        </p:nvGrpSpPr>
        <p:grpSpPr>
          <a:xfrm>
            <a:off x="1959581" y="563874"/>
            <a:ext cx="1110039" cy="424028"/>
            <a:chOff x="2805904" y="3843192"/>
            <a:chExt cx="8000581" cy="3056174"/>
          </a:xfrm>
        </p:grpSpPr>
        <p:sp>
          <p:nvSpPr>
            <p:cNvPr id="7" name="Shape">
              <a:extLst>
                <a:ext uri="{FF2B5EF4-FFF2-40B4-BE49-F238E27FC236}">
                  <a16:creationId xmlns:a16="http://schemas.microsoft.com/office/drawing/2014/main" id="{BA295594-B8A2-4362-9C90-2A9AF72069D3}"/>
                </a:ext>
              </a:extLst>
            </p:cNvPr>
            <p:cNvSpPr/>
            <p:nvPr/>
          </p:nvSpPr>
          <p:spPr>
            <a:xfrm>
              <a:off x="4406104" y="5176692"/>
              <a:ext cx="1873005" cy="1207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584" extrusionOk="0">
                  <a:moveTo>
                    <a:pt x="16175" y="14304"/>
                  </a:moveTo>
                  <a:cubicBezTo>
                    <a:pt x="16175" y="14304"/>
                    <a:pt x="16188" y="14323"/>
                    <a:pt x="16213" y="14360"/>
                  </a:cubicBezTo>
                  <a:cubicBezTo>
                    <a:pt x="16238" y="14396"/>
                    <a:pt x="16272" y="14458"/>
                    <a:pt x="16325" y="14522"/>
                  </a:cubicBezTo>
                  <a:cubicBezTo>
                    <a:pt x="16428" y="14658"/>
                    <a:pt x="16592" y="14847"/>
                    <a:pt x="16837" y="15000"/>
                  </a:cubicBezTo>
                  <a:cubicBezTo>
                    <a:pt x="16959" y="15077"/>
                    <a:pt x="17101" y="15141"/>
                    <a:pt x="17261" y="15188"/>
                  </a:cubicBezTo>
                  <a:cubicBezTo>
                    <a:pt x="17420" y="15231"/>
                    <a:pt x="17597" y="15251"/>
                    <a:pt x="17787" y="15242"/>
                  </a:cubicBezTo>
                  <a:cubicBezTo>
                    <a:pt x="18167" y="15225"/>
                    <a:pt x="18597" y="15082"/>
                    <a:pt x="19038" y="14794"/>
                  </a:cubicBezTo>
                  <a:cubicBezTo>
                    <a:pt x="19478" y="14503"/>
                    <a:pt x="19936" y="14081"/>
                    <a:pt x="20357" y="13469"/>
                  </a:cubicBezTo>
                  <a:cubicBezTo>
                    <a:pt x="20463" y="13317"/>
                    <a:pt x="20564" y="13150"/>
                    <a:pt x="20663" y="12971"/>
                  </a:cubicBezTo>
                  <a:cubicBezTo>
                    <a:pt x="20764" y="12792"/>
                    <a:pt x="20845" y="12594"/>
                    <a:pt x="20938" y="12399"/>
                  </a:cubicBezTo>
                  <a:cubicBezTo>
                    <a:pt x="21105" y="11990"/>
                    <a:pt x="21255" y="11538"/>
                    <a:pt x="21361" y="11043"/>
                  </a:cubicBezTo>
                  <a:cubicBezTo>
                    <a:pt x="21567" y="10050"/>
                    <a:pt x="21600" y="8905"/>
                    <a:pt x="21428" y="7818"/>
                  </a:cubicBezTo>
                  <a:cubicBezTo>
                    <a:pt x="21263" y="6728"/>
                    <a:pt x="20937" y="5686"/>
                    <a:pt x="20504" y="4757"/>
                  </a:cubicBezTo>
                  <a:cubicBezTo>
                    <a:pt x="19919" y="3486"/>
                    <a:pt x="19187" y="2482"/>
                    <a:pt x="18417" y="1723"/>
                  </a:cubicBezTo>
                  <a:cubicBezTo>
                    <a:pt x="18030" y="1347"/>
                    <a:pt x="17632" y="1031"/>
                    <a:pt x="17225" y="797"/>
                  </a:cubicBezTo>
                  <a:cubicBezTo>
                    <a:pt x="17123" y="743"/>
                    <a:pt x="17019" y="681"/>
                    <a:pt x="16921" y="637"/>
                  </a:cubicBezTo>
                  <a:cubicBezTo>
                    <a:pt x="16822" y="591"/>
                    <a:pt x="16724" y="546"/>
                    <a:pt x="16627" y="502"/>
                  </a:cubicBezTo>
                  <a:cubicBezTo>
                    <a:pt x="16530" y="455"/>
                    <a:pt x="16431" y="423"/>
                    <a:pt x="16335" y="385"/>
                  </a:cubicBezTo>
                  <a:cubicBezTo>
                    <a:pt x="16238" y="348"/>
                    <a:pt x="16144" y="309"/>
                    <a:pt x="16047" y="282"/>
                  </a:cubicBezTo>
                  <a:cubicBezTo>
                    <a:pt x="15667" y="152"/>
                    <a:pt x="15295" y="82"/>
                    <a:pt x="14944" y="32"/>
                  </a:cubicBezTo>
                  <a:cubicBezTo>
                    <a:pt x="14590" y="0"/>
                    <a:pt x="14255" y="-16"/>
                    <a:pt x="13943" y="20"/>
                  </a:cubicBezTo>
                  <a:cubicBezTo>
                    <a:pt x="13317" y="72"/>
                    <a:pt x="12787" y="251"/>
                    <a:pt x="12370" y="443"/>
                  </a:cubicBezTo>
                  <a:cubicBezTo>
                    <a:pt x="11938" y="529"/>
                    <a:pt x="11409" y="708"/>
                    <a:pt x="10822" y="1040"/>
                  </a:cubicBezTo>
                  <a:cubicBezTo>
                    <a:pt x="10235" y="1371"/>
                    <a:pt x="9594" y="1864"/>
                    <a:pt x="8949" y="2529"/>
                  </a:cubicBezTo>
                  <a:cubicBezTo>
                    <a:pt x="7649" y="3851"/>
                    <a:pt x="6358" y="5868"/>
                    <a:pt x="5211" y="8232"/>
                  </a:cubicBezTo>
                  <a:cubicBezTo>
                    <a:pt x="4364" y="9971"/>
                    <a:pt x="3658" y="11722"/>
                    <a:pt x="3044" y="13330"/>
                  </a:cubicBezTo>
                  <a:cubicBezTo>
                    <a:pt x="2432" y="14940"/>
                    <a:pt x="1913" y="16409"/>
                    <a:pt x="1471" y="17638"/>
                  </a:cubicBezTo>
                  <a:cubicBezTo>
                    <a:pt x="1031" y="18868"/>
                    <a:pt x="668" y="19857"/>
                    <a:pt x="408" y="20535"/>
                  </a:cubicBezTo>
                  <a:cubicBezTo>
                    <a:pt x="279" y="20874"/>
                    <a:pt x="177" y="21136"/>
                    <a:pt x="107" y="21313"/>
                  </a:cubicBezTo>
                  <a:cubicBezTo>
                    <a:pt x="37" y="21491"/>
                    <a:pt x="0" y="21584"/>
                    <a:pt x="0" y="21584"/>
                  </a:cubicBezTo>
                  <a:cubicBezTo>
                    <a:pt x="0" y="21584"/>
                    <a:pt x="48" y="21503"/>
                    <a:pt x="138" y="21350"/>
                  </a:cubicBezTo>
                  <a:cubicBezTo>
                    <a:pt x="229" y="21197"/>
                    <a:pt x="361" y="20967"/>
                    <a:pt x="526" y="20665"/>
                  </a:cubicBezTo>
                  <a:cubicBezTo>
                    <a:pt x="857" y="20063"/>
                    <a:pt x="1319" y="19167"/>
                    <a:pt x="1859" y="18027"/>
                  </a:cubicBezTo>
                  <a:cubicBezTo>
                    <a:pt x="2401" y="16890"/>
                    <a:pt x="3020" y="15511"/>
                    <a:pt x="3701" y="13985"/>
                  </a:cubicBezTo>
                  <a:cubicBezTo>
                    <a:pt x="4383" y="12461"/>
                    <a:pt x="5126" y="10788"/>
                    <a:pt x="5948" y="9100"/>
                  </a:cubicBezTo>
                  <a:cubicBezTo>
                    <a:pt x="7063" y="6805"/>
                    <a:pt x="8205" y="4796"/>
                    <a:pt x="9347" y="3380"/>
                  </a:cubicBezTo>
                  <a:cubicBezTo>
                    <a:pt x="9914" y="2668"/>
                    <a:pt x="10477" y="2102"/>
                    <a:pt x="11002" y="1679"/>
                  </a:cubicBezTo>
                  <a:cubicBezTo>
                    <a:pt x="11527" y="1256"/>
                    <a:pt x="12011" y="970"/>
                    <a:pt x="12416" y="783"/>
                  </a:cubicBezTo>
                  <a:cubicBezTo>
                    <a:pt x="13251" y="607"/>
                    <a:pt x="14493" y="613"/>
                    <a:pt x="15878" y="1301"/>
                  </a:cubicBezTo>
                  <a:cubicBezTo>
                    <a:pt x="15965" y="1338"/>
                    <a:pt x="16051" y="1388"/>
                    <a:pt x="16139" y="1434"/>
                  </a:cubicBezTo>
                  <a:cubicBezTo>
                    <a:pt x="16226" y="1483"/>
                    <a:pt x="16315" y="1523"/>
                    <a:pt x="16403" y="1579"/>
                  </a:cubicBezTo>
                  <a:cubicBezTo>
                    <a:pt x="16491" y="1632"/>
                    <a:pt x="16580" y="1685"/>
                    <a:pt x="16670" y="1739"/>
                  </a:cubicBezTo>
                  <a:cubicBezTo>
                    <a:pt x="16760" y="1791"/>
                    <a:pt x="16842" y="1854"/>
                    <a:pt x="16929" y="1911"/>
                  </a:cubicBezTo>
                  <a:cubicBezTo>
                    <a:pt x="17273" y="2154"/>
                    <a:pt x="17614" y="2468"/>
                    <a:pt x="17946" y="2830"/>
                  </a:cubicBezTo>
                  <a:cubicBezTo>
                    <a:pt x="18608" y="3558"/>
                    <a:pt x="19244" y="4488"/>
                    <a:pt x="19753" y="5595"/>
                  </a:cubicBezTo>
                  <a:cubicBezTo>
                    <a:pt x="20131" y="6405"/>
                    <a:pt x="20414" y="7278"/>
                    <a:pt x="20570" y="8153"/>
                  </a:cubicBezTo>
                  <a:cubicBezTo>
                    <a:pt x="20732" y="9028"/>
                    <a:pt x="20734" y="9905"/>
                    <a:pt x="20613" y="10702"/>
                  </a:cubicBezTo>
                  <a:cubicBezTo>
                    <a:pt x="20547" y="11099"/>
                    <a:pt x="20447" y="11474"/>
                    <a:pt x="20330" y="11828"/>
                  </a:cubicBezTo>
                  <a:cubicBezTo>
                    <a:pt x="20262" y="11996"/>
                    <a:pt x="20204" y="12177"/>
                    <a:pt x="20132" y="12331"/>
                  </a:cubicBezTo>
                  <a:cubicBezTo>
                    <a:pt x="20061" y="12489"/>
                    <a:pt x="19985" y="12641"/>
                    <a:pt x="19904" y="12784"/>
                  </a:cubicBezTo>
                  <a:cubicBezTo>
                    <a:pt x="19581" y="13362"/>
                    <a:pt x="19204" y="13814"/>
                    <a:pt x="18834" y="14149"/>
                  </a:cubicBezTo>
                  <a:cubicBezTo>
                    <a:pt x="18463" y="14484"/>
                    <a:pt x="18093" y="14695"/>
                    <a:pt x="17757" y="14790"/>
                  </a:cubicBezTo>
                  <a:cubicBezTo>
                    <a:pt x="17589" y="14838"/>
                    <a:pt x="17429" y="14859"/>
                    <a:pt x="17282" y="14856"/>
                  </a:cubicBezTo>
                  <a:cubicBezTo>
                    <a:pt x="17135" y="14849"/>
                    <a:pt x="17000" y="14826"/>
                    <a:pt x="16880" y="14785"/>
                  </a:cubicBezTo>
                  <a:cubicBezTo>
                    <a:pt x="16640" y="14706"/>
                    <a:pt x="16462" y="14573"/>
                    <a:pt x="16348" y="14471"/>
                  </a:cubicBezTo>
                  <a:cubicBezTo>
                    <a:pt x="16289" y="14424"/>
                    <a:pt x="16249" y="14375"/>
                    <a:pt x="16219" y="14348"/>
                  </a:cubicBezTo>
                  <a:cubicBezTo>
                    <a:pt x="16190" y="14319"/>
                    <a:pt x="16175" y="14304"/>
                    <a:pt x="16175" y="14304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Shape">
              <a:extLst>
                <a:ext uri="{FF2B5EF4-FFF2-40B4-BE49-F238E27FC236}">
                  <a16:creationId xmlns:a16="http://schemas.microsoft.com/office/drawing/2014/main" id="{CF32B631-7722-4744-911E-028774D596B1}"/>
                </a:ext>
              </a:extLst>
            </p:cNvPr>
            <p:cNvSpPr/>
            <p:nvPr/>
          </p:nvSpPr>
          <p:spPr>
            <a:xfrm>
              <a:off x="2805904" y="5532291"/>
              <a:ext cx="2449912" cy="1360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8" h="21516" extrusionOk="0">
                  <a:moveTo>
                    <a:pt x="1167" y="17409"/>
                  </a:moveTo>
                  <a:cubicBezTo>
                    <a:pt x="906" y="16932"/>
                    <a:pt x="670" y="16385"/>
                    <a:pt x="490" y="15766"/>
                  </a:cubicBezTo>
                  <a:cubicBezTo>
                    <a:pt x="396" y="15461"/>
                    <a:pt x="321" y="15135"/>
                    <a:pt x="252" y="14803"/>
                  </a:cubicBezTo>
                  <a:cubicBezTo>
                    <a:pt x="223" y="14634"/>
                    <a:pt x="188" y="14467"/>
                    <a:pt x="164" y="14294"/>
                  </a:cubicBezTo>
                  <a:lnTo>
                    <a:pt x="126" y="14035"/>
                  </a:lnTo>
                  <a:lnTo>
                    <a:pt x="95" y="13772"/>
                  </a:lnTo>
                  <a:cubicBezTo>
                    <a:pt x="14" y="13070"/>
                    <a:pt x="-18" y="12339"/>
                    <a:pt x="11" y="11594"/>
                  </a:cubicBezTo>
                  <a:cubicBezTo>
                    <a:pt x="67" y="10106"/>
                    <a:pt x="386" y="8620"/>
                    <a:pt x="888" y="7359"/>
                  </a:cubicBezTo>
                  <a:cubicBezTo>
                    <a:pt x="1387" y="6087"/>
                    <a:pt x="2038" y="5002"/>
                    <a:pt x="2760" y="4075"/>
                  </a:cubicBezTo>
                  <a:cubicBezTo>
                    <a:pt x="3483" y="3144"/>
                    <a:pt x="4280" y="2361"/>
                    <a:pt x="5122" y="1703"/>
                  </a:cubicBezTo>
                  <a:cubicBezTo>
                    <a:pt x="5333" y="1538"/>
                    <a:pt x="5545" y="1380"/>
                    <a:pt x="5768" y="1245"/>
                  </a:cubicBezTo>
                  <a:cubicBezTo>
                    <a:pt x="5988" y="1105"/>
                    <a:pt x="6209" y="955"/>
                    <a:pt x="6437" y="853"/>
                  </a:cubicBezTo>
                  <a:cubicBezTo>
                    <a:pt x="6664" y="740"/>
                    <a:pt x="6891" y="618"/>
                    <a:pt x="7123" y="541"/>
                  </a:cubicBezTo>
                  <a:cubicBezTo>
                    <a:pt x="7355" y="454"/>
                    <a:pt x="7587" y="357"/>
                    <a:pt x="7823" y="304"/>
                  </a:cubicBezTo>
                  <a:cubicBezTo>
                    <a:pt x="8763" y="37"/>
                    <a:pt x="9729" y="-46"/>
                    <a:pt x="10700" y="24"/>
                  </a:cubicBezTo>
                  <a:cubicBezTo>
                    <a:pt x="11672" y="94"/>
                    <a:pt x="12627" y="315"/>
                    <a:pt x="13553" y="662"/>
                  </a:cubicBezTo>
                  <a:cubicBezTo>
                    <a:pt x="14479" y="1009"/>
                    <a:pt x="15376" y="1483"/>
                    <a:pt x="16231" y="2090"/>
                  </a:cubicBezTo>
                  <a:cubicBezTo>
                    <a:pt x="16442" y="2252"/>
                    <a:pt x="16654" y="2406"/>
                    <a:pt x="16863" y="2572"/>
                  </a:cubicBezTo>
                  <a:cubicBezTo>
                    <a:pt x="17071" y="2745"/>
                    <a:pt x="17277" y="2925"/>
                    <a:pt x="17476" y="3122"/>
                  </a:cubicBezTo>
                  <a:cubicBezTo>
                    <a:pt x="17875" y="3513"/>
                    <a:pt x="18257" y="3948"/>
                    <a:pt x="18614" y="4430"/>
                  </a:cubicBezTo>
                  <a:cubicBezTo>
                    <a:pt x="19327" y="5394"/>
                    <a:pt x="19952" y="6528"/>
                    <a:pt x="20434" y="7806"/>
                  </a:cubicBezTo>
                  <a:cubicBezTo>
                    <a:pt x="20917" y="9080"/>
                    <a:pt x="21256" y="10492"/>
                    <a:pt x="21419" y="11930"/>
                  </a:cubicBezTo>
                  <a:cubicBezTo>
                    <a:pt x="21582" y="13370"/>
                    <a:pt x="21573" y="14808"/>
                    <a:pt x="21426" y="16160"/>
                  </a:cubicBezTo>
                  <a:cubicBezTo>
                    <a:pt x="21267" y="17514"/>
                    <a:pt x="20932" y="18747"/>
                    <a:pt x="20461" y="19719"/>
                  </a:cubicBezTo>
                  <a:cubicBezTo>
                    <a:pt x="20225" y="20204"/>
                    <a:pt x="19951" y="20618"/>
                    <a:pt x="19649" y="20927"/>
                  </a:cubicBezTo>
                  <a:cubicBezTo>
                    <a:pt x="19498" y="21084"/>
                    <a:pt x="19338" y="21204"/>
                    <a:pt x="19177" y="21303"/>
                  </a:cubicBezTo>
                  <a:cubicBezTo>
                    <a:pt x="19015" y="21399"/>
                    <a:pt x="18849" y="21458"/>
                    <a:pt x="18684" y="21494"/>
                  </a:cubicBezTo>
                  <a:cubicBezTo>
                    <a:pt x="18352" y="21554"/>
                    <a:pt x="18025" y="21490"/>
                    <a:pt x="17725" y="21340"/>
                  </a:cubicBezTo>
                  <a:cubicBezTo>
                    <a:pt x="17427" y="21184"/>
                    <a:pt x="17145" y="20966"/>
                    <a:pt x="16901" y="20656"/>
                  </a:cubicBezTo>
                  <a:cubicBezTo>
                    <a:pt x="16658" y="20349"/>
                    <a:pt x="16453" y="19961"/>
                    <a:pt x="16315" y="19514"/>
                  </a:cubicBezTo>
                  <a:cubicBezTo>
                    <a:pt x="16176" y="19070"/>
                    <a:pt x="16110" y="18561"/>
                    <a:pt x="16137" y="18080"/>
                  </a:cubicBezTo>
                  <a:cubicBezTo>
                    <a:pt x="16162" y="17598"/>
                    <a:pt x="16275" y="17161"/>
                    <a:pt x="16427" y="16821"/>
                  </a:cubicBezTo>
                  <a:cubicBezTo>
                    <a:pt x="16576" y="16474"/>
                    <a:pt x="16761" y="16216"/>
                    <a:pt x="16945" y="16006"/>
                  </a:cubicBezTo>
                  <a:cubicBezTo>
                    <a:pt x="17131" y="15800"/>
                    <a:pt x="17322" y="15637"/>
                    <a:pt x="17519" y="15548"/>
                  </a:cubicBezTo>
                  <a:cubicBezTo>
                    <a:pt x="17714" y="15459"/>
                    <a:pt x="17914" y="15451"/>
                    <a:pt x="18092" y="15542"/>
                  </a:cubicBezTo>
                  <a:cubicBezTo>
                    <a:pt x="18270" y="15632"/>
                    <a:pt x="18416" y="15826"/>
                    <a:pt x="18520" y="16046"/>
                  </a:cubicBezTo>
                  <a:cubicBezTo>
                    <a:pt x="18601" y="16219"/>
                    <a:pt x="18655" y="16412"/>
                    <a:pt x="18689" y="16604"/>
                  </a:cubicBezTo>
                  <a:cubicBezTo>
                    <a:pt x="18659" y="16560"/>
                    <a:pt x="18629" y="16516"/>
                    <a:pt x="18598" y="16476"/>
                  </a:cubicBezTo>
                  <a:cubicBezTo>
                    <a:pt x="18564" y="16354"/>
                    <a:pt x="18522" y="16235"/>
                    <a:pt x="18467" y="16128"/>
                  </a:cubicBezTo>
                  <a:cubicBezTo>
                    <a:pt x="18367" y="15931"/>
                    <a:pt x="18231" y="15766"/>
                    <a:pt x="18069" y="15696"/>
                  </a:cubicBezTo>
                  <a:cubicBezTo>
                    <a:pt x="17907" y="15626"/>
                    <a:pt x="17726" y="15644"/>
                    <a:pt x="17547" y="15738"/>
                  </a:cubicBezTo>
                  <a:cubicBezTo>
                    <a:pt x="17367" y="15832"/>
                    <a:pt x="17190" y="15998"/>
                    <a:pt x="17017" y="16204"/>
                  </a:cubicBezTo>
                  <a:cubicBezTo>
                    <a:pt x="16846" y="16415"/>
                    <a:pt x="16679" y="16668"/>
                    <a:pt x="16550" y="16989"/>
                  </a:cubicBezTo>
                  <a:cubicBezTo>
                    <a:pt x="16419" y="17305"/>
                    <a:pt x="16330" y="17692"/>
                    <a:pt x="16316" y="18106"/>
                  </a:cubicBezTo>
                  <a:cubicBezTo>
                    <a:pt x="16301" y="18518"/>
                    <a:pt x="16365" y="18949"/>
                    <a:pt x="16493" y="19330"/>
                  </a:cubicBezTo>
                  <a:cubicBezTo>
                    <a:pt x="16620" y="19713"/>
                    <a:pt x="16808" y="20048"/>
                    <a:pt x="17031" y="20312"/>
                  </a:cubicBezTo>
                  <a:cubicBezTo>
                    <a:pt x="17253" y="20577"/>
                    <a:pt x="17515" y="20763"/>
                    <a:pt x="17791" y="20892"/>
                  </a:cubicBezTo>
                  <a:cubicBezTo>
                    <a:pt x="18066" y="21015"/>
                    <a:pt x="18359" y="21054"/>
                    <a:pt x="18650" y="20987"/>
                  </a:cubicBezTo>
                  <a:cubicBezTo>
                    <a:pt x="18795" y="20947"/>
                    <a:pt x="18940" y="20888"/>
                    <a:pt x="19081" y="20797"/>
                  </a:cubicBezTo>
                  <a:cubicBezTo>
                    <a:pt x="19222" y="20702"/>
                    <a:pt x="19361" y="20591"/>
                    <a:pt x="19492" y="20444"/>
                  </a:cubicBezTo>
                  <a:cubicBezTo>
                    <a:pt x="19756" y="20158"/>
                    <a:pt x="19997" y="19775"/>
                    <a:pt x="20205" y="19324"/>
                  </a:cubicBezTo>
                  <a:cubicBezTo>
                    <a:pt x="20621" y="18423"/>
                    <a:pt x="20916" y="17268"/>
                    <a:pt x="21045" y="16025"/>
                  </a:cubicBezTo>
                  <a:cubicBezTo>
                    <a:pt x="21165" y="14773"/>
                    <a:pt x="21158" y="13416"/>
                    <a:pt x="20992" y="12094"/>
                  </a:cubicBezTo>
                  <a:cubicBezTo>
                    <a:pt x="20827" y="10768"/>
                    <a:pt x="20501" y="9472"/>
                    <a:pt x="20040" y="8297"/>
                  </a:cubicBezTo>
                  <a:cubicBezTo>
                    <a:pt x="19581" y="7120"/>
                    <a:pt x="18986" y="6070"/>
                    <a:pt x="18308" y="5176"/>
                  </a:cubicBezTo>
                  <a:cubicBezTo>
                    <a:pt x="17968" y="4729"/>
                    <a:pt x="17605" y="4326"/>
                    <a:pt x="17225" y="3964"/>
                  </a:cubicBezTo>
                  <a:cubicBezTo>
                    <a:pt x="17036" y="3780"/>
                    <a:pt x="16840" y="3614"/>
                    <a:pt x="16642" y="3453"/>
                  </a:cubicBezTo>
                  <a:cubicBezTo>
                    <a:pt x="16442" y="3299"/>
                    <a:pt x="16237" y="3153"/>
                    <a:pt x="16033" y="3001"/>
                  </a:cubicBezTo>
                  <a:cubicBezTo>
                    <a:pt x="15207" y="2429"/>
                    <a:pt x="14336" y="1980"/>
                    <a:pt x="13439" y="1651"/>
                  </a:cubicBezTo>
                  <a:cubicBezTo>
                    <a:pt x="12541" y="1322"/>
                    <a:pt x="11616" y="1113"/>
                    <a:pt x="10677" y="1044"/>
                  </a:cubicBezTo>
                  <a:cubicBezTo>
                    <a:pt x="8802" y="909"/>
                    <a:pt x="6953" y="1349"/>
                    <a:pt x="5336" y="2602"/>
                  </a:cubicBezTo>
                  <a:cubicBezTo>
                    <a:pt x="4522" y="3223"/>
                    <a:pt x="3751" y="3962"/>
                    <a:pt x="3058" y="4832"/>
                  </a:cubicBezTo>
                  <a:cubicBezTo>
                    <a:pt x="2364" y="5699"/>
                    <a:pt x="1746" y="6706"/>
                    <a:pt x="1278" y="7860"/>
                  </a:cubicBezTo>
                  <a:cubicBezTo>
                    <a:pt x="806" y="9007"/>
                    <a:pt x="511" y="10325"/>
                    <a:pt x="446" y="11656"/>
                  </a:cubicBezTo>
                  <a:cubicBezTo>
                    <a:pt x="412" y="12319"/>
                    <a:pt x="434" y="12989"/>
                    <a:pt x="500" y="13631"/>
                  </a:cubicBezTo>
                  <a:cubicBezTo>
                    <a:pt x="564" y="14272"/>
                    <a:pt x="675" y="14885"/>
                    <a:pt x="834" y="15444"/>
                  </a:cubicBezTo>
                  <a:cubicBezTo>
                    <a:pt x="989" y="16006"/>
                    <a:pt x="1195" y="16508"/>
                    <a:pt x="1427" y="16953"/>
                  </a:cubicBezTo>
                  <a:cubicBezTo>
                    <a:pt x="1661" y="17392"/>
                    <a:pt x="1925" y="17770"/>
                    <a:pt x="2203" y="18088"/>
                  </a:cubicBezTo>
                  <a:cubicBezTo>
                    <a:pt x="2763" y="18721"/>
                    <a:pt x="3372" y="19125"/>
                    <a:pt x="3969" y="19377"/>
                  </a:cubicBezTo>
                  <a:cubicBezTo>
                    <a:pt x="4568" y="19631"/>
                    <a:pt x="5156" y="19742"/>
                    <a:pt x="5713" y="19767"/>
                  </a:cubicBezTo>
                  <a:cubicBezTo>
                    <a:pt x="6271" y="19790"/>
                    <a:pt x="6798" y="19724"/>
                    <a:pt x="7287" y="19608"/>
                  </a:cubicBezTo>
                  <a:cubicBezTo>
                    <a:pt x="8266" y="19372"/>
                    <a:pt x="9088" y="18915"/>
                    <a:pt x="9728" y="18422"/>
                  </a:cubicBezTo>
                  <a:cubicBezTo>
                    <a:pt x="10369" y="17927"/>
                    <a:pt x="10825" y="17385"/>
                    <a:pt x="11116" y="16980"/>
                  </a:cubicBezTo>
                  <a:cubicBezTo>
                    <a:pt x="11260" y="16775"/>
                    <a:pt x="11366" y="16608"/>
                    <a:pt x="11434" y="16491"/>
                  </a:cubicBezTo>
                  <a:cubicBezTo>
                    <a:pt x="11503" y="16374"/>
                    <a:pt x="11538" y="16314"/>
                    <a:pt x="11538" y="16314"/>
                  </a:cubicBezTo>
                  <a:cubicBezTo>
                    <a:pt x="11538" y="16314"/>
                    <a:pt x="11504" y="16377"/>
                    <a:pt x="11439" y="16500"/>
                  </a:cubicBezTo>
                  <a:cubicBezTo>
                    <a:pt x="11373" y="16622"/>
                    <a:pt x="11271" y="16797"/>
                    <a:pt x="11131" y="17015"/>
                  </a:cubicBezTo>
                  <a:cubicBezTo>
                    <a:pt x="10849" y="17442"/>
                    <a:pt x="10402" y="18022"/>
                    <a:pt x="9764" y="18568"/>
                  </a:cubicBezTo>
                  <a:cubicBezTo>
                    <a:pt x="9128" y="19110"/>
                    <a:pt x="8305" y="19627"/>
                    <a:pt x="7314" y="19928"/>
                  </a:cubicBezTo>
                  <a:cubicBezTo>
                    <a:pt x="6819" y="20076"/>
                    <a:pt x="6283" y="20175"/>
                    <a:pt x="5711" y="20182"/>
                  </a:cubicBezTo>
                  <a:cubicBezTo>
                    <a:pt x="5140" y="20188"/>
                    <a:pt x="4534" y="20108"/>
                    <a:pt x="3908" y="19876"/>
                  </a:cubicBezTo>
                  <a:cubicBezTo>
                    <a:pt x="3283" y="19645"/>
                    <a:pt x="2637" y="19255"/>
                    <a:pt x="2027" y="18605"/>
                  </a:cubicBezTo>
                  <a:cubicBezTo>
                    <a:pt x="1723" y="18277"/>
                    <a:pt x="1431" y="17880"/>
                    <a:pt x="1167" y="17409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EB2FCABB-1ED6-47A9-996F-E7DD9E644024}"/>
                </a:ext>
              </a:extLst>
            </p:cNvPr>
            <p:cNvSpPr/>
            <p:nvPr/>
          </p:nvSpPr>
          <p:spPr>
            <a:xfrm>
              <a:off x="7339805" y="5189391"/>
              <a:ext cx="1868504" cy="1215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85" extrusionOk="0">
                  <a:moveTo>
                    <a:pt x="5355" y="14191"/>
                  </a:moveTo>
                  <a:cubicBezTo>
                    <a:pt x="5355" y="14191"/>
                    <a:pt x="5343" y="14210"/>
                    <a:pt x="5318" y="14247"/>
                  </a:cubicBezTo>
                  <a:cubicBezTo>
                    <a:pt x="5292" y="14282"/>
                    <a:pt x="5258" y="14343"/>
                    <a:pt x="5204" y="14406"/>
                  </a:cubicBezTo>
                  <a:cubicBezTo>
                    <a:pt x="5101" y="14540"/>
                    <a:pt x="4935" y="14726"/>
                    <a:pt x="4689" y="14876"/>
                  </a:cubicBezTo>
                  <a:cubicBezTo>
                    <a:pt x="4566" y="14952"/>
                    <a:pt x="4424" y="15013"/>
                    <a:pt x="4264" y="15058"/>
                  </a:cubicBezTo>
                  <a:cubicBezTo>
                    <a:pt x="4104" y="15100"/>
                    <a:pt x="3926" y="15118"/>
                    <a:pt x="3736" y="15107"/>
                  </a:cubicBezTo>
                  <a:cubicBezTo>
                    <a:pt x="3355" y="15086"/>
                    <a:pt x="2925" y="14940"/>
                    <a:pt x="2484" y="14649"/>
                  </a:cubicBezTo>
                  <a:cubicBezTo>
                    <a:pt x="2043" y="14356"/>
                    <a:pt x="1586" y="13932"/>
                    <a:pt x="1167" y="13320"/>
                  </a:cubicBezTo>
                  <a:cubicBezTo>
                    <a:pt x="1062" y="13168"/>
                    <a:pt x="960" y="13001"/>
                    <a:pt x="863" y="12822"/>
                  </a:cubicBezTo>
                  <a:cubicBezTo>
                    <a:pt x="762" y="12643"/>
                    <a:pt x="681" y="12446"/>
                    <a:pt x="589" y="12251"/>
                  </a:cubicBezTo>
                  <a:cubicBezTo>
                    <a:pt x="423" y="11843"/>
                    <a:pt x="275" y="11393"/>
                    <a:pt x="170" y="10899"/>
                  </a:cubicBezTo>
                  <a:cubicBezTo>
                    <a:pt x="-32" y="9911"/>
                    <a:pt x="-60" y="8773"/>
                    <a:pt x="117" y="7695"/>
                  </a:cubicBezTo>
                  <a:cubicBezTo>
                    <a:pt x="287" y="6614"/>
                    <a:pt x="618" y="5582"/>
                    <a:pt x="1056" y="4664"/>
                  </a:cubicBezTo>
                  <a:cubicBezTo>
                    <a:pt x="1648" y="3407"/>
                    <a:pt x="2386" y="2417"/>
                    <a:pt x="3161" y="1671"/>
                  </a:cubicBezTo>
                  <a:cubicBezTo>
                    <a:pt x="3550" y="1301"/>
                    <a:pt x="3951" y="992"/>
                    <a:pt x="4360" y="763"/>
                  </a:cubicBezTo>
                  <a:cubicBezTo>
                    <a:pt x="4462" y="710"/>
                    <a:pt x="4566" y="649"/>
                    <a:pt x="4665" y="607"/>
                  </a:cubicBezTo>
                  <a:cubicBezTo>
                    <a:pt x="4765" y="563"/>
                    <a:pt x="4863" y="519"/>
                    <a:pt x="4961" y="476"/>
                  </a:cubicBezTo>
                  <a:cubicBezTo>
                    <a:pt x="5058" y="430"/>
                    <a:pt x="5157" y="400"/>
                    <a:pt x="5254" y="362"/>
                  </a:cubicBezTo>
                  <a:cubicBezTo>
                    <a:pt x="5351" y="327"/>
                    <a:pt x="5446" y="289"/>
                    <a:pt x="5542" y="263"/>
                  </a:cubicBezTo>
                  <a:cubicBezTo>
                    <a:pt x="5924" y="138"/>
                    <a:pt x="6297" y="72"/>
                    <a:pt x="6650" y="26"/>
                  </a:cubicBezTo>
                  <a:cubicBezTo>
                    <a:pt x="7004" y="-2"/>
                    <a:pt x="7340" y="-15"/>
                    <a:pt x="7653" y="24"/>
                  </a:cubicBezTo>
                  <a:cubicBezTo>
                    <a:pt x="8280" y="82"/>
                    <a:pt x="8811" y="265"/>
                    <a:pt x="9228" y="460"/>
                  </a:cubicBezTo>
                  <a:cubicBezTo>
                    <a:pt x="9661" y="550"/>
                    <a:pt x="10191" y="733"/>
                    <a:pt x="10778" y="1068"/>
                  </a:cubicBezTo>
                  <a:cubicBezTo>
                    <a:pt x="11364" y="1403"/>
                    <a:pt x="12005" y="1899"/>
                    <a:pt x="12649" y="2567"/>
                  </a:cubicBezTo>
                  <a:cubicBezTo>
                    <a:pt x="13946" y="3893"/>
                    <a:pt x="15232" y="5909"/>
                    <a:pt x="16372" y="8269"/>
                  </a:cubicBezTo>
                  <a:cubicBezTo>
                    <a:pt x="17214" y="10005"/>
                    <a:pt x="17915" y="11752"/>
                    <a:pt x="18523" y="13355"/>
                  </a:cubicBezTo>
                  <a:cubicBezTo>
                    <a:pt x="19130" y="14960"/>
                    <a:pt x="19644" y="16425"/>
                    <a:pt x="20082" y="17650"/>
                  </a:cubicBezTo>
                  <a:cubicBezTo>
                    <a:pt x="20518" y="18877"/>
                    <a:pt x="20878" y="19863"/>
                    <a:pt x="21135" y="20538"/>
                  </a:cubicBezTo>
                  <a:cubicBezTo>
                    <a:pt x="21263" y="20877"/>
                    <a:pt x="21364" y="21138"/>
                    <a:pt x="21434" y="21315"/>
                  </a:cubicBezTo>
                  <a:cubicBezTo>
                    <a:pt x="21504" y="21492"/>
                    <a:pt x="21540" y="21585"/>
                    <a:pt x="21540" y="21585"/>
                  </a:cubicBezTo>
                  <a:cubicBezTo>
                    <a:pt x="21540" y="21585"/>
                    <a:pt x="21493" y="21504"/>
                    <a:pt x="21402" y="21351"/>
                  </a:cubicBezTo>
                  <a:cubicBezTo>
                    <a:pt x="21312" y="21198"/>
                    <a:pt x="21181" y="20968"/>
                    <a:pt x="21017" y="20667"/>
                  </a:cubicBezTo>
                  <a:cubicBezTo>
                    <a:pt x="20687" y="20066"/>
                    <a:pt x="20227" y="19171"/>
                    <a:pt x="19691" y="18033"/>
                  </a:cubicBezTo>
                  <a:cubicBezTo>
                    <a:pt x="19153" y="16898"/>
                    <a:pt x="18538" y="15522"/>
                    <a:pt x="17862" y="13999"/>
                  </a:cubicBezTo>
                  <a:cubicBezTo>
                    <a:pt x="17185" y="12478"/>
                    <a:pt x="16447" y="10809"/>
                    <a:pt x="15630" y="9124"/>
                  </a:cubicBezTo>
                  <a:cubicBezTo>
                    <a:pt x="14522" y="6833"/>
                    <a:pt x="13385" y="4826"/>
                    <a:pt x="12246" y="3408"/>
                  </a:cubicBezTo>
                  <a:cubicBezTo>
                    <a:pt x="11680" y="2695"/>
                    <a:pt x="11119" y="2126"/>
                    <a:pt x="10595" y="1701"/>
                  </a:cubicBezTo>
                  <a:cubicBezTo>
                    <a:pt x="10070" y="1276"/>
                    <a:pt x="9586" y="986"/>
                    <a:pt x="9180" y="797"/>
                  </a:cubicBezTo>
                  <a:cubicBezTo>
                    <a:pt x="8344" y="613"/>
                    <a:pt x="7099" y="607"/>
                    <a:pt x="5708" y="1277"/>
                  </a:cubicBezTo>
                  <a:cubicBezTo>
                    <a:pt x="5620" y="1313"/>
                    <a:pt x="5534" y="1362"/>
                    <a:pt x="5446" y="1407"/>
                  </a:cubicBezTo>
                  <a:cubicBezTo>
                    <a:pt x="5358" y="1454"/>
                    <a:pt x="5268" y="1493"/>
                    <a:pt x="5180" y="1548"/>
                  </a:cubicBezTo>
                  <a:cubicBezTo>
                    <a:pt x="5092" y="1599"/>
                    <a:pt x="5002" y="1652"/>
                    <a:pt x="4912" y="1704"/>
                  </a:cubicBezTo>
                  <a:cubicBezTo>
                    <a:pt x="4821" y="1755"/>
                    <a:pt x="4739" y="1817"/>
                    <a:pt x="4651" y="1872"/>
                  </a:cubicBezTo>
                  <a:cubicBezTo>
                    <a:pt x="4306" y="2111"/>
                    <a:pt x="3963" y="2419"/>
                    <a:pt x="3629" y="2775"/>
                  </a:cubicBezTo>
                  <a:cubicBezTo>
                    <a:pt x="2962" y="3492"/>
                    <a:pt x="2320" y="4409"/>
                    <a:pt x="1805" y="5504"/>
                  </a:cubicBezTo>
                  <a:cubicBezTo>
                    <a:pt x="1423" y="6304"/>
                    <a:pt x="1136" y="7169"/>
                    <a:pt x="976" y="8036"/>
                  </a:cubicBezTo>
                  <a:cubicBezTo>
                    <a:pt x="810" y="8905"/>
                    <a:pt x="804" y="9775"/>
                    <a:pt x="922" y="10568"/>
                  </a:cubicBezTo>
                  <a:cubicBezTo>
                    <a:pt x="986" y="10964"/>
                    <a:pt x="1085" y="11337"/>
                    <a:pt x="1201" y="11690"/>
                  </a:cubicBezTo>
                  <a:cubicBezTo>
                    <a:pt x="1268" y="11858"/>
                    <a:pt x="1326" y="12038"/>
                    <a:pt x="1398" y="12192"/>
                  </a:cubicBezTo>
                  <a:cubicBezTo>
                    <a:pt x="1468" y="12349"/>
                    <a:pt x="1543" y="12501"/>
                    <a:pt x="1624" y="12644"/>
                  </a:cubicBezTo>
                  <a:cubicBezTo>
                    <a:pt x="1945" y="13221"/>
                    <a:pt x="2322" y="13674"/>
                    <a:pt x="2691" y="14010"/>
                  </a:cubicBezTo>
                  <a:cubicBezTo>
                    <a:pt x="3061" y="14347"/>
                    <a:pt x="3432" y="14560"/>
                    <a:pt x="3768" y="14658"/>
                  </a:cubicBezTo>
                  <a:cubicBezTo>
                    <a:pt x="3936" y="14707"/>
                    <a:pt x="4096" y="14730"/>
                    <a:pt x="4244" y="14728"/>
                  </a:cubicBezTo>
                  <a:cubicBezTo>
                    <a:pt x="4391" y="14723"/>
                    <a:pt x="4527" y="14702"/>
                    <a:pt x="4647" y="14662"/>
                  </a:cubicBezTo>
                  <a:cubicBezTo>
                    <a:pt x="4888" y="14586"/>
                    <a:pt x="5067" y="14456"/>
                    <a:pt x="5181" y="14355"/>
                  </a:cubicBezTo>
                  <a:cubicBezTo>
                    <a:pt x="5241" y="14310"/>
                    <a:pt x="5281" y="14261"/>
                    <a:pt x="5311" y="14234"/>
                  </a:cubicBezTo>
                  <a:cubicBezTo>
                    <a:pt x="5340" y="14206"/>
                    <a:pt x="5355" y="14191"/>
                    <a:pt x="5355" y="14191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Shape">
              <a:extLst>
                <a:ext uri="{FF2B5EF4-FFF2-40B4-BE49-F238E27FC236}">
                  <a16:creationId xmlns:a16="http://schemas.microsoft.com/office/drawing/2014/main" id="{019A5E11-65D8-4876-A358-7AFC0941C599}"/>
                </a:ext>
              </a:extLst>
            </p:cNvPr>
            <p:cNvSpPr/>
            <p:nvPr/>
          </p:nvSpPr>
          <p:spPr>
            <a:xfrm>
              <a:off x="8355806" y="5544991"/>
              <a:ext cx="2450679" cy="1354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2" h="21520" extrusionOk="0">
                  <a:moveTo>
                    <a:pt x="20356" y="17594"/>
                  </a:moveTo>
                  <a:cubicBezTo>
                    <a:pt x="20618" y="17119"/>
                    <a:pt x="20856" y="16572"/>
                    <a:pt x="21039" y="15953"/>
                  </a:cubicBezTo>
                  <a:cubicBezTo>
                    <a:pt x="21134" y="15647"/>
                    <a:pt x="21210" y="15320"/>
                    <a:pt x="21280" y="14987"/>
                  </a:cubicBezTo>
                  <a:cubicBezTo>
                    <a:pt x="21310" y="14818"/>
                    <a:pt x="21346" y="14651"/>
                    <a:pt x="21370" y="14477"/>
                  </a:cubicBezTo>
                  <a:lnTo>
                    <a:pt x="21409" y="14217"/>
                  </a:lnTo>
                  <a:lnTo>
                    <a:pt x="21441" y="13953"/>
                  </a:lnTo>
                  <a:cubicBezTo>
                    <a:pt x="21524" y="13249"/>
                    <a:pt x="21559" y="12515"/>
                    <a:pt x="21533" y="11767"/>
                  </a:cubicBezTo>
                  <a:cubicBezTo>
                    <a:pt x="21482" y="10271"/>
                    <a:pt x="21169" y="8774"/>
                    <a:pt x="20671" y="7501"/>
                  </a:cubicBezTo>
                  <a:cubicBezTo>
                    <a:pt x="20177" y="6218"/>
                    <a:pt x="19530" y="5120"/>
                    <a:pt x="18811" y="4179"/>
                  </a:cubicBezTo>
                  <a:cubicBezTo>
                    <a:pt x="18092" y="3236"/>
                    <a:pt x="17298" y="2440"/>
                    <a:pt x="16458" y="1769"/>
                  </a:cubicBezTo>
                  <a:cubicBezTo>
                    <a:pt x="16248" y="1601"/>
                    <a:pt x="16036" y="1440"/>
                    <a:pt x="15814" y="1301"/>
                  </a:cubicBezTo>
                  <a:cubicBezTo>
                    <a:pt x="15594" y="1159"/>
                    <a:pt x="15374" y="1004"/>
                    <a:pt x="15146" y="900"/>
                  </a:cubicBezTo>
                  <a:cubicBezTo>
                    <a:pt x="14920" y="783"/>
                    <a:pt x="14694" y="658"/>
                    <a:pt x="14461" y="578"/>
                  </a:cubicBezTo>
                  <a:cubicBezTo>
                    <a:pt x="14230" y="488"/>
                    <a:pt x="13999" y="388"/>
                    <a:pt x="13763" y="332"/>
                  </a:cubicBezTo>
                  <a:cubicBezTo>
                    <a:pt x="12824" y="52"/>
                    <a:pt x="11858" y="-42"/>
                    <a:pt x="10887" y="17"/>
                  </a:cubicBezTo>
                  <a:cubicBezTo>
                    <a:pt x="9915" y="76"/>
                    <a:pt x="8960" y="287"/>
                    <a:pt x="8033" y="624"/>
                  </a:cubicBezTo>
                  <a:cubicBezTo>
                    <a:pt x="7106" y="963"/>
                    <a:pt x="6206" y="1428"/>
                    <a:pt x="5350" y="2028"/>
                  </a:cubicBezTo>
                  <a:cubicBezTo>
                    <a:pt x="5138" y="2188"/>
                    <a:pt x="4926" y="2341"/>
                    <a:pt x="4716" y="2504"/>
                  </a:cubicBezTo>
                  <a:cubicBezTo>
                    <a:pt x="4507" y="2676"/>
                    <a:pt x="4301" y="2854"/>
                    <a:pt x="4101" y="3050"/>
                  </a:cubicBezTo>
                  <a:cubicBezTo>
                    <a:pt x="3700" y="3439"/>
                    <a:pt x="3317" y="3871"/>
                    <a:pt x="2958" y="4351"/>
                  </a:cubicBezTo>
                  <a:cubicBezTo>
                    <a:pt x="2242" y="5311"/>
                    <a:pt x="1613" y="6443"/>
                    <a:pt x="1126" y="7721"/>
                  </a:cubicBezTo>
                  <a:cubicBezTo>
                    <a:pt x="639" y="8996"/>
                    <a:pt x="295" y="10411"/>
                    <a:pt x="127" y="11853"/>
                  </a:cubicBezTo>
                  <a:cubicBezTo>
                    <a:pt x="-41" y="13298"/>
                    <a:pt x="-37" y="14743"/>
                    <a:pt x="105" y="16102"/>
                  </a:cubicBezTo>
                  <a:cubicBezTo>
                    <a:pt x="259" y="17465"/>
                    <a:pt x="589" y="18707"/>
                    <a:pt x="1057" y="19690"/>
                  </a:cubicBezTo>
                  <a:cubicBezTo>
                    <a:pt x="1291" y="20179"/>
                    <a:pt x="1563" y="20599"/>
                    <a:pt x="1865" y="20913"/>
                  </a:cubicBezTo>
                  <a:cubicBezTo>
                    <a:pt x="2014" y="21072"/>
                    <a:pt x="2174" y="21194"/>
                    <a:pt x="2335" y="21296"/>
                  </a:cubicBezTo>
                  <a:cubicBezTo>
                    <a:pt x="2497" y="21394"/>
                    <a:pt x="2663" y="21456"/>
                    <a:pt x="2828" y="21494"/>
                  </a:cubicBezTo>
                  <a:cubicBezTo>
                    <a:pt x="3159" y="21558"/>
                    <a:pt x="3486" y="21498"/>
                    <a:pt x="3787" y="21350"/>
                  </a:cubicBezTo>
                  <a:cubicBezTo>
                    <a:pt x="4085" y="21197"/>
                    <a:pt x="4368" y="20981"/>
                    <a:pt x="4613" y="20673"/>
                  </a:cubicBezTo>
                  <a:cubicBezTo>
                    <a:pt x="4857" y="20367"/>
                    <a:pt x="5064" y="19980"/>
                    <a:pt x="5203" y="19532"/>
                  </a:cubicBezTo>
                  <a:cubicBezTo>
                    <a:pt x="5343" y="19087"/>
                    <a:pt x="5411" y="18577"/>
                    <a:pt x="5386" y="18093"/>
                  </a:cubicBezTo>
                  <a:cubicBezTo>
                    <a:pt x="5363" y="17609"/>
                    <a:pt x="5251" y="17169"/>
                    <a:pt x="5101" y="16825"/>
                  </a:cubicBezTo>
                  <a:cubicBezTo>
                    <a:pt x="4953" y="16475"/>
                    <a:pt x="4769" y="16214"/>
                    <a:pt x="4586" y="16000"/>
                  </a:cubicBezTo>
                  <a:cubicBezTo>
                    <a:pt x="4400" y="15792"/>
                    <a:pt x="4210" y="15625"/>
                    <a:pt x="4014" y="15534"/>
                  </a:cubicBezTo>
                  <a:cubicBezTo>
                    <a:pt x="3819" y="15442"/>
                    <a:pt x="3618" y="15432"/>
                    <a:pt x="3440" y="15521"/>
                  </a:cubicBezTo>
                  <a:cubicBezTo>
                    <a:pt x="3262" y="15609"/>
                    <a:pt x="3115" y="15802"/>
                    <a:pt x="3011" y="16023"/>
                  </a:cubicBezTo>
                  <a:cubicBezTo>
                    <a:pt x="2929" y="16195"/>
                    <a:pt x="2874" y="16389"/>
                    <a:pt x="2840" y="16581"/>
                  </a:cubicBezTo>
                  <a:cubicBezTo>
                    <a:pt x="2870" y="16537"/>
                    <a:pt x="2900" y="16494"/>
                    <a:pt x="2932" y="16453"/>
                  </a:cubicBezTo>
                  <a:cubicBezTo>
                    <a:pt x="2965" y="16331"/>
                    <a:pt x="3008" y="16213"/>
                    <a:pt x="3063" y="16106"/>
                  </a:cubicBezTo>
                  <a:cubicBezTo>
                    <a:pt x="3164" y="15909"/>
                    <a:pt x="3301" y="15745"/>
                    <a:pt x="3463" y="15676"/>
                  </a:cubicBezTo>
                  <a:cubicBezTo>
                    <a:pt x="3625" y="15607"/>
                    <a:pt x="3806" y="15628"/>
                    <a:pt x="3985" y="15725"/>
                  </a:cubicBezTo>
                  <a:cubicBezTo>
                    <a:pt x="4164" y="15821"/>
                    <a:pt x="4341" y="15990"/>
                    <a:pt x="4513" y="16199"/>
                  </a:cubicBezTo>
                  <a:cubicBezTo>
                    <a:pt x="4683" y="16412"/>
                    <a:pt x="4850" y="16668"/>
                    <a:pt x="4977" y="16993"/>
                  </a:cubicBezTo>
                  <a:cubicBezTo>
                    <a:pt x="5106" y="17312"/>
                    <a:pt x="5194" y="17702"/>
                    <a:pt x="5207" y="18117"/>
                  </a:cubicBezTo>
                  <a:cubicBezTo>
                    <a:pt x="5220" y="18532"/>
                    <a:pt x="5155" y="18964"/>
                    <a:pt x="5026" y="19346"/>
                  </a:cubicBezTo>
                  <a:cubicBezTo>
                    <a:pt x="4897" y="19729"/>
                    <a:pt x="4708" y="20063"/>
                    <a:pt x="4485" y="20326"/>
                  </a:cubicBezTo>
                  <a:cubicBezTo>
                    <a:pt x="4261" y="20589"/>
                    <a:pt x="3998" y="20773"/>
                    <a:pt x="3722" y="20900"/>
                  </a:cubicBezTo>
                  <a:cubicBezTo>
                    <a:pt x="3446" y="21019"/>
                    <a:pt x="3154" y="21056"/>
                    <a:pt x="2863" y="20985"/>
                  </a:cubicBezTo>
                  <a:cubicBezTo>
                    <a:pt x="2718" y="20943"/>
                    <a:pt x="2573" y="20882"/>
                    <a:pt x="2432" y="20789"/>
                  </a:cubicBezTo>
                  <a:cubicBezTo>
                    <a:pt x="2292" y="20691"/>
                    <a:pt x="2153" y="20578"/>
                    <a:pt x="2023" y="20430"/>
                  </a:cubicBezTo>
                  <a:cubicBezTo>
                    <a:pt x="1760" y="20139"/>
                    <a:pt x="1520" y="19751"/>
                    <a:pt x="1314" y="19296"/>
                  </a:cubicBezTo>
                  <a:cubicBezTo>
                    <a:pt x="902" y="18386"/>
                    <a:pt x="611" y="17222"/>
                    <a:pt x="486" y="15972"/>
                  </a:cubicBezTo>
                  <a:cubicBezTo>
                    <a:pt x="371" y="14712"/>
                    <a:pt x="382" y="13349"/>
                    <a:pt x="553" y="12022"/>
                  </a:cubicBezTo>
                  <a:cubicBezTo>
                    <a:pt x="723" y="10692"/>
                    <a:pt x="1054" y="9394"/>
                    <a:pt x="1519" y="8219"/>
                  </a:cubicBezTo>
                  <a:cubicBezTo>
                    <a:pt x="1982" y="7042"/>
                    <a:pt x="2580" y="5994"/>
                    <a:pt x="3262" y="5104"/>
                  </a:cubicBezTo>
                  <a:cubicBezTo>
                    <a:pt x="3603" y="4659"/>
                    <a:pt x="3968" y="4258"/>
                    <a:pt x="4349" y="3898"/>
                  </a:cubicBezTo>
                  <a:cubicBezTo>
                    <a:pt x="4539" y="3716"/>
                    <a:pt x="4735" y="3552"/>
                    <a:pt x="4933" y="3393"/>
                  </a:cubicBezTo>
                  <a:cubicBezTo>
                    <a:pt x="5135" y="3240"/>
                    <a:pt x="5340" y="3096"/>
                    <a:pt x="5545" y="2945"/>
                  </a:cubicBezTo>
                  <a:cubicBezTo>
                    <a:pt x="6372" y="2380"/>
                    <a:pt x="7244" y="1940"/>
                    <a:pt x="8143" y="1619"/>
                  </a:cubicBezTo>
                  <a:cubicBezTo>
                    <a:pt x="9041" y="1300"/>
                    <a:pt x="9967" y="1100"/>
                    <a:pt x="10906" y="1042"/>
                  </a:cubicBezTo>
                  <a:cubicBezTo>
                    <a:pt x="12782" y="928"/>
                    <a:pt x="14629" y="1392"/>
                    <a:pt x="16241" y="2669"/>
                  </a:cubicBezTo>
                  <a:cubicBezTo>
                    <a:pt x="17053" y="3303"/>
                    <a:pt x="17820" y="4054"/>
                    <a:pt x="18511" y="4937"/>
                  </a:cubicBezTo>
                  <a:cubicBezTo>
                    <a:pt x="19201" y="5816"/>
                    <a:pt x="19816" y="6835"/>
                    <a:pt x="20280" y="8000"/>
                  </a:cubicBezTo>
                  <a:cubicBezTo>
                    <a:pt x="20747" y="9158"/>
                    <a:pt x="21037" y="10485"/>
                    <a:pt x="21098" y="11823"/>
                  </a:cubicBezTo>
                  <a:cubicBezTo>
                    <a:pt x="21129" y="12490"/>
                    <a:pt x="21105" y="13163"/>
                    <a:pt x="21037" y="13807"/>
                  </a:cubicBezTo>
                  <a:cubicBezTo>
                    <a:pt x="20970" y="14450"/>
                    <a:pt x="20857" y="15065"/>
                    <a:pt x="20696" y="15624"/>
                  </a:cubicBezTo>
                  <a:cubicBezTo>
                    <a:pt x="20539" y="16188"/>
                    <a:pt x="20331" y="16690"/>
                    <a:pt x="20098" y="17133"/>
                  </a:cubicBezTo>
                  <a:cubicBezTo>
                    <a:pt x="19862" y="17572"/>
                    <a:pt x="19597" y="17949"/>
                    <a:pt x="19318" y="18265"/>
                  </a:cubicBezTo>
                  <a:cubicBezTo>
                    <a:pt x="18756" y="18894"/>
                    <a:pt x="18145" y="19293"/>
                    <a:pt x="17547" y="19540"/>
                  </a:cubicBezTo>
                  <a:cubicBezTo>
                    <a:pt x="16948" y="19788"/>
                    <a:pt x="16359" y="19892"/>
                    <a:pt x="15802" y="19910"/>
                  </a:cubicBezTo>
                  <a:cubicBezTo>
                    <a:pt x="15244" y="19928"/>
                    <a:pt x="14717" y="19855"/>
                    <a:pt x="14229" y="19733"/>
                  </a:cubicBezTo>
                  <a:cubicBezTo>
                    <a:pt x="13251" y="19484"/>
                    <a:pt x="12431" y="19016"/>
                    <a:pt x="11793" y="18512"/>
                  </a:cubicBezTo>
                  <a:cubicBezTo>
                    <a:pt x="11154" y="18007"/>
                    <a:pt x="10700" y="17457"/>
                    <a:pt x="10411" y="17048"/>
                  </a:cubicBezTo>
                  <a:cubicBezTo>
                    <a:pt x="10267" y="16840"/>
                    <a:pt x="10162" y="16671"/>
                    <a:pt x="10094" y="16553"/>
                  </a:cubicBezTo>
                  <a:cubicBezTo>
                    <a:pt x="10026" y="16434"/>
                    <a:pt x="9991" y="16373"/>
                    <a:pt x="9991" y="16373"/>
                  </a:cubicBezTo>
                  <a:cubicBezTo>
                    <a:pt x="9991" y="16373"/>
                    <a:pt x="10024" y="16437"/>
                    <a:pt x="10089" y="16561"/>
                  </a:cubicBezTo>
                  <a:cubicBezTo>
                    <a:pt x="10155" y="16684"/>
                    <a:pt x="10256" y="16862"/>
                    <a:pt x="10395" y="17082"/>
                  </a:cubicBezTo>
                  <a:cubicBezTo>
                    <a:pt x="10676" y="17515"/>
                    <a:pt x="11121" y="18103"/>
                    <a:pt x="11756" y="18658"/>
                  </a:cubicBezTo>
                  <a:cubicBezTo>
                    <a:pt x="12390" y="19211"/>
                    <a:pt x="13211" y="19740"/>
                    <a:pt x="14201" y="20053"/>
                  </a:cubicBezTo>
                  <a:cubicBezTo>
                    <a:pt x="14695" y="20208"/>
                    <a:pt x="15231" y="20314"/>
                    <a:pt x="15802" y="20328"/>
                  </a:cubicBezTo>
                  <a:cubicBezTo>
                    <a:pt x="16373" y="20341"/>
                    <a:pt x="16980" y="20267"/>
                    <a:pt x="17607" y="20041"/>
                  </a:cubicBezTo>
                  <a:cubicBezTo>
                    <a:pt x="18232" y="19816"/>
                    <a:pt x="18880" y="19433"/>
                    <a:pt x="19492" y="18786"/>
                  </a:cubicBezTo>
                  <a:cubicBezTo>
                    <a:pt x="19797" y="18461"/>
                    <a:pt x="20090" y="18065"/>
                    <a:pt x="20356" y="17594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228EB85D-4DA0-460B-B953-DCA6330C02C4}"/>
                </a:ext>
              </a:extLst>
            </p:cNvPr>
            <p:cNvSpPr/>
            <p:nvPr/>
          </p:nvSpPr>
          <p:spPr>
            <a:xfrm>
              <a:off x="6450804" y="3843192"/>
              <a:ext cx="698678" cy="604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7" h="20286" extrusionOk="0">
                  <a:moveTo>
                    <a:pt x="6642" y="3370"/>
                  </a:moveTo>
                  <a:cubicBezTo>
                    <a:pt x="7590" y="4113"/>
                    <a:pt x="8411" y="5304"/>
                    <a:pt x="9034" y="6411"/>
                  </a:cubicBezTo>
                  <a:cubicBezTo>
                    <a:pt x="9260" y="6812"/>
                    <a:pt x="9909" y="6764"/>
                    <a:pt x="10384" y="6498"/>
                  </a:cubicBezTo>
                  <a:cubicBezTo>
                    <a:pt x="10397" y="6491"/>
                    <a:pt x="10409" y="6483"/>
                    <a:pt x="10422" y="6476"/>
                  </a:cubicBezTo>
                  <a:cubicBezTo>
                    <a:pt x="10435" y="6469"/>
                    <a:pt x="10448" y="6461"/>
                    <a:pt x="10461" y="6453"/>
                  </a:cubicBezTo>
                  <a:cubicBezTo>
                    <a:pt x="10606" y="6368"/>
                    <a:pt x="10727" y="6259"/>
                    <a:pt x="10802" y="6128"/>
                  </a:cubicBezTo>
                  <a:cubicBezTo>
                    <a:pt x="10851" y="6055"/>
                    <a:pt x="10884" y="5976"/>
                    <a:pt x="10902" y="5894"/>
                  </a:cubicBezTo>
                  <a:cubicBezTo>
                    <a:pt x="12074" y="2669"/>
                    <a:pt x="15874" y="-730"/>
                    <a:pt x="17929" y="4039"/>
                  </a:cubicBezTo>
                  <a:cubicBezTo>
                    <a:pt x="18842" y="6160"/>
                    <a:pt x="17933" y="9026"/>
                    <a:pt x="17188" y="10996"/>
                  </a:cubicBezTo>
                  <a:cubicBezTo>
                    <a:pt x="15882" y="14458"/>
                    <a:pt x="12814" y="20262"/>
                    <a:pt x="9201" y="17843"/>
                  </a:cubicBezTo>
                  <a:cubicBezTo>
                    <a:pt x="6085" y="15757"/>
                    <a:pt x="3170" y="11951"/>
                    <a:pt x="2113" y="7944"/>
                  </a:cubicBezTo>
                  <a:cubicBezTo>
                    <a:pt x="1222" y="4561"/>
                    <a:pt x="3686" y="1053"/>
                    <a:pt x="6642" y="3370"/>
                  </a:cubicBezTo>
                  <a:close/>
                  <a:moveTo>
                    <a:pt x="10245" y="20258"/>
                  </a:moveTo>
                  <a:cubicBezTo>
                    <a:pt x="15516" y="20870"/>
                    <a:pt x="19773" y="11228"/>
                    <a:pt x="20222" y="6333"/>
                  </a:cubicBezTo>
                  <a:cubicBezTo>
                    <a:pt x="20497" y="3328"/>
                    <a:pt x="18567" y="-131"/>
                    <a:pt x="15741" y="4"/>
                  </a:cubicBezTo>
                  <a:cubicBezTo>
                    <a:pt x="13334" y="119"/>
                    <a:pt x="11204" y="1727"/>
                    <a:pt x="9876" y="3990"/>
                  </a:cubicBezTo>
                  <a:cubicBezTo>
                    <a:pt x="8785" y="2526"/>
                    <a:pt x="7403" y="1347"/>
                    <a:pt x="5760" y="930"/>
                  </a:cubicBezTo>
                  <a:cubicBezTo>
                    <a:pt x="3496" y="354"/>
                    <a:pt x="732" y="2456"/>
                    <a:pt x="163" y="5023"/>
                  </a:cubicBezTo>
                  <a:cubicBezTo>
                    <a:pt x="-1103" y="10737"/>
                    <a:pt x="5275" y="19681"/>
                    <a:pt x="10245" y="2025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57"/>
                </a:gs>
                <a:gs pos="100000">
                  <a:srgbClr val="FFA95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Shape">
              <a:extLst>
                <a:ext uri="{FF2B5EF4-FFF2-40B4-BE49-F238E27FC236}">
                  <a16:creationId xmlns:a16="http://schemas.microsoft.com/office/drawing/2014/main" id="{94D49E76-3C87-482B-A1DA-1B7D54135C91}"/>
                </a:ext>
              </a:extLst>
            </p:cNvPr>
            <p:cNvSpPr/>
            <p:nvPr/>
          </p:nvSpPr>
          <p:spPr>
            <a:xfrm>
              <a:off x="5333204" y="4440092"/>
              <a:ext cx="2955906" cy="1667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0" h="21161" extrusionOk="0">
                  <a:moveTo>
                    <a:pt x="14096" y="20588"/>
                  </a:moveTo>
                  <a:cubicBezTo>
                    <a:pt x="12844" y="20515"/>
                    <a:pt x="11736" y="19739"/>
                    <a:pt x="10849" y="18534"/>
                  </a:cubicBezTo>
                  <a:cubicBezTo>
                    <a:pt x="12267" y="16759"/>
                    <a:pt x="13245" y="14178"/>
                    <a:pt x="13333" y="11069"/>
                  </a:cubicBezTo>
                  <a:cubicBezTo>
                    <a:pt x="13416" y="8093"/>
                    <a:pt x="12375" y="5044"/>
                    <a:pt x="10862" y="2908"/>
                  </a:cubicBezTo>
                  <a:cubicBezTo>
                    <a:pt x="11903" y="1370"/>
                    <a:pt x="13257" y="432"/>
                    <a:pt x="14830" y="545"/>
                  </a:cubicBezTo>
                  <a:cubicBezTo>
                    <a:pt x="17961" y="770"/>
                    <a:pt x="20548" y="5751"/>
                    <a:pt x="20934" y="10442"/>
                  </a:cubicBezTo>
                  <a:cubicBezTo>
                    <a:pt x="21426" y="16417"/>
                    <a:pt x="17411" y="20784"/>
                    <a:pt x="14096" y="20588"/>
                  </a:cubicBezTo>
                  <a:close/>
                  <a:moveTo>
                    <a:pt x="12821" y="10477"/>
                  </a:moveTo>
                  <a:cubicBezTo>
                    <a:pt x="13081" y="13636"/>
                    <a:pt x="12082" y="16344"/>
                    <a:pt x="10593" y="18167"/>
                  </a:cubicBezTo>
                  <a:cubicBezTo>
                    <a:pt x="9401" y="16347"/>
                    <a:pt x="8666" y="13717"/>
                    <a:pt x="8605" y="11033"/>
                  </a:cubicBezTo>
                  <a:cubicBezTo>
                    <a:pt x="8669" y="8217"/>
                    <a:pt x="9369" y="5425"/>
                    <a:pt x="10536" y="3428"/>
                  </a:cubicBezTo>
                  <a:cubicBezTo>
                    <a:pt x="11764" y="5335"/>
                    <a:pt x="12613" y="7948"/>
                    <a:pt x="12821" y="10477"/>
                  </a:cubicBezTo>
                  <a:close/>
                  <a:moveTo>
                    <a:pt x="5983" y="20624"/>
                  </a:moveTo>
                  <a:cubicBezTo>
                    <a:pt x="2838" y="20439"/>
                    <a:pt x="602" y="15838"/>
                    <a:pt x="492" y="11069"/>
                  </a:cubicBezTo>
                  <a:cubicBezTo>
                    <a:pt x="615" y="5653"/>
                    <a:pt x="3086" y="320"/>
                    <a:pt x="6718" y="581"/>
                  </a:cubicBezTo>
                  <a:cubicBezTo>
                    <a:pt x="8042" y="676"/>
                    <a:pt x="9268" y="1624"/>
                    <a:pt x="10273" y="3040"/>
                  </a:cubicBezTo>
                  <a:cubicBezTo>
                    <a:pt x="8978" y="5118"/>
                    <a:pt x="8182" y="8042"/>
                    <a:pt x="8113" y="11113"/>
                  </a:cubicBezTo>
                  <a:cubicBezTo>
                    <a:pt x="8179" y="13994"/>
                    <a:pt x="8971" y="16707"/>
                    <a:pt x="10231" y="18581"/>
                  </a:cubicBezTo>
                  <a:cubicBezTo>
                    <a:pt x="8961" y="19948"/>
                    <a:pt x="7408" y="20708"/>
                    <a:pt x="5983" y="20624"/>
                  </a:cubicBezTo>
                  <a:close/>
                  <a:moveTo>
                    <a:pt x="14489" y="8"/>
                  </a:moveTo>
                  <a:cubicBezTo>
                    <a:pt x="12978" y="118"/>
                    <a:pt x="11648" y="1071"/>
                    <a:pt x="10598" y="2550"/>
                  </a:cubicBezTo>
                  <a:cubicBezTo>
                    <a:pt x="9355" y="939"/>
                    <a:pt x="7840" y="-62"/>
                    <a:pt x="6377" y="44"/>
                  </a:cubicBezTo>
                  <a:cubicBezTo>
                    <a:pt x="2727" y="308"/>
                    <a:pt x="129" y="5481"/>
                    <a:pt x="0" y="11149"/>
                  </a:cubicBezTo>
                  <a:cubicBezTo>
                    <a:pt x="124" y="16547"/>
                    <a:pt x="2799" y="21361"/>
                    <a:pt x="6321" y="21155"/>
                  </a:cubicBezTo>
                  <a:cubicBezTo>
                    <a:pt x="7817" y="21068"/>
                    <a:pt x="9288" y="20281"/>
                    <a:pt x="10494" y="18949"/>
                  </a:cubicBezTo>
                  <a:cubicBezTo>
                    <a:pt x="11560" y="20366"/>
                    <a:pt x="12918" y="21208"/>
                    <a:pt x="14433" y="21119"/>
                  </a:cubicBezTo>
                  <a:cubicBezTo>
                    <a:pt x="17924" y="20915"/>
                    <a:pt x="21280" y="16918"/>
                    <a:pt x="21445" y="11033"/>
                  </a:cubicBezTo>
                  <a:cubicBezTo>
                    <a:pt x="21600" y="5523"/>
                    <a:pt x="17902" y="-239"/>
                    <a:pt x="14489" y="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57"/>
                </a:gs>
                <a:gs pos="100000">
                  <a:srgbClr val="FFA95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6354ACCC-E04B-4C93-88FA-5E1E4478B6AF}"/>
              </a:ext>
            </a:extLst>
          </p:cNvPr>
          <p:cNvSpPr txBox="1"/>
          <p:nvPr/>
        </p:nvSpPr>
        <p:spPr>
          <a:xfrm>
            <a:off x="831447" y="1500492"/>
            <a:ext cx="3366306" cy="7643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300" b="0" i="0" u="none" strike="noStrike" cap="none" spc="0" normalizeH="0" baseline="0" dirty="0">
                <a:ln>
                  <a:noFill/>
                </a:ln>
                <a:solidFill>
                  <a:srgbClr val="4F4F4F"/>
                </a:solidFill>
                <a:effectLst/>
                <a:uFillTx/>
                <a:latin typeface="Playfair Display SC"/>
                <a:ea typeface="+mn-ea"/>
                <a:cs typeface="+mn-cs"/>
                <a:sym typeface="Playfair Display SC"/>
                <a:rtl val="0"/>
              </a:rPr>
              <a:t>THANK YOU!</a:t>
            </a:r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id="{547F1F79-964B-4812-8A42-7CF9F3C95998}"/>
              </a:ext>
            </a:extLst>
          </p:cNvPr>
          <p:cNvSpPr/>
          <p:nvPr/>
        </p:nvSpPr>
        <p:spPr>
          <a:xfrm>
            <a:off x="4040378" y="2801900"/>
            <a:ext cx="989178" cy="1084299"/>
          </a:xfrm>
          <a:custGeom>
            <a:avLst/>
            <a:gdLst>
              <a:gd name="connsiteX0" fmla="*/ 143764 w 989178"/>
              <a:gd name="connsiteY0" fmla="*/ 291692 h 1084299"/>
              <a:gd name="connsiteX1" fmla="*/ 150241 w 989178"/>
              <a:gd name="connsiteY1" fmla="*/ 302487 h 1084299"/>
              <a:gd name="connsiteX2" fmla="*/ 175641 w 989178"/>
              <a:gd name="connsiteY2" fmla="*/ 315187 h 1084299"/>
              <a:gd name="connsiteX3" fmla="*/ 138938 w 989178"/>
              <a:gd name="connsiteY3" fmla="*/ 276325 h 1084299"/>
              <a:gd name="connsiteX4" fmla="*/ 158369 w 989178"/>
              <a:gd name="connsiteY4" fmla="*/ 282802 h 1084299"/>
              <a:gd name="connsiteX5" fmla="*/ 155067 w 989178"/>
              <a:gd name="connsiteY5" fmla="*/ 269086 h 1084299"/>
              <a:gd name="connsiteX6" fmla="*/ 154051 w 989178"/>
              <a:gd name="connsiteY6" fmla="*/ 269848 h 1084299"/>
              <a:gd name="connsiteX7" fmla="*/ 154051 w 989178"/>
              <a:gd name="connsiteY7" fmla="*/ 267816 h 1084299"/>
              <a:gd name="connsiteX8" fmla="*/ 143256 w 989178"/>
              <a:gd name="connsiteY8" fmla="*/ 256894 h 1084299"/>
              <a:gd name="connsiteX9" fmla="*/ 134620 w 989178"/>
              <a:gd name="connsiteY9" fmla="*/ 291438 h 1084299"/>
              <a:gd name="connsiteX10" fmla="*/ 119507 w 989178"/>
              <a:gd name="connsiteY10" fmla="*/ 274166 h 1084299"/>
              <a:gd name="connsiteX11" fmla="*/ 95758 w 989178"/>
              <a:gd name="connsiteY11" fmla="*/ 259053 h 1084299"/>
              <a:gd name="connsiteX12" fmla="*/ 95758 w 989178"/>
              <a:gd name="connsiteY12" fmla="*/ 259053 h 1084299"/>
              <a:gd name="connsiteX13" fmla="*/ 108458 w 989178"/>
              <a:gd name="connsiteY13" fmla="*/ 267689 h 1084299"/>
              <a:gd name="connsiteX14" fmla="*/ 97663 w 989178"/>
              <a:gd name="connsiteY14" fmla="*/ 265530 h 1084299"/>
              <a:gd name="connsiteX15" fmla="*/ 119253 w 989178"/>
              <a:gd name="connsiteY15" fmla="*/ 297915 h 1084299"/>
              <a:gd name="connsiteX16" fmla="*/ 127889 w 989178"/>
              <a:gd name="connsiteY16" fmla="*/ 293597 h 1084299"/>
              <a:gd name="connsiteX17" fmla="*/ 127889 w 989178"/>
              <a:gd name="connsiteY17" fmla="*/ 293597 h 1084299"/>
              <a:gd name="connsiteX18" fmla="*/ 123571 w 989178"/>
              <a:gd name="connsiteY18" fmla="*/ 300074 h 1084299"/>
              <a:gd name="connsiteX19" fmla="*/ 125730 w 989178"/>
              <a:gd name="connsiteY19" fmla="*/ 302233 h 1084299"/>
              <a:gd name="connsiteX20" fmla="*/ 125730 w 989178"/>
              <a:gd name="connsiteY20" fmla="*/ 302233 h 1084299"/>
              <a:gd name="connsiteX21" fmla="*/ 125730 w 989178"/>
              <a:gd name="connsiteY21" fmla="*/ 304392 h 1084299"/>
              <a:gd name="connsiteX22" fmla="*/ 132207 w 989178"/>
              <a:gd name="connsiteY22" fmla="*/ 310869 h 1084299"/>
              <a:gd name="connsiteX23" fmla="*/ 132207 w 989178"/>
              <a:gd name="connsiteY23" fmla="*/ 309599 h 1084299"/>
              <a:gd name="connsiteX24" fmla="*/ 136525 w 989178"/>
              <a:gd name="connsiteY24" fmla="*/ 320394 h 1084299"/>
              <a:gd name="connsiteX25" fmla="*/ 140843 w 989178"/>
              <a:gd name="connsiteY25" fmla="*/ 309599 h 1084299"/>
              <a:gd name="connsiteX26" fmla="*/ 140843 w 989178"/>
              <a:gd name="connsiteY26" fmla="*/ 309599 h 1084299"/>
              <a:gd name="connsiteX27" fmla="*/ 140843 w 989178"/>
              <a:gd name="connsiteY27" fmla="*/ 307440 h 1084299"/>
              <a:gd name="connsiteX28" fmla="*/ 143002 w 989178"/>
              <a:gd name="connsiteY28" fmla="*/ 332840 h 1084299"/>
              <a:gd name="connsiteX29" fmla="*/ 147320 w 989178"/>
              <a:gd name="connsiteY29" fmla="*/ 347953 h 1084299"/>
              <a:gd name="connsiteX30" fmla="*/ 149479 w 989178"/>
              <a:gd name="connsiteY30" fmla="*/ 343635 h 1084299"/>
              <a:gd name="connsiteX31" fmla="*/ 149479 w 989178"/>
              <a:gd name="connsiteY31" fmla="*/ 350112 h 1084299"/>
              <a:gd name="connsiteX32" fmla="*/ 145161 w 989178"/>
              <a:gd name="connsiteY32" fmla="*/ 419200 h 1084299"/>
              <a:gd name="connsiteX33" fmla="*/ 151638 w 989178"/>
              <a:gd name="connsiteY33" fmla="*/ 423518 h 1084299"/>
              <a:gd name="connsiteX34" fmla="*/ 143002 w 989178"/>
              <a:gd name="connsiteY34" fmla="*/ 291819 h 1084299"/>
              <a:gd name="connsiteX35" fmla="*/ 0 w 989178"/>
              <a:gd name="connsiteY35" fmla="*/ 269848 h 1084299"/>
              <a:gd name="connsiteX36" fmla="*/ 25400 w 989178"/>
              <a:gd name="connsiteY36" fmla="*/ 274420 h 1084299"/>
              <a:gd name="connsiteX37" fmla="*/ 8128 w 989178"/>
              <a:gd name="connsiteY37" fmla="*/ 218286 h 1084299"/>
              <a:gd name="connsiteX38" fmla="*/ 53467 w 989178"/>
              <a:gd name="connsiteY38" fmla="*/ 250671 h 1084299"/>
              <a:gd name="connsiteX39" fmla="*/ 51308 w 989178"/>
              <a:gd name="connsiteY39" fmla="*/ 248512 h 1084299"/>
              <a:gd name="connsiteX40" fmla="*/ 51308 w 989178"/>
              <a:gd name="connsiteY40" fmla="*/ 248512 h 1084299"/>
              <a:gd name="connsiteX41" fmla="*/ 18923 w 989178"/>
              <a:gd name="connsiteY41" fmla="*/ 220445 h 1084299"/>
              <a:gd name="connsiteX42" fmla="*/ 38354 w 989178"/>
              <a:gd name="connsiteY42" fmla="*/ 272261 h 1084299"/>
              <a:gd name="connsiteX43" fmla="*/ 83693 w 989178"/>
              <a:gd name="connsiteY43" fmla="*/ 254989 h 1084299"/>
              <a:gd name="connsiteX44" fmla="*/ 116078 w 989178"/>
              <a:gd name="connsiteY44" fmla="*/ 263625 h 1084299"/>
              <a:gd name="connsiteX45" fmla="*/ 155702 w 989178"/>
              <a:gd name="connsiteY45" fmla="*/ 254354 h 1084299"/>
              <a:gd name="connsiteX46" fmla="*/ 219202 w 989178"/>
              <a:gd name="connsiteY46" fmla="*/ 205332 h 1084299"/>
              <a:gd name="connsiteX47" fmla="*/ 158750 w 989178"/>
              <a:gd name="connsiteY47" fmla="*/ 56361 h 1084299"/>
              <a:gd name="connsiteX48" fmla="*/ 186817 w 989178"/>
              <a:gd name="connsiteY48" fmla="*/ 168629 h 1084299"/>
              <a:gd name="connsiteX49" fmla="*/ 186817 w 989178"/>
              <a:gd name="connsiteY49" fmla="*/ 168629 h 1084299"/>
              <a:gd name="connsiteX50" fmla="*/ 214884 w 989178"/>
              <a:gd name="connsiteY50" fmla="*/ 129767 h 1084299"/>
              <a:gd name="connsiteX51" fmla="*/ 223520 w 989178"/>
              <a:gd name="connsiteY51" fmla="*/ 203173 h 1084299"/>
              <a:gd name="connsiteX52" fmla="*/ 348742 w 989178"/>
              <a:gd name="connsiteY52" fmla="*/ 151357 h 1084299"/>
              <a:gd name="connsiteX53" fmla="*/ 316357 w 989178"/>
              <a:gd name="connsiteY53" fmla="*/ 227 h 1084299"/>
              <a:gd name="connsiteX54" fmla="*/ 355219 w 989178"/>
              <a:gd name="connsiteY54" fmla="*/ 103859 h 1084299"/>
              <a:gd name="connsiteX55" fmla="*/ 346583 w 989178"/>
              <a:gd name="connsiteY55" fmla="*/ 82269 h 1084299"/>
              <a:gd name="connsiteX56" fmla="*/ 383286 w 989178"/>
              <a:gd name="connsiteY56" fmla="*/ 144880 h 1084299"/>
              <a:gd name="connsiteX57" fmla="*/ 493395 w 989178"/>
              <a:gd name="connsiteY57" fmla="*/ 142721 h 1084299"/>
              <a:gd name="connsiteX58" fmla="*/ 506095 w 989178"/>
              <a:gd name="connsiteY58" fmla="*/ 134085 h 1084299"/>
              <a:gd name="connsiteX59" fmla="*/ 495300 w 989178"/>
              <a:gd name="connsiteY59" fmla="*/ 142721 h 1084299"/>
              <a:gd name="connsiteX60" fmla="*/ 607695 w 989178"/>
              <a:gd name="connsiteY60" fmla="*/ 170788 h 1084299"/>
              <a:gd name="connsiteX61" fmla="*/ 614172 w 989178"/>
              <a:gd name="connsiteY61" fmla="*/ 39089 h 1084299"/>
              <a:gd name="connsiteX62" fmla="*/ 653034 w 989178"/>
              <a:gd name="connsiteY62" fmla="*/ 162152 h 1084299"/>
              <a:gd name="connsiteX63" fmla="*/ 616331 w 989178"/>
              <a:gd name="connsiteY63" fmla="*/ 52043 h 1084299"/>
              <a:gd name="connsiteX64" fmla="*/ 624967 w 989178"/>
              <a:gd name="connsiteY64" fmla="*/ 177265 h 1084299"/>
              <a:gd name="connsiteX65" fmla="*/ 687578 w 989178"/>
              <a:gd name="connsiteY65" fmla="*/ 207491 h 1084299"/>
              <a:gd name="connsiteX66" fmla="*/ 789178 w 989178"/>
              <a:gd name="connsiteY66" fmla="*/ 289534 h 1084299"/>
              <a:gd name="connsiteX67" fmla="*/ 808609 w 989178"/>
              <a:gd name="connsiteY67" fmla="*/ 293851 h 1084299"/>
              <a:gd name="connsiteX68" fmla="*/ 797814 w 989178"/>
              <a:gd name="connsiteY68" fmla="*/ 296010 h 1084299"/>
              <a:gd name="connsiteX69" fmla="*/ 866902 w 989178"/>
              <a:gd name="connsiteY69" fmla="*/ 399642 h 1084299"/>
              <a:gd name="connsiteX70" fmla="*/ 923036 w 989178"/>
              <a:gd name="connsiteY70" fmla="*/ 226922 h 1084299"/>
              <a:gd name="connsiteX71" fmla="*/ 938149 w 989178"/>
              <a:gd name="connsiteY71" fmla="*/ 291692 h 1084299"/>
              <a:gd name="connsiteX72" fmla="*/ 871220 w 989178"/>
              <a:gd name="connsiteY72" fmla="*/ 414755 h 1084299"/>
              <a:gd name="connsiteX73" fmla="*/ 899922 w 989178"/>
              <a:gd name="connsiteY73" fmla="*/ 585443 h 1084299"/>
              <a:gd name="connsiteX74" fmla="*/ 919353 w 989178"/>
              <a:gd name="connsiteY74" fmla="*/ 602715 h 1084299"/>
              <a:gd name="connsiteX75" fmla="*/ 899922 w 989178"/>
              <a:gd name="connsiteY75" fmla="*/ 591921 h 1084299"/>
              <a:gd name="connsiteX76" fmla="*/ 830834 w 989178"/>
              <a:gd name="connsiteY76" fmla="*/ 797025 h 1084299"/>
              <a:gd name="connsiteX77" fmla="*/ 984123 w 989178"/>
              <a:gd name="connsiteY77" fmla="*/ 708125 h 1084299"/>
              <a:gd name="connsiteX78" fmla="*/ 830834 w 989178"/>
              <a:gd name="connsiteY78" fmla="*/ 822425 h 1084299"/>
              <a:gd name="connsiteX79" fmla="*/ 957834 w 989178"/>
              <a:gd name="connsiteY79" fmla="*/ 723111 h 1084299"/>
              <a:gd name="connsiteX80" fmla="*/ 830834 w 989178"/>
              <a:gd name="connsiteY80" fmla="*/ 798677 h 1084299"/>
              <a:gd name="connsiteX81" fmla="*/ 561086 w 989178"/>
              <a:gd name="connsiteY81" fmla="*/ 1083791 h 1084299"/>
              <a:gd name="connsiteX82" fmla="*/ 558927 w 989178"/>
              <a:gd name="connsiteY82" fmla="*/ 1083791 h 1084299"/>
              <a:gd name="connsiteX83" fmla="*/ 643001 w 989178"/>
              <a:gd name="connsiteY83" fmla="*/ 1012417 h 1084299"/>
              <a:gd name="connsiteX84" fmla="*/ 578231 w 989178"/>
              <a:gd name="connsiteY84" fmla="*/ 975715 h 1084299"/>
              <a:gd name="connsiteX85" fmla="*/ 584708 w 989178"/>
              <a:gd name="connsiteY85" fmla="*/ 1031848 h 1084299"/>
              <a:gd name="connsiteX86" fmla="*/ 608457 w 989178"/>
              <a:gd name="connsiteY86" fmla="*/ 1027530 h 1084299"/>
              <a:gd name="connsiteX87" fmla="*/ 580390 w 989178"/>
              <a:gd name="connsiteY87" fmla="*/ 1036166 h 1084299"/>
              <a:gd name="connsiteX88" fmla="*/ 576072 w 989178"/>
              <a:gd name="connsiteY88" fmla="*/ 971396 h 1084299"/>
              <a:gd name="connsiteX89" fmla="*/ 645160 w 989178"/>
              <a:gd name="connsiteY89" fmla="*/ 1010259 h 1084299"/>
              <a:gd name="connsiteX90" fmla="*/ 884809 w 989178"/>
              <a:gd name="connsiteY90" fmla="*/ 584935 h 1084299"/>
              <a:gd name="connsiteX91" fmla="*/ 763905 w 989178"/>
              <a:gd name="connsiteY91" fmla="*/ 580617 h 1084299"/>
              <a:gd name="connsiteX92" fmla="*/ 761746 w 989178"/>
              <a:gd name="connsiteY92" fmla="*/ 584935 h 1084299"/>
              <a:gd name="connsiteX93" fmla="*/ 848106 w 989178"/>
              <a:gd name="connsiteY93" fmla="*/ 600048 h 1084299"/>
              <a:gd name="connsiteX94" fmla="*/ 757428 w 989178"/>
              <a:gd name="connsiteY94" fmla="*/ 574648 h 1084299"/>
              <a:gd name="connsiteX95" fmla="*/ 886968 w 989178"/>
              <a:gd name="connsiteY95" fmla="*/ 574648 h 1084299"/>
              <a:gd name="connsiteX96" fmla="*/ 776859 w 989178"/>
              <a:gd name="connsiteY96" fmla="*/ 300328 h 1084299"/>
              <a:gd name="connsiteX97" fmla="*/ 764159 w 989178"/>
              <a:gd name="connsiteY97" fmla="*/ 302487 h 1084299"/>
              <a:gd name="connsiteX98" fmla="*/ 630301 w 989178"/>
              <a:gd name="connsiteY98" fmla="*/ 330554 h 1084299"/>
              <a:gd name="connsiteX99" fmla="*/ 755523 w 989178"/>
              <a:gd name="connsiteY99" fmla="*/ 278738 h 1084299"/>
              <a:gd name="connsiteX100" fmla="*/ 679958 w 989178"/>
              <a:gd name="connsiteY100" fmla="*/ 222605 h 1084299"/>
              <a:gd name="connsiteX101" fmla="*/ 634619 w 989178"/>
              <a:gd name="connsiteY101" fmla="*/ 198856 h 1084299"/>
              <a:gd name="connsiteX102" fmla="*/ 647319 w 989178"/>
              <a:gd name="connsiteY102" fmla="*/ 226922 h 1084299"/>
              <a:gd name="connsiteX103" fmla="*/ 619252 w 989178"/>
              <a:gd name="connsiteY103" fmla="*/ 192378 h 1084299"/>
              <a:gd name="connsiteX104" fmla="*/ 480822 w 989178"/>
              <a:gd name="connsiteY104" fmla="*/ 157834 h 1084299"/>
              <a:gd name="connsiteX105" fmla="*/ 404622 w 989178"/>
              <a:gd name="connsiteY105" fmla="*/ 272134 h 1084299"/>
              <a:gd name="connsiteX106" fmla="*/ 454279 w 989178"/>
              <a:gd name="connsiteY106" fmla="*/ 203046 h 1084299"/>
              <a:gd name="connsiteX107" fmla="*/ 456438 w 989178"/>
              <a:gd name="connsiteY107" fmla="*/ 200887 h 1084299"/>
              <a:gd name="connsiteX108" fmla="*/ 383032 w 989178"/>
              <a:gd name="connsiteY108" fmla="*/ 280770 h 1084299"/>
              <a:gd name="connsiteX109" fmla="*/ 473710 w 989178"/>
              <a:gd name="connsiteY109" fmla="*/ 157707 h 1084299"/>
              <a:gd name="connsiteX110" fmla="*/ 266446 w 989178"/>
              <a:gd name="connsiteY110" fmla="*/ 196569 h 1084299"/>
              <a:gd name="connsiteX111" fmla="*/ 257810 w 989178"/>
              <a:gd name="connsiteY111" fmla="*/ 246226 h 1084299"/>
              <a:gd name="connsiteX112" fmla="*/ 281559 w 989178"/>
              <a:gd name="connsiteY112" fmla="*/ 209523 h 1084299"/>
              <a:gd name="connsiteX113" fmla="*/ 242697 w 989178"/>
              <a:gd name="connsiteY113" fmla="*/ 287247 h 1084299"/>
              <a:gd name="connsiteX114" fmla="*/ 249174 w 989178"/>
              <a:gd name="connsiteY114" fmla="*/ 205205 h 1084299"/>
              <a:gd name="connsiteX115" fmla="*/ 161163 w 989178"/>
              <a:gd name="connsiteY115" fmla="*/ 264514 h 1084299"/>
              <a:gd name="connsiteX116" fmla="*/ 162814 w 989178"/>
              <a:gd name="connsiteY116" fmla="*/ 285088 h 1084299"/>
              <a:gd name="connsiteX117" fmla="*/ 162814 w 989178"/>
              <a:gd name="connsiteY117" fmla="*/ 285088 h 1084299"/>
              <a:gd name="connsiteX118" fmla="*/ 152019 w 989178"/>
              <a:gd name="connsiteY118" fmla="*/ 310488 h 1084299"/>
              <a:gd name="connsiteX119" fmla="*/ 158496 w 989178"/>
              <a:gd name="connsiteY119" fmla="*/ 433551 h 1084299"/>
              <a:gd name="connsiteX120" fmla="*/ 139065 w 989178"/>
              <a:gd name="connsiteY120" fmla="*/ 429233 h 1084299"/>
              <a:gd name="connsiteX121" fmla="*/ 115316 w 989178"/>
              <a:gd name="connsiteY121" fmla="*/ 411961 h 1084299"/>
              <a:gd name="connsiteX122" fmla="*/ 119634 w 989178"/>
              <a:gd name="connsiteY122" fmla="*/ 377417 h 1084299"/>
              <a:gd name="connsiteX123" fmla="*/ 113157 w 989178"/>
              <a:gd name="connsiteY123" fmla="*/ 332078 h 1084299"/>
              <a:gd name="connsiteX124" fmla="*/ 76454 w 989178"/>
              <a:gd name="connsiteY124" fmla="*/ 416279 h 1084299"/>
              <a:gd name="connsiteX125" fmla="*/ 76454 w 989178"/>
              <a:gd name="connsiteY125" fmla="*/ 416279 h 1084299"/>
              <a:gd name="connsiteX126" fmla="*/ 104521 w 989178"/>
              <a:gd name="connsiteY126" fmla="*/ 364463 h 1084299"/>
              <a:gd name="connsiteX127" fmla="*/ 82931 w 989178"/>
              <a:gd name="connsiteY127" fmla="*/ 427074 h 1084299"/>
              <a:gd name="connsiteX128" fmla="*/ 74295 w 989178"/>
              <a:gd name="connsiteY128" fmla="*/ 373099 h 1084299"/>
              <a:gd name="connsiteX129" fmla="*/ 59182 w 989178"/>
              <a:gd name="connsiteY129" fmla="*/ 403325 h 1084299"/>
              <a:gd name="connsiteX130" fmla="*/ 61722 w 989178"/>
              <a:gd name="connsiteY130" fmla="*/ 403325 h 1084299"/>
              <a:gd name="connsiteX131" fmla="*/ 57404 w 989178"/>
              <a:gd name="connsiteY131" fmla="*/ 405484 h 1084299"/>
              <a:gd name="connsiteX132" fmla="*/ 50927 w 989178"/>
              <a:gd name="connsiteY132" fmla="*/ 394689 h 1084299"/>
              <a:gd name="connsiteX133" fmla="*/ 44450 w 989178"/>
              <a:gd name="connsiteY133" fmla="*/ 392530 h 1084299"/>
              <a:gd name="connsiteX134" fmla="*/ 46609 w 989178"/>
              <a:gd name="connsiteY134" fmla="*/ 349350 h 1084299"/>
              <a:gd name="connsiteX135" fmla="*/ 9906 w 989178"/>
              <a:gd name="connsiteY135" fmla="*/ 306170 h 1084299"/>
              <a:gd name="connsiteX136" fmla="*/ 0 w 989178"/>
              <a:gd name="connsiteY136" fmla="*/ 302614 h 1084299"/>
              <a:gd name="connsiteX137" fmla="*/ 0 w 989178"/>
              <a:gd name="connsiteY137" fmla="*/ 293216 h 1084299"/>
              <a:gd name="connsiteX138" fmla="*/ 16383 w 989178"/>
              <a:gd name="connsiteY138" fmla="*/ 299693 h 1084299"/>
              <a:gd name="connsiteX139" fmla="*/ 48768 w 989178"/>
              <a:gd name="connsiteY139" fmla="*/ 291058 h 1084299"/>
              <a:gd name="connsiteX140" fmla="*/ 44450 w 989178"/>
              <a:gd name="connsiteY140" fmla="*/ 286739 h 1084299"/>
              <a:gd name="connsiteX141" fmla="*/ 44450 w 989178"/>
              <a:gd name="connsiteY141" fmla="*/ 286739 h 1084299"/>
              <a:gd name="connsiteX142" fmla="*/ 42291 w 989178"/>
              <a:gd name="connsiteY142" fmla="*/ 284580 h 1084299"/>
              <a:gd name="connsiteX143" fmla="*/ 0 w 989178"/>
              <a:gd name="connsiteY143" fmla="*/ 280516 h 1084299"/>
              <a:gd name="connsiteX144" fmla="*/ 0 w 989178"/>
              <a:gd name="connsiteY144" fmla="*/ 269213 h 1084299"/>
              <a:gd name="connsiteX145" fmla="*/ 626999 w 989178"/>
              <a:gd name="connsiteY145" fmla="*/ 1084299 h 1084299"/>
              <a:gd name="connsiteX146" fmla="*/ 648970 w 989178"/>
              <a:gd name="connsiteY146" fmla="*/ 1084299 h 1084299"/>
              <a:gd name="connsiteX147" fmla="*/ 626999 w 989178"/>
              <a:gd name="connsiteY147" fmla="*/ 1084299 h 1084299"/>
              <a:gd name="connsiteX148" fmla="*/ 869315 w 989178"/>
              <a:gd name="connsiteY148" fmla="*/ 406119 h 1084299"/>
              <a:gd name="connsiteX149" fmla="*/ 869315 w 989178"/>
              <a:gd name="connsiteY149" fmla="*/ 406119 h 1084299"/>
              <a:gd name="connsiteX150" fmla="*/ 871474 w 989178"/>
              <a:gd name="connsiteY150" fmla="*/ 414755 h 1084299"/>
              <a:gd name="connsiteX151" fmla="*/ 873633 w 989178"/>
              <a:gd name="connsiteY151" fmla="*/ 412596 h 1084299"/>
              <a:gd name="connsiteX152" fmla="*/ 871474 w 989178"/>
              <a:gd name="connsiteY152" fmla="*/ 412596 h 1084299"/>
              <a:gd name="connsiteX153" fmla="*/ 927608 w 989178"/>
              <a:gd name="connsiteY153" fmla="*/ 237717 h 1084299"/>
              <a:gd name="connsiteX154" fmla="*/ 869315 w 989178"/>
              <a:gd name="connsiteY154" fmla="*/ 406119 h 1084299"/>
              <a:gd name="connsiteX155" fmla="*/ 776478 w 989178"/>
              <a:gd name="connsiteY155" fmla="*/ 300328 h 1084299"/>
              <a:gd name="connsiteX156" fmla="*/ 776478 w 989178"/>
              <a:gd name="connsiteY156" fmla="*/ 300328 h 1084299"/>
              <a:gd name="connsiteX157" fmla="*/ 770001 w 989178"/>
              <a:gd name="connsiteY157" fmla="*/ 291693 h 1084299"/>
              <a:gd name="connsiteX158" fmla="*/ 643001 w 989178"/>
              <a:gd name="connsiteY158" fmla="*/ 330554 h 1084299"/>
              <a:gd name="connsiteX159" fmla="*/ 776859 w 989178"/>
              <a:gd name="connsiteY159" fmla="*/ 300328 h 1084299"/>
              <a:gd name="connsiteX160" fmla="*/ 122174 w 989178"/>
              <a:gd name="connsiteY160" fmla="*/ 324077 h 1084299"/>
              <a:gd name="connsiteX161" fmla="*/ 122174 w 989178"/>
              <a:gd name="connsiteY161" fmla="*/ 324077 h 1084299"/>
              <a:gd name="connsiteX162" fmla="*/ 124333 w 989178"/>
              <a:gd name="connsiteY162" fmla="*/ 317600 h 1084299"/>
              <a:gd name="connsiteX163" fmla="*/ 128651 w 989178"/>
              <a:gd name="connsiteY163" fmla="*/ 311123 h 1084299"/>
              <a:gd name="connsiteX164" fmla="*/ 124333 w 989178"/>
              <a:gd name="connsiteY164" fmla="*/ 315441 h 1084299"/>
              <a:gd name="connsiteX165" fmla="*/ 126492 w 989178"/>
              <a:gd name="connsiteY165" fmla="*/ 308964 h 1084299"/>
              <a:gd name="connsiteX166" fmla="*/ 132969 w 989178"/>
              <a:gd name="connsiteY166" fmla="*/ 311123 h 1084299"/>
              <a:gd name="connsiteX167" fmla="*/ 135128 w 989178"/>
              <a:gd name="connsiteY167" fmla="*/ 332713 h 1084299"/>
              <a:gd name="connsiteX168" fmla="*/ 128651 w 989178"/>
              <a:gd name="connsiteY168" fmla="*/ 365098 h 1084299"/>
              <a:gd name="connsiteX169" fmla="*/ 124340 w 989178"/>
              <a:gd name="connsiteY169" fmla="*/ 365106 h 1084299"/>
              <a:gd name="connsiteX170" fmla="*/ 124333 w 989178"/>
              <a:gd name="connsiteY170" fmla="*/ 365098 h 1084299"/>
              <a:gd name="connsiteX171" fmla="*/ 124333 w 989178"/>
              <a:gd name="connsiteY171" fmla="*/ 365098 h 1084299"/>
              <a:gd name="connsiteX172" fmla="*/ 122174 w 989178"/>
              <a:gd name="connsiteY172" fmla="*/ 324077 h 1084299"/>
              <a:gd name="connsiteX173" fmla="*/ 117856 w 989178"/>
              <a:gd name="connsiteY173" fmla="*/ 319759 h 1084299"/>
              <a:gd name="connsiteX174" fmla="*/ 107061 w 989178"/>
              <a:gd name="connsiteY174" fmla="*/ 328395 h 1084299"/>
              <a:gd name="connsiteX175" fmla="*/ 83312 w 989178"/>
              <a:gd name="connsiteY175" fmla="*/ 332713 h 1084299"/>
              <a:gd name="connsiteX176" fmla="*/ 85471 w 989178"/>
              <a:gd name="connsiteY176" fmla="*/ 324077 h 1084299"/>
              <a:gd name="connsiteX177" fmla="*/ 96266 w 989178"/>
              <a:gd name="connsiteY177" fmla="*/ 315441 h 1084299"/>
              <a:gd name="connsiteX178" fmla="*/ 120015 w 989178"/>
              <a:gd name="connsiteY178" fmla="*/ 304646 h 1084299"/>
              <a:gd name="connsiteX179" fmla="*/ 124333 w 989178"/>
              <a:gd name="connsiteY179" fmla="*/ 306805 h 1084299"/>
              <a:gd name="connsiteX180" fmla="*/ 117856 w 989178"/>
              <a:gd name="connsiteY180" fmla="*/ 319505 h 1084299"/>
              <a:gd name="connsiteX181" fmla="*/ 139446 w 989178"/>
              <a:gd name="connsiteY181" fmla="*/ 362939 h 1084299"/>
              <a:gd name="connsiteX182" fmla="*/ 141605 w 989178"/>
              <a:gd name="connsiteY182" fmla="*/ 373734 h 1084299"/>
              <a:gd name="connsiteX183" fmla="*/ 137922 w 989178"/>
              <a:gd name="connsiteY183" fmla="*/ 423899 h 1084299"/>
              <a:gd name="connsiteX184" fmla="*/ 129286 w 989178"/>
              <a:gd name="connsiteY184" fmla="*/ 426058 h 1084299"/>
              <a:gd name="connsiteX185" fmla="*/ 129286 w 989178"/>
              <a:gd name="connsiteY185" fmla="*/ 428217 h 1084299"/>
              <a:gd name="connsiteX186" fmla="*/ 129286 w 989178"/>
              <a:gd name="connsiteY186" fmla="*/ 428217 h 1084299"/>
              <a:gd name="connsiteX187" fmla="*/ 124968 w 989178"/>
              <a:gd name="connsiteY187" fmla="*/ 380719 h 1084299"/>
              <a:gd name="connsiteX188" fmla="*/ 140081 w 989178"/>
              <a:gd name="connsiteY188" fmla="*/ 363447 h 1084299"/>
              <a:gd name="connsiteX189" fmla="*/ 85471 w 989178"/>
              <a:gd name="connsiteY189" fmla="*/ 261466 h 1084299"/>
              <a:gd name="connsiteX190" fmla="*/ 115697 w 989178"/>
              <a:gd name="connsiteY190" fmla="*/ 300328 h 1084299"/>
              <a:gd name="connsiteX191" fmla="*/ 74676 w 989178"/>
              <a:gd name="connsiteY191" fmla="*/ 300328 h 1084299"/>
              <a:gd name="connsiteX192" fmla="*/ 81153 w 989178"/>
              <a:gd name="connsiteY192" fmla="*/ 300328 h 1084299"/>
              <a:gd name="connsiteX193" fmla="*/ 78994 w 989178"/>
              <a:gd name="connsiteY193" fmla="*/ 298169 h 1084299"/>
              <a:gd name="connsiteX194" fmla="*/ 89789 w 989178"/>
              <a:gd name="connsiteY194" fmla="*/ 300328 h 1084299"/>
              <a:gd name="connsiteX195" fmla="*/ 64389 w 989178"/>
              <a:gd name="connsiteY195" fmla="*/ 287628 h 1084299"/>
              <a:gd name="connsiteX196" fmla="*/ 89789 w 989178"/>
              <a:gd name="connsiteY196" fmla="*/ 289787 h 1084299"/>
              <a:gd name="connsiteX197" fmla="*/ 91948 w 989178"/>
              <a:gd name="connsiteY197" fmla="*/ 289787 h 1084299"/>
              <a:gd name="connsiteX198" fmla="*/ 53086 w 989178"/>
              <a:gd name="connsiteY198" fmla="*/ 278992 h 1084299"/>
              <a:gd name="connsiteX199" fmla="*/ 55245 w 989178"/>
              <a:gd name="connsiteY199" fmla="*/ 261720 h 1084299"/>
              <a:gd name="connsiteX200" fmla="*/ 85471 w 989178"/>
              <a:gd name="connsiteY200" fmla="*/ 261720 h 1084299"/>
              <a:gd name="connsiteX201" fmla="*/ 57404 w 989178"/>
              <a:gd name="connsiteY201" fmla="*/ 300328 h 1084299"/>
              <a:gd name="connsiteX202" fmla="*/ 33655 w 989178"/>
              <a:gd name="connsiteY202" fmla="*/ 304646 h 1084299"/>
              <a:gd name="connsiteX203" fmla="*/ 66040 w 989178"/>
              <a:gd name="connsiteY203" fmla="*/ 308964 h 1084299"/>
              <a:gd name="connsiteX204" fmla="*/ 57404 w 989178"/>
              <a:gd name="connsiteY204" fmla="*/ 300328 h 1084299"/>
              <a:gd name="connsiteX205" fmla="*/ 18542 w 989178"/>
              <a:gd name="connsiteY205" fmla="*/ 311123 h 1084299"/>
              <a:gd name="connsiteX206" fmla="*/ 18542 w 989178"/>
              <a:gd name="connsiteY206" fmla="*/ 311123 h 1084299"/>
              <a:gd name="connsiteX207" fmla="*/ 16383 w 989178"/>
              <a:gd name="connsiteY207" fmla="*/ 315441 h 1084299"/>
              <a:gd name="connsiteX208" fmla="*/ 61722 w 989178"/>
              <a:gd name="connsiteY208" fmla="*/ 337031 h 1084299"/>
              <a:gd name="connsiteX209" fmla="*/ 85471 w 989178"/>
              <a:gd name="connsiteY209" fmla="*/ 319759 h 1084299"/>
              <a:gd name="connsiteX210" fmla="*/ 85471 w 989178"/>
              <a:gd name="connsiteY210" fmla="*/ 317600 h 1084299"/>
              <a:gd name="connsiteX211" fmla="*/ 18542 w 989178"/>
              <a:gd name="connsiteY211" fmla="*/ 311124 h 1084299"/>
              <a:gd name="connsiteX212" fmla="*/ 76835 w 989178"/>
              <a:gd name="connsiteY212" fmla="*/ 334872 h 1084299"/>
              <a:gd name="connsiteX213" fmla="*/ 76835 w 989178"/>
              <a:gd name="connsiteY213" fmla="*/ 334872 h 1084299"/>
              <a:gd name="connsiteX214" fmla="*/ 78994 w 989178"/>
              <a:gd name="connsiteY214" fmla="*/ 330554 h 1084299"/>
              <a:gd name="connsiteX215" fmla="*/ 74676 w 989178"/>
              <a:gd name="connsiteY215" fmla="*/ 334872 h 1084299"/>
              <a:gd name="connsiteX216" fmla="*/ 61722 w 989178"/>
              <a:gd name="connsiteY216" fmla="*/ 349985 h 1084299"/>
              <a:gd name="connsiteX217" fmla="*/ 46609 w 989178"/>
              <a:gd name="connsiteY217" fmla="*/ 375385 h 1084299"/>
              <a:gd name="connsiteX218" fmla="*/ 48768 w 989178"/>
              <a:gd name="connsiteY218" fmla="*/ 381862 h 1084299"/>
              <a:gd name="connsiteX219" fmla="*/ 68199 w 989178"/>
              <a:gd name="connsiteY219" fmla="*/ 347318 h 1084299"/>
              <a:gd name="connsiteX220" fmla="*/ 61722 w 989178"/>
              <a:gd name="connsiteY220" fmla="*/ 349477 h 1084299"/>
              <a:gd name="connsiteX221" fmla="*/ 94107 w 989178"/>
              <a:gd name="connsiteY221" fmla="*/ 339190 h 1084299"/>
              <a:gd name="connsiteX222" fmla="*/ 94107 w 989178"/>
              <a:gd name="connsiteY222" fmla="*/ 339190 h 1084299"/>
              <a:gd name="connsiteX223" fmla="*/ 78994 w 989178"/>
              <a:gd name="connsiteY223" fmla="*/ 345667 h 1084299"/>
              <a:gd name="connsiteX224" fmla="*/ 72517 w 989178"/>
              <a:gd name="connsiteY224" fmla="*/ 360780 h 108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989178" h="1084299">
                <a:moveTo>
                  <a:pt x="143764" y="291692"/>
                </a:moveTo>
                <a:cubicBezTo>
                  <a:pt x="146395" y="294986"/>
                  <a:pt x="148573" y="298616"/>
                  <a:pt x="150241" y="302487"/>
                </a:cubicBezTo>
                <a:cubicBezTo>
                  <a:pt x="159102" y="305880"/>
                  <a:pt x="167610" y="310134"/>
                  <a:pt x="175641" y="315187"/>
                </a:cubicBezTo>
                <a:cubicBezTo>
                  <a:pt x="166340" y="299747"/>
                  <a:pt x="153822" y="286493"/>
                  <a:pt x="138938" y="276325"/>
                </a:cubicBezTo>
                <a:cubicBezTo>
                  <a:pt x="145619" y="277816"/>
                  <a:pt x="152129" y="279986"/>
                  <a:pt x="158369" y="282802"/>
                </a:cubicBezTo>
                <a:cubicBezTo>
                  <a:pt x="158988" y="277980"/>
                  <a:pt x="157813" y="273098"/>
                  <a:pt x="155067" y="269086"/>
                </a:cubicBezTo>
                <a:lnTo>
                  <a:pt x="154051" y="269848"/>
                </a:lnTo>
                <a:lnTo>
                  <a:pt x="154051" y="267816"/>
                </a:lnTo>
                <a:cubicBezTo>
                  <a:pt x="151765" y="265149"/>
                  <a:pt x="148336" y="261974"/>
                  <a:pt x="143256" y="256894"/>
                </a:cubicBezTo>
                <a:cubicBezTo>
                  <a:pt x="108712" y="220191"/>
                  <a:pt x="132461" y="284961"/>
                  <a:pt x="134620" y="291438"/>
                </a:cubicBezTo>
                <a:cubicBezTo>
                  <a:pt x="127409" y="288021"/>
                  <a:pt x="121937" y="281767"/>
                  <a:pt x="119507" y="274166"/>
                </a:cubicBezTo>
                <a:cubicBezTo>
                  <a:pt x="111966" y="268562"/>
                  <a:pt x="104029" y="263511"/>
                  <a:pt x="95758" y="259053"/>
                </a:cubicBezTo>
                <a:lnTo>
                  <a:pt x="95758" y="259053"/>
                </a:lnTo>
                <a:cubicBezTo>
                  <a:pt x="100155" y="261684"/>
                  <a:pt x="104395" y="264567"/>
                  <a:pt x="108458" y="267689"/>
                </a:cubicBezTo>
                <a:cubicBezTo>
                  <a:pt x="105081" y="266125"/>
                  <a:pt x="101381" y="265385"/>
                  <a:pt x="97663" y="265530"/>
                </a:cubicBezTo>
                <a:cubicBezTo>
                  <a:pt x="102273" y="277842"/>
                  <a:pt x="109661" y="288924"/>
                  <a:pt x="119253" y="297915"/>
                </a:cubicBezTo>
                <a:cubicBezTo>
                  <a:pt x="123571" y="295756"/>
                  <a:pt x="125730" y="293597"/>
                  <a:pt x="127889" y="293597"/>
                </a:cubicBezTo>
                <a:lnTo>
                  <a:pt x="127889" y="293597"/>
                </a:lnTo>
                <a:cubicBezTo>
                  <a:pt x="125730" y="295756"/>
                  <a:pt x="123571" y="297915"/>
                  <a:pt x="123571" y="300074"/>
                </a:cubicBezTo>
                <a:lnTo>
                  <a:pt x="125730" y="302233"/>
                </a:lnTo>
                <a:lnTo>
                  <a:pt x="125730" y="302233"/>
                </a:lnTo>
                <a:lnTo>
                  <a:pt x="125730" y="304392"/>
                </a:lnTo>
                <a:lnTo>
                  <a:pt x="132207" y="310869"/>
                </a:lnTo>
                <a:lnTo>
                  <a:pt x="132207" y="309599"/>
                </a:lnTo>
                <a:cubicBezTo>
                  <a:pt x="134907" y="312555"/>
                  <a:pt x="136442" y="316392"/>
                  <a:pt x="136525" y="320394"/>
                </a:cubicBezTo>
                <a:cubicBezTo>
                  <a:pt x="138684" y="313917"/>
                  <a:pt x="138684" y="309599"/>
                  <a:pt x="140843" y="309599"/>
                </a:cubicBezTo>
                <a:lnTo>
                  <a:pt x="140843" y="309599"/>
                </a:lnTo>
                <a:lnTo>
                  <a:pt x="140843" y="307440"/>
                </a:lnTo>
                <a:cubicBezTo>
                  <a:pt x="143016" y="315720"/>
                  <a:pt x="143746" y="324313"/>
                  <a:pt x="143002" y="332840"/>
                </a:cubicBezTo>
                <a:cubicBezTo>
                  <a:pt x="145427" y="337543"/>
                  <a:pt x="146894" y="342680"/>
                  <a:pt x="147320" y="347953"/>
                </a:cubicBezTo>
                <a:lnTo>
                  <a:pt x="149479" y="343635"/>
                </a:lnTo>
                <a:lnTo>
                  <a:pt x="149479" y="350112"/>
                </a:lnTo>
                <a:cubicBezTo>
                  <a:pt x="155956" y="380338"/>
                  <a:pt x="153797" y="404087"/>
                  <a:pt x="145161" y="419200"/>
                </a:cubicBezTo>
                <a:cubicBezTo>
                  <a:pt x="147320" y="425677"/>
                  <a:pt x="149479" y="427836"/>
                  <a:pt x="151638" y="423518"/>
                </a:cubicBezTo>
                <a:cubicBezTo>
                  <a:pt x="179705" y="384656"/>
                  <a:pt x="153797" y="330681"/>
                  <a:pt x="143002" y="291819"/>
                </a:cubicBezTo>
                <a:close/>
                <a:moveTo>
                  <a:pt x="0" y="269848"/>
                </a:moveTo>
                <a:lnTo>
                  <a:pt x="25400" y="274420"/>
                </a:lnTo>
                <a:cubicBezTo>
                  <a:pt x="7571" y="261796"/>
                  <a:pt x="480" y="238749"/>
                  <a:pt x="8128" y="218286"/>
                </a:cubicBezTo>
                <a:cubicBezTo>
                  <a:pt x="18923" y="190219"/>
                  <a:pt x="53467" y="250671"/>
                  <a:pt x="53467" y="250671"/>
                </a:cubicBezTo>
                <a:cubicBezTo>
                  <a:pt x="52274" y="250671"/>
                  <a:pt x="51308" y="249705"/>
                  <a:pt x="51308" y="248512"/>
                </a:cubicBezTo>
                <a:lnTo>
                  <a:pt x="51308" y="248512"/>
                </a:lnTo>
                <a:cubicBezTo>
                  <a:pt x="44831" y="244194"/>
                  <a:pt x="23241" y="224763"/>
                  <a:pt x="18923" y="220445"/>
                </a:cubicBezTo>
                <a:cubicBezTo>
                  <a:pt x="8128" y="239876"/>
                  <a:pt x="21082" y="257148"/>
                  <a:pt x="38354" y="272261"/>
                </a:cubicBezTo>
                <a:cubicBezTo>
                  <a:pt x="36195" y="254989"/>
                  <a:pt x="46990" y="244194"/>
                  <a:pt x="83693" y="254989"/>
                </a:cubicBezTo>
                <a:cubicBezTo>
                  <a:pt x="85852" y="246353"/>
                  <a:pt x="96393" y="244194"/>
                  <a:pt x="116078" y="263625"/>
                </a:cubicBezTo>
                <a:cubicBezTo>
                  <a:pt x="108077" y="237463"/>
                  <a:pt x="129921" y="217016"/>
                  <a:pt x="155702" y="254354"/>
                </a:cubicBezTo>
                <a:cubicBezTo>
                  <a:pt x="175873" y="236763"/>
                  <a:pt x="197078" y="220394"/>
                  <a:pt x="219202" y="205332"/>
                </a:cubicBezTo>
                <a:cubicBezTo>
                  <a:pt x="212725" y="170788"/>
                  <a:pt x="191135" y="36930"/>
                  <a:pt x="158750" y="56361"/>
                </a:cubicBezTo>
                <a:cubicBezTo>
                  <a:pt x="126365" y="75792"/>
                  <a:pt x="186817" y="166470"/>
                  <a:pt x="186817" y="168629"/>
                </a:cubicBezTo>
                <a:lnTo>
                  <a:pt x="186817" y="168629"/>
                </a:lnTo>
                <a:cubicBezTo>
                  <a:pt x="100457" y="114654"/>
                  <a:pt x="156591" y="-83974"/>
                  <a:pt x="214884" y="129767"/>
                </a:cubicBezTo>
                <a:cubicBezTo>
                  <a:pt x="219206" y="154045"/>
                  <a:pt x="222090" y="178556"/>
                  <a:pt x="223520" y="203173"/>
                </a:cubicBezTo>
                <a:cubicBezTo>
                  <a:pt x="262604" y="180075"/>
                  <a:pt x="304764" y="162629"/>
                  <a:pt x="348742" y="151357"/>
                </a:cubicBezTo>
                <a:cubicBezTo>
                  <a:pt x="301244" y="127608"/>
                  <a:pt x="281813" y="-6250"/>
                  <a:pt x="316357" y="227"/>
                </a:cubicBezTo>
                <a:cubicBezTo>
                  <a:pt x="335788" y="2386"/>
                  <a:pt x="350901" y="77951"/>
                  <a:pt x="355219" y="103859"/>
                </a:cubicBezTo>
                <a:lnTo>
                  <a:pt x="346583" y="82269"/>
                </a:lnTo>
                <a:cubicBezTo>
                  <a:pt x="273177" y="-92610"/>
                  <a:pt x="303403" y="138403"/>
                  <a:pt x="383286" y="144880"/>
                </a:cubicBezTo>
                <a:cubicBezTo>
                  <a:pt x="419777" y="139847"/>
                  <a:pt x="456734" y="139123"/>
                  <a:pt x="493395" y="142721"/>
                </a:cubicBezTo>
                <a:cubicBezTo>
                  <a:pt x="497798" y="140100"/>
                  <a:pt x="502039" y="137216"/>
                  <a:pt x="506095" y="134085"/>
                </a:cubicBezTo>
                <a:cubicBezTo>
                  <a:pt x="503936" y="134085"/>
                  <a:pt x="501777" y="138403"/>
                  <a:pt x="495300" y="142721"/>
                </a:cubicBezTo>
                <a:cubicBezTo>
                  <a:pt x="533910" y="146681"/>
                  <a:pt x="571757" y="156132"/>
                  <a:pt x="607695" y="170788"/>
                </a:cubicBezTo>
                <a:cubicBezTo>
                  <a:pt x="586105" y="123290"/>
                  <a:pt x="573151" y="60679"/>
                  <a:pt x="614172" y="39089"/>
                </a:cubicBezTo>
                <a:cubicBezTo>
                  <a:pt x="648716" y="19658"/>
                  <a:pt x="655193" y="138403"/>
                  <a:pt x="653034" y="162152"/>
                </a:cubicBezTo>
                <a:cubicBezTo>
                  <a:pt x="650875" y="149452"/>
                  <a:pt x="633603" y="45566"/>
                  <a:pt x="616331" y="52043"/>
                </a:cubicBezTo>
                <a:cubicBezTo>
                  <a:pt x="588264" y="64743"/>
                  <a:pt x="607695" y="129767"/>
                  <a:pt x="624967" y="177265"/>
                </a:cubicBezTo>
                <a:cubicBezTo>
                  <a:pt x="646444" y="186031"/>
                  <a:pt x="667355" y="196126"/>
                  <a:pt x="687578" y="207491"/>
                </a:cubicBezTo>
                <a:cubicBezTo>
                  <a:pt x="725489" y="229412"/>
                  <a:pt x="759765" y="257089"/>
                  <a:pt x="789178" y="289534"/>
                </a:cubicBezTo>
                <a:cubicBezTo>
                  <a:pt x="799973" y="291692"/>
                  <a:pt x="806450" y="293851"/>
                  <a:pt x="808609" y="293851"/>
                </a:cubicBezTo>
                <a:cubicBezTo>
                  <a:pt x="805375" y="295815"/>
                  <a:pt x="801554" y="296579"/>
                  <a:pt x="797814" y="296010"/>
                </a:cubicBezTo>
                <a:cubicBezTo>
                  <a:pt x="824752" y="327782"/>
                  <a:pt x="847935" y="362556"/>
                  <a:pt x="866902" y="399642"/>
                </a:cubicBezTo>
                <a:cubicBezTo>
                  <a:pt x="862584" y="356462"/>
                  <a:pt x="864743" y="276579"/>
                  <a:pt x="923036" y="226922"/>
                </a:cubicBezTo>
                <a:cubicBezTo>
                  <a:pt x="979170" y="181583"/>
                  <a:pt x="944626" y="276579"/>
                  <a:pt x="938149" y="291692"/>
                </a:cubicBezTo>
                <a:cubicBezTo>
                  <a:pt x="931672" y="304392"/>
                  <a:pt x="877697" y="408278"/>
                  <a:pt x="871220" y="414755"/>
                </a:cubicBezTo>
                <a:cubicBezTo>
                  <a:pt x="892932" y="468930"/>
                  <a:pt x="902722" y="527147"/>
                  <a:pt x="899922" y="585443"/>
                </a:cubicBezTo>
                <a:cubicBezTo>
                  <a:pt x="906723" y="590825"/>
                  <a:pt x="913211" y="596592"/>
                  <a:pt x="919353" y="602715"/>
                </a:cubicBezTo>
                <a:cubicBezTo>
                  <a:pt x="919353" y="602715"/>
                  <a:pt x="910717" y="598397"/>
                  <a:pt x="899922" y="591921"/>
                </a:cubicBezTo>
                <a:cubicBezTo>
                  <a:pt x="889719" y="663960"/>
                  <a:pt x="866296" y="733494"/>
                  <a:pt x="830834" y="797025"/>
                </a:cubicBezTo>
                <a:cubicBezTo>
                  <a:pt x="884809" y="756004"/>
                  <a:pt x="1016508" y="656690"/>
                  <a:pt x="984123" y="708125"/>
                </a:cubicBezTo>
                <a:cubicBezTo>
                  <a:pt x="969010" y="731874"/>
                  <a:pt x="861060" y="803121"/>
                  <a:pt x="830834" y="822425"/>
                </a:cubicBezTo>
                <a:cubicBezTo>
                  <a:pt x="871855" y="790040"/>
                  <a:pt x="930148" y="749019"/>
                  <a:pt x="957834" y="723111"/>
                </a:cubicBezTo>
                <a:cubicBezTo>
                  <a:pt x="1005332" y="677772"/>
                  <a:pt x="877951" y="764133"/>
                  <a:pt x="830834" y="798677"/>
                </a:cubicBezTo>
                <a:cubicBezTo>
                  <a:pt x="769112" y="890497"/>
                  <a:pt x="678434" y="986890"/>
                  <a:pt x="561086" y="1083791"/>
                </a:cubicBezTo>
                <a:lnTo>
                  <a:pt x="558927" y="1083791"/>
                </a:lnTo>
                <a:cubicBezTo>
                  <a:pt x="588645" y="1060000"/>
                  <a:pt x="616669" y="1036209"/>
                  <a:pt x="643001" y="1012417"/>
                </a:cubicBezTo>
                <a:cubicBezTo>
                  <a:pt x="599821" y="1008099"/>
                  <a:pt x="634365" y="962760"/>
                  <a:pt x="578231" y="975715"/>
                </a:cubicBezTo>
                <a:cubicBezTo>
                  <a:pt x="530733" y="1014577"/>
                  <a:pt x="530733" y="1046961"/>
                  <a:pt x="584708" y="1031848"/>
                </a:cubicBezTo>
                <a:cubicBezTo>
                  <a:pt x="592721" y="1031004"/>
                  <a:pt x="600659" y="1029561"/>
                  <a:pt x="608457" y="1027530"/>
                </a:cubicBezTo>
                <a:cubicBezTo>
                  <a:pt x="591185" y="1034008"/>
                  <a:pt x="593344" y="1031848"/>
                  <a:pt x="580390" y="1036166"/>
                </a:cubicBezTo>
                <a:cubicBezTo>
                  <a:pt x="502539" y="1061566"/>
                  <a:pt x="524129" y="1008099"/>
                  <a:pt x="576072" y="971396"/>
                </a:cubicBezTo>
                <a:cubicBezTo>
                  <a:pt x="623570" y="936853"/>
                  <a:pt x="632206" y="995146"/>
                  <a:pt x="645160" y="1010259"/>
                </a:cubicBezTo>
                <a:cubicBezTo>
                  <a:pt x="787654" y="861287"/>
                  <a:pt x="869696" y="716634"/>
                  <a:pt x="884809" y="584935"/>
                </a:cubicBezTo>
                <a:cubicBezTo>
                  <a:pt x="845947" y="567664"/>
                  <a:pt x="785495" y="548233"/>
                  <a:pt x="763905" y="580617"/>
                </a:cubicBezTo>
                <a:cubicBezTo>
                  <a:pt x="762676" y="581740"/>
                  <a:pt x="761907" y="583278"/>
                  <a:pt x="761746" y="584935"/>
                </a:cubicBezTo>
                <a:cubicBezTo>
                  <a:pt x="768223" y="600048"/>
                  <a:pt x="830834" y="600048"/>
                  <a:pt x="848106" y="600048"/>
                </a:cubicBezTo>
                <a:cubicBezTo>
                  <a:pt x="839470" y="602208"/>
                  <a:pt x="707771" y="628115"/>
                  <a:pt x="757428" y="574648"/>
                </a:cubicBezTo>
                <a:cubicBezTo>
                  <a:pt x="800608" y="529309"/>
                  <a:pt x="852424" y="550899"/>
                  <a:pt x="886968" y="574648"/>
                </a:cubicBezTo>
                <a:cubicBezTo>
                  <a:pt x="886983" y="472436"/>
                  <a:pt x="847538" y="374164"/>
                  <a:pt x="776859" y="300328"/>
                </a:cubicBezTo>
                <a:lnTo>
                  <a:pt x="764159" y="302487"/>
                </a:lnTo>
                <a:cubicBezTo>
                  <a:pt x="723138" y="311123"/>
                  <a:pt x="608711" y="382370"/>
                  <a:pt x="630301" y="330554"/>
                </a:cubicBezTo>
                <a:cubicBezTo>
                  <a:pt x="658368" y="265784"/>
                  <a:pt x="712343" y="267943"/>
                  <a:pt x="755523" y="278738"/>
                </a:cubicBezTo>
                <a:cubicBezTo>
                  <a:pt x="733168" y="256488"/>
                  <a:pt x="707717" y="237581"/>
                  <a:pt x="679958" y="222605"/>
                </a:cubicBezTo>
                <a:cubicBezTo>
                  <a:pt x="665300" y="213848"/>
                  <a:pt x="650163" y="205919"/>
                  <a:pt x="634619" y="198856"/>
                </a:cubicBezTo>
                <a:cubicBezTo>
                  <a:pt x="641096" y="211555"/>
                  <a:pt x="645414" y="222604"/>
                  <a:pt x="647319" y="226922"/>
                </a:cubicBezTo>
                <a:cubicBezTo>
                  <a:pt x="636071" y="217084"/>
                  <a:pt x="626580" y="205402"/>
                  <a:pt x="619252" y="192378"/>
                </a:cubicBezTo>
                <a:cubicBezTo>
                  <a:pt x="575334" y="173294"/>
                  <a:pt x="528557" y="161621"/>
                  <a:pt x="480822" y="157834"/>
                </a:cubicBezTo>
                <a:cubicBezTo>
                  <a:pt x="439801" y="201014"/>
                  <a:pt x="362077" y="289533"/>
                  <a:pt x="404622" y="272134"/>
                </a:cubicBezTo>
                <a:cubicBezTo>
                  <a:pt x="417322" y="267816"/>
                  <a:pt x="441325" y="222477"/>
                  <a:pt x="454279" y="203046"/>
                </a:cubicBezTo>
                <a:cubicBezTo>
                  <a:pt x="454279" y="200887"/>
                  <a:pt x="454279" y="203046"/>
                  <a:pt x="456438" y="200887"/>
                </a:cubicBezTo>
                <a:cubicBezTo>
                  <a:pt x="445643" y="231113"/>
                  <a:pt x="398145" y="319632"/>
                  <a:pt x="383032" y="280770"/>
                </a:cubicBezTo>
                <a:cubicBezTo>
                  <a:pt x="370332" y="248385"/>
                  <a:pt x="432689" y="190092"/>
                  <a:pt x="473710" y="157707"/>
                </a:cubicBezTo>
                <a:cubicBezTo>
                  <a:pt x="402500" y="153778"/>
                  <a:pt x="331395" y="167110"/>
                  <a:pt x="266446" y="196569"/>
                </a:cubicBezTo>
                <a:cubicBezTo>
                  <a:pt x="227584" y="241908"/>
                  <a:pt x="212471" y="326109"/>
                  <a:pt x="257810" y="246226"/>
                </a:cubicBezTo>
                <a:cubicBezTo>
                  <a:pt x="263937" y="232923"/>
                  <a:pt x="271934" y="220563"/>
                  <a:pt x="281559" y="209523"/>
                </a:cubicBezTo>
                <a:cubicBezTo>
                  <a:pt x="269911" y="236064"/>
                  <a:pt x="256941" y="262005"/>
                  <a:pt x="242697" y="287247"/>
                </a:cubicBezTo>
                <a:cubicBezTo>
                  <a:pt x="208153" y="336904"/>
                  <a:pt x="217297" y="241908"/>
                  <a:pt x="249174" y="205205"/>
                </a:cubicBezTo>
                <a:cubicBezTo>
                  <a:pt x="218100" y="222267"/>
                  <a:pt x="188642" y="242119"/>
                  <a:pt x="161163" y="264514"/>
                </a:cubicBezTo>
                <a:cubicBezTo>
                  <a:pt x="164600" y="270829"/>
                  <a:pt x="165200" y="278306"/>
                  <a:pt x="162814" y="285088"/>
                </a:cubicBezTo>
                <a:lnTo>
                  <a:pt x="162814" y="285088"/>
                </a:lnTo>
                <a:cubicBezTo>
                  <a:pt x="201676" y="306678"/>
                  <a:pt x="193040" y="354176"/>
                  <a:pt x="152019" y="310488"/>
                </a:cubicBezTo>
                <a:cubicBezTo>
                  <a:pt x="169291" y="347191"/>
                  <a:pt x="190881" y="416279"/>
                  <a:pt x="158496" y="433551"/>
                </a:cubicBezTo>
                <a:cubicBezTo>
                  <a:pt x="147701" y="437869"/>
                  <a:pt x="141224" y="435710"/>
                  <a:pt x="139065" y="429233"/>
                </a:cubicBezTo>
                <a:cubicBezTo>
                  <a:pt x="128270" y="441933"/>
                  <a:pt x="115316" y="440028"/>
                  <a:pt x="115316" y="411961"/>
                </a:cubicBezTo>
                <a:cubicBezTo>
                  <a:pt x="114333" y="400272"/>
                  <a:pt x="115804" y="388505"/>
                  <a:pt x="119634" y="377417"/>
                </a:cubicBezTo>
                <a:cubicBezTo>
                  <a:pt x="110998" y="373099"/>
                  <a:pt x="106934" y="355827"/>
                  <a:pt x="113157" y="332078"/>
                </a:cubicBezTo>
                <a:cubicBezTo>
                  <a:pt x="93726" y="347191"/>
                  <a:pt x="67818" y="401166"/>
                  <a:pt x="76454" y="416279"/>
                </a:cubicBezTo>
                <a:lnTo>
                  <a:pt x="76454" y="416279"/>
                </a:lnTo>
                <a:cubicBezTo>
                  <a:pt x="82931" y="428979"/>
                  <a:pt x="104521" y="364463"/>
                  <a:pt x="104521" y="364463"/>
                </a:cubicBezTo>
                <a:cubicBezTo>
                  <a:pt x="102362" y="381735"/>
                  <a:pt x="102362" y="420597"/>
                  <a:pt x="82931" y="427074"/>
                </a:cubicBezTo>
                <a:cubicBezTo>
                  <a:pt x="54864" y="437869"/>
                  <a:pt x="59182" y="405484"/>
                  <a:pt x="74295" y="373099"/>
                </a:cubicBezTo>
                <a:cubicBezTo>
                  <a:pt x="67982" y="382485"/>
                  <a:pt x="62903" y="392644"/>
                  <a:pt x="59182" y="403325"/>
                </a:cubicBezTo>
                <a:lnTo>
                  <a:pt x="61722" y="403325"/>
                </a:lnTo>
                <a:cubicBezTo>
                  <a:pt x="61722" y="405484"/>
                  <a:pt x="59563" y="407643"/>
                  <a:pt x="57404" y="405484"/>
                </a:cubicBezTo>
                <a:cubicBezTo>
                  <a:pt x="53347" y="403432"/>
                  <a:pt x="50828" y="399234"/>
                  <a:pt x="50927" y="394689"/>
                </a:cubicBezTo>
                <a:cubicBezTo>
                  <a:pt x="48552" y="394992"/>
                  <a:pt x="46168" y="394197"/>
                  <a:pt x="44450" y="392530"/>
                </a:cubicBezTo>
                <a:cubicBezTo>
                  <a:pt x="27178" y="381735"/>
                  <a:pt x="31750" y="367130"/>
                  <a:pt x="46609" y="349350"/>
                </a:cubicBezTo>
                <a:cubicBezTo>
                  <a:pt x="12065" y="349350"/>
                  <a:pt x="-889" y="323950"/>
                  <a:pt x="9906" y="306170"/>
                </a:cubicBezTo>
                <a:cubicBezTo>
                  <a:pt x="6477" y="305027"/>
                  <a:pt x="3175" y="303884"/>
                  <a:pt x="0" y="302614"/>
                </a:cubicBezTo>
                <a:lnTo>
                  <a:pt x="0" y="293216"/>
                </a:lnTo>
                <a:cubicBezTo>
                  <a:pt x="5312" y="295734"/>
                  <a:pt x="10785" y="297898"/>
                  <a:pt x="16383" y="299693"/>
                </a:cubicBezTo>
                <a:cubicBezTo>
                  <a:pt x="25655" y="292736"/>
                  <a:pt x="37262" y="289641"/>
                  <a:pt x="48768" y="291058"/>
                </a:cubicBezTo>
                <a:lnTo>
                  <a:pt x="44450" y="286739"/>
                </a:lnTo>
                <a:lnTo>
                  <a:pt x="44450" y="286739"/>
                </a:lnTo>
                <a:lnTo>
                  <a:pt x="42291" y="284580"/>
                </a:lnTo>
                <a:cubicBezTo>
                  <a:pt x="27051" y="283183"/>
                  <a:pt x="11811" y="281786"/>
                  <a:pt x="0" y="280516"/>
                </a:cubicBezTo>
                <a:lnTo>
                  <a:pt x="0" y="269213"/>
                </a:lnTo>
                <a:close/>
                <a:moveTo>
                  <a:pt x="626999" y="1084299"/>
                </a:moveTo>
                <a:lnTo>
                  <a:pt x="648970" y="1084299"/>
                </a:lnTo>
                <a:cubicBezTo>
                  <a:pt x="648081" y="1080871"/>
                  <a:pt x="641350" y="1080235"/>
                  <a:pt x="626999" y="1084299"/>
                </a:cubicBezTo>
                <a:close/>
                <a:moveTo>
                  <a:pt x="869315" y="406119"/>
                </a:moveTo>
                <a:lnTo>
                  <a:pt x="869315" y="406119"/>
                </a:lnTo>
                <a:cubicBezTo>
                  <a:pt x="869315" y="408278"/>
                  <a:pt x="871474" y="410437"/>
                  <a:pt x="871474" y="414755"/>
                </a:cubicBezTo>
                <a:lnTo>
                  <a:pt x="873633" y="412596"/>
                </a:lnTo>
                <a:lnTo>
                  <a:pt x="871474" y="412596"/>
                </a:lnTo>
                <a:cubicBezTo>
                  <a:pt x="869315" y="406119"/>
                  <a:pt x="979424" y="198855"/>
                  <a:pt x="927608" y="237717"/>
                </a:cubicBezTo>
                <a:cubicBezTo>
                  <a:pt x="875792" y="278738"/>
                  <a:pt x="873633" y="367257"/>
                  <a:pt x="869315" y="406119"/>
                </a:cubicBezTo>
                <a:close/>
                <a:moveTo>
                  <a:pt x="776478" y="300328"/>
                </a:moveTo>
                <a:lnTo>
                  <a:pt x="776478" y="300328"/>
                </a:lnTo>
                <a:cubicBezTo>
                  <a:pt x="774862" y="297080"/>
                  <a:pt x="772667" y="294153"/>
                  <a:pt x="770001" y="291693"/>
                </a:cubicBezTo>
                <a:cubicBezTo>
                  <a:pt x="728980" y="285215"/>
                  <a:pt x="668401" y="272261"/>
                  <a:pt x="643001" y="330554"/>
                </a:cubicBezTo>
                <a:cubicBezTo>
                  <a:pt x="634365" y="349985"/>
                  <a:pt x="731901" y="293851"/>
                  <a:pt x="776859" y="300328"/>
                </a:cubicBezTo>
                <a:close/>
                <a:moveTo>
                  <a:pt x="122174" y="324077"/>
                </a:moveTo>
                <a:lnTo>
                  <a:pt x="122174" y="324077"/>
                </a:lnTo>
                <a:cubicBezTo>
                  <a:pt x="121872" y="321702"/>
                  <a:pt x="122666" y="319319"/>
                  <a:pt x="124333" y="317600"/>
                </a:cubicBezTo>
                <a:cubicBezTo>
                  <a:pt x="124333" y="315441"/>
                  <a:pt x="126492" y="313282"/>
                  <a:pt x="128651" y="311123"/>
                </a:cubicBezTo>
                <a:lnTo>
                  <a:pt x="124333" y="315441"/>
                </a:lnTo>
                <a:cubicBezTo>
                  <a:pt x="124333" y="313282"/>
                  <a:pt x="126492" y="311123"/>
                  <a:pt x="126492" y="308964"/>
                </a:cubicBezTo>
                <a:cubicBezTo>
                  <a:pt x="128651" y="308964"/>
                  <a:pt x="130810" y="311123"/>
                  <a:pt x="132969" y="311123"/>
                </a:cubicBezTo>
                <a:cubicBezTo>
                  <a:pt x="132969" y="317600"/>
                  <a:pt x="135128" y="323823"/>
                  <a:pt x="135128" y="332713"/>
                </a:cubicBezTo>
                <a:cubicBezTo>
                  <a:pt x="132969" y="345413"/>
                  <a:pt x="132969" y="360780"/>
                  <a:pt x="128651" y="365098"/>
                </a:cubicBezTo>
                <a:cubicBezTo>
                  <a:pt x="127462" y="366291"/>
                  <a:pt x="125533" y="366294"/>
                  <a:pt x="124340" y="365106"/>
                </a:cubicBezTo>
                <a:cubicBezTo>
                  <a:pt x="124338" y="365103"/>
                  <a:pt x="124335" y="365101"/>
                  <a:pt x="124333" y="365098"/>
                </a:cubicBezTo>
                <a:lnTo>
                  <a:pt x="124333" y="365098"/>
                </a:lnTo>
                <a:cubicBezTo>
                  <a:pt x="115697" y="360780"/>
                  <a:pt x="117856" y="341349"/>
                  <a:pt x="122174" y="324077"/>
                </a:cubicBezTo>
                <a:close/>
                <a:moveTo>
                  <a:pt x="117856" y="319759"/>
                </a:moveTo>
                <a:cubicBezTo>
                  <a:pt x="114702" y="323153"/>
                  <a:pt x="111065" y="326063"/>
                  <a:pt x="107061" y="328395"/>
                </a:cubicBezTo>
                <a:cubicBezTo>
                  <a:pt x="99418" y="331065"/>
                  <a:pt x="91405" y="332522"/>
                  <a:pt x="83312" y="332713"/>
                </a:cubicBezTo>
                <a:cubicBezTo>
                  <a:pt x="83312" y="330554"/>
                  <a:pt x="85471" y="328395"/>
                  <a:pt x="85471" y="324077"/>
                </a:cubicBezTo>
                <a:cubicBezTo>
                  <a:pt x="89919" y="322460"/>
                  <a:pt x="93711" y="319425"/>
                  <a:pt x="96266" y="315441"/>
                </a:cubicBezTo>
                <a:cubicBezTo>
                  <a:pt x="105179" y="314647"/>
                  <a:pt x="113555" y="310839"/>
                  <a:pt x="120015" y="304646"/>
                </a:cubicBezTo>
                <a:cubicBezTo>
                  <a:pt x="121176" y="305823"/>
                  <a:pt x="122695" y="306582"/>
                  <a:pt x="124333" y="306805"/>
                </a:cubicBezTo>
                <a:lnTo>
                  <a:pt x="117856" y="319505"/>
                </a:lnTo>
                <a:close/>
                <a:moveTo>
                  <a:pt x="139446" y="362939"/>
                </a:moveTo>
                <a:cubicBezTo>
                  <a:pt x="141191" y="366254"/>
                  <a:pt x="141941" y="370003"/>
                  <a:pt x="141605" y="373734"/>
                </a:cubicBezTo>
                <a:cubicBezTo>
                  <a:pt x="137200" y="390070"/>
                  <a:pt x="135950" y="407096"/>
                  <a:pt x="137922" y="423899"/>
                </a:cubicBezTo>
                <a:cubicBezTo>
                  <a:pt x="135763" y="426058"/>
                  <a:pt x="131445" y="428217"/>
                  <a:pt x="129286" y="426058"/>
                </a:cubicBezTo>
                <a:lnTo>
                  <a:pt x="129286" y="428217"/>
                </a:lnTo>
                <a:lnTo>
                  <a:pt x="129286" y="428217"/>
                </a:lnTo>
                <a:cubicBezTo>
                  <a:pt x="122809" y="421740"/>
                  <a:pt x="122809" y="397991"/>
                  <a:pt x="124968" y="380719"/>
                </a:cubicBezTo>
                <a:cubicBezTo>
                  <a:pt x="129286" y="380719"/>
                  <a:pt x="137668" y="376401"/>
                  <a:pt x="140081" y="363447"/>
                </a:cubicBezTo>
                <a:close/>
                <a:moveTo>
                  <a:pt x="85471" y="261466"/>
                </a:moveTo>
                <a:cubicBezTo>
                  <a:pt x="90968" y="277408"/>
                  <a:pt x="101599" y="291076"/>
                  <a:pt x="115697" y="300328"/>
                </a:cubicBezTo>
                <a:cubicBezTo>
                  <a:pt x="102830" y="306972"/>
                  <a:pt x="87542" y="306972"/>
                  <a:pt x="74676" y="300328"/>
                </a:cubicBezTo>
                <a:lnTo>
                  <a:pt x="81153" y="300328"/>
                </a:lnTo>
                <a:lnTo>
                  <a:pt x="78994" y="298169"/>
                </a:lnTo>
                <a:cubicBezTo>
                  <a:pt x="82370" y="299734"/>
                  <a:pt x="86070" y="300474"/>
                  <a:pt x="89789" y="300328"/>
                </a:cubicBezTo>
                <a:cubicBezTo>
                  <a:pt x="80919" y="296955"/>
                  <a:pt x="72410" y="292700"/>
                  <a:pt x="64389" y="287628"/>
                </a:cubicBezTo>
                <a:cubicBezTo>
                  <a:pt x="72777" y="289081"/>
                  <a:pt x="81276" y="289803"/>
                  <a:pt x="89789" y="289787"/>
                </a:cubicBezTo>
                <a:lnTo>
                  <a:pt x="91948" y="289787"/>
                </a:lnTo>
                <a:cubicBezTo>
                  <a:pt x="79409" y="284835"/>
                  <a:pt x="66383" y="281217"/>
                  <a:pt x="53086" y="278992"/>
                </a:cubicBezTo>
                <a:cubicBezTo>
                  <a:pt x="48768" y="270356"/>
                  <a:pt x="48768" y="261720"/>
                  <a:pt x="55245" y="261720"/>
                </a:cubicBezTo>
                <a:cubicBezTo>
                  <a:pt x="65286" y="260558"/>
                  <a:pt x="75429" y="260558"/>
                  <a:pt x="85471" y="261720"/>
                </a:cubicBezTo>
                <a:close/>
                <a:moveTo>
                  <a:pt x="57404" y="300328"/>
                </a:moveTo>
                <a:cubicBezTo>
                  <a:pt x="48768" y="302487"/>
                  <a:pt x="40132" y="302487"/>
                  <a:pt x="33655" y="304646"/>
                </a:cubicBezTo>
                <a:cubicBezTo>
                  <a:pt x="44283" y="307143"/>
                  <a:pt x="55130" y="308589"/>
                  <a:pt x="66040" y="308964"/>
                </a:cubicBezTo>
                <a:cubicBezTo>
                  <a:pt x="63881" y="306805"/>
                  <a:pt x="59563" y="304646"/>
                  <a:pt x="57404" y="300328"/>
                </a:cubicBezTo>
                <a:close/>
                <a:moveTo>
                  <a:pt x="18542" y="311123"/>
                </a:moveTo>
                <a:lnTo>
                  <a:pt x="18542" y="311123"/>
                </a:lnTo>
                <a:cubicBezTo>
                  <a:pt x="16383" y="311123"/>
                  <a:pt x="16383" y="313282"/>
                  <a:pt x="16383" y="315441"/>
                </a:cubicBezTo>
                <a:cubicBezTo>
                  <a:pt x="12065" y="334872"/>
                  <a:pt x="35814" y="339190"/>
                  <a:pt x="61722" y="337031"/>
                </a:cubicBezTo>
                <a:cubicBezTo>
                  <a:pt x="68704" y="330089"/>
                  <a:pt x="76715" y="324263"/>
                  <a:pt x="85471" y="319759"/>
                </a:cubicBezTo>
                <a:lnTo>
                  <a:pt x="85471" y="317600"/>
                </a:lnTo>
                <a:cubicBezTo>
                  <a:pt x="62960" y="320630"/>
                  <a:pt x="40054" y="318413"/>
                  <a:pt x="18542" y="311124"/>
                </a:cubicBezTo>
                <a:close/>
                <a:moveTo>
                  <a:pt x="76835" y="334872"/>
                </a:moveTo>
                <a:lnTo>
                  <a:pt x="76835" y="334872"/>
                </a:lnTo>
                <a:cubicBezTo>
                  <a:pt x="76835" y="332713"/>
                  <a:pt x="76835" y="332713"/>
                  <a:pt x="78994" y="330554"/>
                </a:cubicBezTo>
                <a:cubicBezTo>
                  <a:pt x="76835" y="332713"/>
                  <a:pt x="74676" y="332713"/>
                  <a:pt x="74676" y="334872"/>
                </a:cubicBezTo>
                <a:close/>
                <a:moveTo>
                  <a:pt x="61722" y="349985"/>
                </a:moveTo>
                <a:cubicBezTo>
                  <a:pt x="55042" y="357360"/>
                  <a:pt x="49904" y="365996"/>
                  <a:pt x="46609" y="375385"/>
                </a:cubicBezTo>
                <a:cubicBezTo>
                  <a:pt x="46609" y="377544"/>
                  <a:pt x="48768" y="379703"/>
                  <a:pt x="48768" y="381862"/>
                </a:cubicBezTo>
                <a:cubicBezTo>
                  <a:pt x="56762" y="371270"/>
                  <a:pt x="63298" y="359651"/>
                  <a:pt x="68199" y="347318"/>
                </a:cubicBezTo>
                <a:cubicBezTo>
                  <a:pt x="66480" y="348985"/>
                  <a:pt x="64097" y="349780"/>
                  <a:pt x="61722" y="349477"/>
                </a:cubicBezTo>
                <a:close/>
                <a:moveTo>
                  <a:pt x="94107" y="339190"/>
                </a:moveTo>
                <a:lnTo>
                  <a:pt x="94107" y="339190"/>
                </a:lnTo>
                <a:cubicBezTo>
                  <a:pt x="88908" y="340952"/>
                  <a:pt x="83855" y="343118"/>
                  <a:pt x="78994" y="345667"/>
                </a:cubicBezTo>
                <a:cubicBezTo>
                  <a:pt x="76835" y="349985"/>
                  <a:pt x="74676" y="356462"/>
                  <a:pt x="72517" y="360780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9748E751-7AC8-417E-94AC-A58617E8A092}"/>
              </a:ext>
            </a:extLst>
          </p:cNvPr>
          <p:cNvSpPr/>
          <p:nvPr/>
        </p:nvSpPr>
        <p:spPr>
          <a:xfrm>
            <a:off x="-357" y="2801900"/>
            <a:ext cx="989179" cy="1084299"/>
          </a:xfrm>
          <a:custGeom>
            <a:avLst/>
            <a:gdLst>
              <a:gd name="connsiteX0" fmla="*/ 845415 w 989179"/>
              <a:gd name="connsiteY0" fmla="*/ 291692 h 1084299"/>
              <a:gd name="connsiteX1" fmla="*/ 838938 w 989179"/>
              <a:gd name="connsiteY1" fmla="*/ 302487 h 1084299"/>
              <a:gd name="connsiteX2" fmla="*/ 813538 w 989179"/>
              <a:gd name="connsiteY2" fmla="*/ 315187 h 1084299"/>
              <a:gd name="connsiteX3" fmla="*/ 850241 w 989179"/>
              <a:gd name="connsiteY3" fmla="*/ 276325 h 1084299"/>
              <a:gd name="connsiteX4" fmla="*/ 830810 w 989179"/>
              <a:gd name="connsiteY4" fmla="*/ 282802 h 1084299"/>
              <a:gd name="connsiteX5" fmla="*/ 834112 w 989179"/>
              <a:gd name="connsiteY5" fmla="*/ 269086 h 1084299"/>
              <a:gd name="connsiteX6" fmla="*/ 835128 w 989179"/>
              <a:gd name="connsiteY6" fmla="*/ 269848 h 1084299"/>
              <a:gd name="connsiteX7" fmla="*/ 835128 w 989179"/>
              <a:gd name="connsiteY7" fmla="*/ 267816 h 1084299"/>
              <a:gd name="connsiteX8" fmla="*/ 845923 w 989179"/>
              <a:gd name="connsiteY8" fmla="*/ 256894 h 1084299"/>
              <a:gd name="connsiteX9" fmla="*/ 854559 w 989179"/>
              <a:gd name="connsiteY9" fmla="*/ 291438 h 1084299"/>
              <a:gd name="connsiteX10" fmla="*/ 869672 w 989179"/>
              <a:gd name="connsiteY10" fmla="*/ 274166 h 1084299"/>
              <a:gd name="connsiteX11" fmla="*/ 892913 w 989179"/>
              <a:gd name="connsiteY11" fmla="*/ 258799 h 1084299"/>
              <a:gd name="connsiteX12" fmla="*/ 892913 w 989179"/>
              <a:gd name="connsiteY12" fmla="*/ 258799 h 1084299"/>
              <a:gd name="connsiteX13" fmla="*/ 880213 w 989179"/>
              <a:gd name="connsiteY13" fmla="*/ 267435 h 1084299"/>
              <a:gd name="connsiteX14" fmla="*/ 891008 w 989179"/>
              <a:gd name="connsiteY14" fmla="*/ 265276 h 1084299"/>
              <a:gd name="connsiteX15" fmla="*/ 869418 w 989179"/>
              <a:gd name="connsiteY15" fmla="*/ 297661 h 1084299"/>
              <a:gd name="connsiteX16" fmla="*/ 860782 w 989179"/>
              <a:gd name="connsiteY16" fmla="*/ 293343 h 1084299"/>
              <a:gd name="connsiteX17" fmla="*/ 860782 w 989179"/>
              <a:gd name="connsiteY17" fmla="*/ 293343 h 1084299"/>
              <a:gd name="connsiteX18" fmla="*/ 865100 w 989179"/>
              <a:gd name="connsiteY18" fmla="*/ 299820 h 1084299"/>
              <a:gd name="connsiteX19" fmla="*/ 862941 w 989179"/>
              <a:gd name="connsiteY19" fmla="*/ 301979 h 1084299"/>
              <a:gd name="connsiteX20" fmla="*/ 862941 w 989179"/>
              <a:gd name="connsiteY20" fmla="*/ 301979 h 1084299"/>
              <a:gd name="connsiteX21" fmla="*/ 862941 w 989179"/>
              <a:gd name="connsiteY21" fmla="*/ 304138 h 1084299"/>
              <a:gd name="connsiteX22" fmla="*/ 856464 w 989179"/>
              <a:gd name="connsiteY22" fmla="*/ 310615 h 1084299"/>
              <a:gd name="connsiteX23" fmla="*/ 856464 w 989179"/>
              <a:gd name="connsiteY23" fmla="*/ 309599 h 1084299"/>
              <a:gd name="connsiteX24" fmla="*/ 852146 w 989179"/>
              <a:gd name="connsiteY24" fmla="*/ 320394 h 1084299"/>
              <a:gd name="connsiteX25" fmla="*/ 847828 w 989179"/>
              <a:gd name="connsiteY25" fmla="*/ 309599 h 1084299"/>
              <a:gd name="connsiteX26" fmla="*/ 847828 w 989179"/>
              <a:gd name="connsiteY26" fmla="*/ 309599 h 1084299"/>
              <a:gd name="connsiteX27" fmla="*/ 847828 w 989179"/>
              <a:gd name="connsiteY27" fmla="*/ 307440 h 1084299"/>
              <a:gd name="connsiteX28" fmla="*/ 845669 w 989179"/>
              <a:gd name="connsiteY28" fmla="*/ 332840 h 1084299"/>
              <a:gd name="connsiteX29" fmla="*/ 841097 w 989179"/>
              <a:gd name="connsiteY29" fmla="*/ 347699 h 1084299"/>
              <a:gd name="connsiteX30" fmla="*/ 838938 w 989179"/>
              <a:gd name="connsiteY30" fmla="*/ 343381 h 1084299"/>
              <a:gd name="connsiteX31" fmla="*/ 838938 w 989179"/>
              <a:gd name="connsiteY31" fmla="*/ 349858 h 1084299"/>
              <a:gd name="connsiteX32" fmla="*/ 843256 w 989179"/>
              <a:gd name="connsiteY32" fmla="*/ 418946 h 1084299"/>
              <a:gd name="connsiteX33" fmla="*/ 836779 w 989179"/>
              <a:gd name="connsiteY33" fmla="*/ 423264 h 1084299"/>
              <a:gd name="connsiteX34" fmla="*/ 845415 w 989179"/>
              <a:gd name="connsiteY34" fmla="*/ 291565 h 1084299"/>
              <a:gd name="connsiteX35" fmla="*/ 989179 w 989179"/>
              <a:gd name="connsiteY35" fmla="*/ 269848 h 1084299"/>
              <a:gd name="connsiteX36" fmla="*/ 963779 w 989179"/>
              <a:gd name="connsiteY36" fmla="*/ 274420 h 1084299"/>
              <a:gd name="connsiteX37" fmla="*/ 981051 w 989179"/>
              <a:gd name="connsiteY37" fmla="*/ 218286 h 1084299"/>
              <a:gd name="connsiteX38" fmla="*/ 935712 w 989179"/>
              <a:gd name="connsiteY38" fmla="*/ 250671 h 1084299"/>
              <a:gd name="connsiteX39" fmla="*/ 937871 w 989179"/>
              <a:gd name="connsiteY39" fmla="*/ 248512 h 1084299"/>
              <a:gd name="connsiteX40" fmla="*/ 937871 w 989179"/>
              <a:gd name="connsiteY40" fmla="*/ 248512 h 1084299"/>
              <a:gd name="connsiteX41" fmla="*/ 970256 w 989179"/>
              <a:gd name="connsiteY41" fmla="*/ 220445 h 1084299"/>
              <a:gd name="connsiteX42" fmla="*/ 950825 w 989179"/>
              <a:gd name="connsiteY42" fmla="*/ 272261 h 1084299"/>
              <a:gd name="connsiteX43" fmla="*/ 905486 w 989179"/>
              <a:gd name="connsiteY43" fmla="*/ 254989 h 1084299"/>
              <a:gd name="connsiteX44" fmla="*/ 873101 w 989179"/>
              <a:gd name="connsiteY44" fmla="*/ 263625 h 1084299"/>
              <a:gd name="connsiteX45" fmla="*/ 833477 w 989179"/>
              <a:gd name="connsiteY45" fmla="*/ 254354 h 1084299"/>
              <a:gd name="connsiteX46" fmla="*/ 769977 w 989179"/>
              <a:gd name="connsiteY46" fmla="*/ 205332 h 1084299"/>
              <a:gd name="connsiteX47" fmla="*/ 830429 w 989179"/>
              <a:gd name="connsiteY47" fmla="*/ 56361 h 1084299"/>
              <a:gd name="connsiteX48" fmla="*/ 802362 w 989179"/>
              <a:gd name="connsiteY48" fmla="*/ 168629 h 1084299"/>
              <a:gd name="connsiteX49" fmla="*/ 802362 w 989179"/>
              <a:gd name="connsiteY49" fmla="*/ 168629 h 1084299"/>
              <a:gd name="connsiteX50" fmla="*/ 774295 w 989179"/>
              <a:gd name="connsiteY50" fmla="*/ 129767 h 1084299"/>
              <a:gd name="connsiteX51" fmla="*/ 765659 w 989179"/>
              <a:gd name="connsiteY51" fmla="*/ 203173 h 1084299"/>
              <a:gd name="connsiteX52" fmla="*/ 640437 w 989179"/>
              <a:gd name="connsiteY52" fmla="*/ 151357 h 1084299"/>
              <a:gd name="connsiteX53" fmla="*/ 672822 w 989179"/>
              <a:gd name="connsiteY53" fmla="*/ 227 h 1084299"/>
              <a:gd name="connsiteX54" fmla="*/ 633960 w 989179"/>
              <a:gd name="connsiteY54" fmla="*/ 103859 h 1084299"/>
              <a:gd name="connsiteX55" fmla="*/ 642596 w 989179"/>
              <a:gd name="connsiteY55" fmla="*/ 82269 h 1084299"/>
              <a:gd name="connsiteX56" fmla="*/ 605893 w 989179"/>
              <a:gd name="connsiteY56" fmla="*/ 144880 h 1084299"/>
              <a:gd name="connsiteX57" fmla="*/ 495784 w 989179"/>
              <a:gd name="connsiteY57" fmla="*/ 142721 h 1084299"/>
              <a:gd name="connsiteX58" fmla="*/ 483084 w 989179"/>
              <a:gd name="connsiteY58" fmla="*/ 134085 h 1084299"/>
              <a:gd name="connsiteX59" fmla="*/ 493879 w 989179"/>
              <a:gd name="connsiteY59" fmla="*/ 142721 h 1084299"/>
              <a:gd name="connsiteX60" fmla="*/ 381357 w 989179"/>
              <a:gd name="connsiteY60" fmla="*/ 170788 h 1084299"/>
              <a:gd name="connsiteX61" fmla="*/ 374880 w 989179"/>
              <a:gd name="connsiteY61" fmla="*/ 39089 h 1084299"/>
              <a:gd name="connsiteX62" fmla="*/ 336018 w 989179"/>
              <a:gd name="connsiteY62" fmla="*/ 162152 h 1084299"/>
              <a:gd name="connsiteX63" fmla="*/ 372721 w 989179"/>
              <a:gd name="connsiteY63" fmla="*/ 52043 h 1084299"/>
              <a:gd name="connsiteX64" fmla="*/ 364085 w 989179"/>
              <a:gd name="connsiteY64" fmla="*/ 177265 h 1084299"/>
              <a:gd name="connsiteX65" fmla="*/ 301220 w 989179"/>
              <a:gd name="connsiteY65" fmla="*/ 207999 h 1084299"/>
              <a:gd name="connsiteX66" fmla="*/ 199620 w 989179"/>
              <a:gd name="connsiteY66" fmla="*/ 290041 h 1084299"/>
              <a:gd name="connsiteX67" fmla="*/ 180189 w 989179"/>
              <a:gd name="connsiteY67" fmla="*/ 294359 h 1084299"/>
              <a:gd name="connsiteX68" fmla="*/ 190984 w 989179"/>
              <a:gd name="connsiteY68" fmla="*/ 296518 h 1084299"/>
              <a:gd name="connsiteX69" fmla="*/ 121896 w 989179"/>
              <a:gd name="connsiteY69" fmla="*/ 400150 h 1084299"/>
              <a:gd name="connsiteX70" fmla="*/ 65762 w 989179"/>
              <a:gd name="connsiteY70" fmla="*/ 227430 h 1084299"/>
              <a:gd name="connsiteX71" fmla="*/ 50649 w 989179"/>
              <a:gd name="connsiteY71" fmla="*/ 292200 h 1084299"/>
              <a:gd name="connsiteX72" fmla="*/ 117578 w 989179"/>
              <a:gd name="connsiteY72" fmla="*/ 415263 h 1084299"/>
              <a:gd name="connsiteX73" fmla="*/ 89257 w 989179"/>
              <a:gd name="connsiteY73" fmla="*/ 585443 h 1084299"/>
              <a:gd name="connsiteX74" fmla="*/ 69826 w 989179"/>
              <a:gd name="connsiteY74" fmla="*/ 602715 h 1084299"/>
              <a:gd name="connsiteX75" fmla="*/ 89257 w 989179"/>
              <a:gd name="connsiteY75" fmla="*/ 591921 h 1084299"/>
              <a:gd name="connsiteX76" fmla="*/ 158345 w 989179"/>
              <a:gd name="connsiteY76" fmla="*/ 797025 h 1084299"/>
              <a:gd name="connsiteX77" fmla="*/ 5056 w 989179"/>
              <a:gd name="connsiteY77" fmla="*/ 708125 h 1084299"/>
              <a:gd name="connsiteX78" fmla="*/ 158345 w 989179"/>
              <a:gd name="connsiteY78" fmla="*/ 822425 h 1084299"/>
              <a:gd name="connsiteX79" fmla="*/ 31345 w 989179"/>
              <a:gd name="connsiteY79" fmla="*/ 723111 h 1084299"/>
              <a:gd name="connsiteX80" fmla="*/ 158345 w 989179"/>
              <a:gd name="connsiteY80" fmla="*/ 798677 h 1084299"/>
              <a:gd name="connsiteX81" fmla="*/ 428093 w 989179"/>
              <a:gd name="connsiteY81" fmla="*/ 1083791 h 1084299"/>
              <a:gd name="connsiteX82" fmla="*/ 430252 w 989179"/>
              <a:gd name="connsiteY82" fmla="*/ 1083791 h 1084299"/>
              <a:gd name="connsiteX83" fmla="*/ 346178 w 989179"/>
              <a:gd name="connsiteY83" fmla="*/ 1012417 h 1084299"/>
              <a:gd name="connsiteX84" fmla="*/ 410948 w 989179"/>
              <a:gd name="connsiteY84" fmla="*/ 975715 h 1084299"/>
              <a:gd name="connsiteX85" fmla="*/ 404471 w 989179"/>
              <a:gd name="connsiteY85" fmla="*/ 1031848 h 1084299"/>
              <a:gd name="connsiteX86" fmla="*/ 380722 w 989179"/>
              <a:gd name="connsiteY86" fmla="*/ 1027530 h 1084299"/>
              <a:gd name="connsiteX87" fmla="*/ 408789 w 989179"/>
              <a:gd name="connsiteY87" fmla="*/ 1036166 h 1084299"/>
              <a:gd name="connsiteX88" fmla="*/ 413107 w 989179"/>
              <a:gd name="connsiteY88" fmla="*/ 971396 h 1084299"/>
              <a:gd name="connsiteX89" fmla="*/ 344019 w 989179"/>
              <a:gd name="connsiteY89" fmla="*/ 1010259 h 1084299"/>
              <a:gd name="connsiteX90" fmla="*/ 104751 w 989179"/>
              <a:gd name="connsiteY90" fmla="*/ 585443 h 1084299"/>
              <a:gd name="connsiteX91" fmla="*/ 225655 w 989179"/>
              <a:gd name="connsiteY91" fmla="*/ 581125 h 1084299"/>
              <a:gd name="connsiteX92" fmla="*/ 227814 w 989179"/>
              <a:gd name="connsiteY92" fmla="*/ 585443 h 1084299"/>
              <a:gd name="connsiteX93" fmla="*/ 141454 w 989179"/>
              <a:gd name="connsiteY93" fmla="*/ 600556 h 1084299"/>
              <a:gd name="connsiteX94" fmla="*/ 232132 w 989179"/>
              <a:gd name="connsiteY94" fmla="*/ 575156 h 1084299"/>
              <a:gd name="connsiteX95" fmla="*/ 102592 w 989179"/>
              <a:gd name="connsiteY95" fmla="*/ 575156 h 1084299"/>
              <a:gd name="connsiteX96" fmla="*/ 212701 w 989179"/>
              <a:gd name="connsiteY96" fmla="*/ 300836 h 1084299"/>
              <a:gd name="connsiteX97" fmla="*/ 225401 w 989179"/>
              <a:gd name="connsiteY97" fmla="*/ 302995 h 1084299"/>
              <a:gd name="connsiteX98" fmla="*/ 359259 w 989179"/>
              <a:gd name="connsiteY98" fmla="*/ 331062 h 1084299"/>
              <a:gd name="connsiteX99" fmla="*/ 234037 w 989179"/>
              <a:gd name="connsiteY99" fmla="*/ 279246 h 1084299"/>
              <a:gd name="connsiteX100" fmla="*/ 309602 w 989179"/>
              <a:gd name="connsiteY100" fmla="*/ 223112 h 1084299"/>
              <a:gd name="connsiteX101" fmla="*/ 354941 w 989179"/>
              <a:gd name="connsiteY101" fmla="*/ 199363 h 1084299"/>
              <a:gd name="connsiteX102" fmla="*/ 342241 w 989179"/>
              <a:gd name="connsiteY102" fmla="*/ 227430 h 1084299"/>
              <a:gd name="connsiteX103" fmla="*/ 370308 w 989179"/>
              <a:gd name="connsiteY103" fmla="*/ 192886 h 1084299"/>
              <a:gd name="connsiteX104" fmla="*/ 508357 w 989179"/>
              <a:gd name="connsiteY104" fmla="*/ 157834 h 1084299"/>
              <a:gd name="connsiteX105" fmla="*/ 583922 w 989179"/>
              <a:gd name="connsiteY105" fmla="*/ 272134 h 1084299"/>
              <a:gd name="connsiteX106" fmla="*/ 534265 w 989179"/>
              <a:gd name="connsiteY106" fmla="*/ 203046 h 1084299"/>
              <a:gd name="connsiteX107" fmla="*/ 532106 w 989179"/>
              <a:gd name="connsiteY107" fmla="*/ 200887 h 1084299"/>
              <a:gd name="connsiteX108" fmla="*/ 605512 w 989179"/>
              <a:gd name="connsiteY108" fmla="*/ 280770 h 1084299"/>
              <a:gd name="connsiteX109" fmla="*/ 514834 w 989179"/>
              <a:gd name="connsiteY109" fmla="*/ 157707 h 1084299"/>
              <a:gd name="connsiteX110" fmla="*/ 722098 w 989179"/>
              <a:gd name="connsiteY110" fmla="*/ 196569 h 1084299"/>
              <a:gd name="connsiteX111" fmla="*/ 730734 w 989179"/>
              <a:gd name="connsiteY111" fmla="*/ 246226 h 1084299"/>
              <a:gd name="connsiteX112" fmla="*/ 706985 w 989179"/>
              <a:gd name="connsiteY112" fmla="*/ 209523 h 1084299"/>
              <a:gd name="connsiteX113" fmla="*/ 745847 w 989179"/>
              <a:gd name="connsiteY113" fmla="*/ 287247 h 1084299"/>
              <a:gd name="connsiteX114" fmla="*/ 739370 w 989179"/>
              <a:gd name="connsiteY114" fmla="*/ 205205 h 1084299"/>
              <a:gd name="connsiteX115" fmla="*/ 827381 w 989179"/>
              <a:gd name="connsiteY115" fmla="*/ 264514 h 1084299"/>
              <a:gd name="connsiteX116" fmla="*/ 825730 w 989179"/>
              <a:gd name="connsiteY116" fmla="*/ 285088 h 1084299"/>
              <a:gd name="connsiteX117" fmla="*/ 825730 w 989179"/>
              <a:gd name="connsiteY117" fmla="*/ 285088 h 1084299"/>
              <a:gd name="connsiteX118" fmla="*/ 836525 w 989179"/>
              <a:gd name="connsiteY118" fmla="*/ 310488 h 1084299"/>
              <a:gd name="connsiteX119" fmla="*/ 830048 w 989179"/>
              <a:gd name="connsiteY119" fmla="*/ 433551 h 1084299"/>
              <a:gd name="connsiteX120" fmla="*/ 849479 w 989179"/>
              <a:gd name="connsiteY120" fmla="*/ 429233 h 1084299"/>
              <a:gd name="connsiteX121" fmla="*/ 873228 w 989179"/>
              <a:gd name="connsiteY121" fmla="*/ 411961 h 1084299"/>
              <a:gd name="connsiteX122" fmla="*/ 868910 w 989179"/>
              <a:gd name="connsiteY122" fmla="*/ 377417 h 1084299"/>
              <a:gd name="connsiteX123" fmla="*/ 875387 w 989179"/>
              <a:gd name="connsiteY123" fmla="*/ 332078 h 1084299"/>
              <a:gd name="connsiteX124" fmla="*/ 912090 w 989179"/>
              <a:gd name="connsiteY124" fmla="*/ 416279 h 1084299"/>
              <a:gd name="connsiteX125" fmla="*/ 912090 w 989179"/>
              <a:gd name="connsiteY125" fmla="*/ 416279 h 1084299"/>
              <a:gd name="connsiteX126" fmla="*/ 884023 w 989179"/>
              <a:gd name="connsiteY126" fmla="*/ 364463 h 1084299"/>
              <a:gd name="connsiteX127" fmla="*/ 905613 w 989179"/>
              <a:gd name="connsiteY127" fmla="*/ 427074 h 1084299"/>
              <a:gd name="connsiteX128" fmla="*/ 914249 w 989179"/>
              <a:gd name="connsiteY128" fmla="*/ 373099 h 1084299"/>
              <a:gd name="connsiteX129" fmla="*/ 929362 w 989179"/>
              <a:gd name="connsiteY129" fmla="*/ 403325 h 1084299"/>
              <a:gd name="connsiteX130" fmla="*/ 927457 w 989179"/>
              <a:gd name="connsiteY130" fmla="*/ 403325 h 1084299"/>
              <a:gd name="connsiteX131" fmla="*/ 931775 w 989179"/>
              <a:gd name="connsiteY131" fmla="*/ 405484 h 1084299"/>
              <a:gd name="connsiteX132" fmla="*/ 938252 w 989179"/>
              <a:gd name="connsiteY132" fmla="*/ 394689 h 1084299"/>
              <a:gd name="connsiteX133" fmla="*/ 944729 w 989179"/>
              <a:gd name="connsiteY133" fmla="*/ 392530 h 1084299"/>
              <a:gd name="connsiteX134" fmla="*/ 942570 w 989179"/>
              <a:gd name="connsiteY134" fmla="*/ 349350 h 1084299"/>
              <a:gd name="connsiteX135" fmla="*/ 979273 w 989179"/>
              <a:gd name="connsiteY135" fmla="*/ 306170 h 1084299"/>
              <a:gd name="connsiteX136" fmla="*/ 989179 w 989179"/>
              <a:gd name="connsiteY136" fmla="*/ 302614 h 1084299"/>
              <a:gd name="connsiteX137" fmla="*/ 989179 w 989179"/>
              <a:gd name="connsiteY137" fmla="*/ 293216 h 1084299"/>
              <a:gd name="connsiteX138" fmla="*/ 972796 w 989179"/>
              <a:gd name="connsiteY138" fmla="*/ 299693 h 1084299"/>
              <a:gd name="connsiteX139" fmla="*/ 940411 w 989179"/>
              <a:gd name="connsiteY139" fmla="*/ 291058 h 1084299"/>
              <a:gd name="connsiteX140" fmla="*/ 944729 w 989179"/>
              <a:gd name="connsiteY140" fmla="*/ 286739 h 1084299"/>
              <a:gd name="connsiteX141" fmla="*/ 944729 w 989179"/>
              <a:gd name="connsiteY141" fmla="*/ 286739 h 1084299"/>
              <a:gd name="connsiteX142" fmla="*/ 946888 w 989179"/>
              <a:gd name="connsiteY142" fmla="*/ 284580 h 1084299"/>
              <a:gd name="connsiteX143" fmla="*/ 989179 w 989179"/>
              <a:gd name="connsiteY143" fmla="*/ 280516 h 1084299"/>
              <a:gd name="connsiteX144" fmla="*/ 989179 w 989179"/>
              <a:gd name="connsiteY144" fmla="*/ 269213 h 1084299"/>
              <a:gd name="connsiteX145" fmla="*/ 362180 w 989179"/>
              <a:gd name="connsiteY145" fmla="*/ 1084299 h 1084299"/>
              <a:gd name="connsiteX146" fmla="*/ 340209 w 989179"/>
              <a:gd name="connsiteY146" fmla="*/ 1084299 h 1084299"/>
              <a:gd name="connsiteX147" fmla="*/ 362180 w 989179"/>
              <a:gd name="connsiteY147" fmla="*/ 1084299 h 1084299"/>
              <a:gd name="connsiteX148" fmla="*/ 119864 w 989179"/>
              <a:gd name="connsiteY148" fmla="*/ 406119 h 1084299"/>
              <a:gd name="connsiteX149" fmla="*/ 119864 w 989179"/>
              <a:gd name="connsiteY149" fmla="*/ 406119 h 1084299"/>
              <a:gd name="connsiteX150" fmla="*/ 117705 w 989179"/>
              <a:gd name="connsiteY150" fmla="*/ 414755 h 1084299"/>
              <a:gd name="connsiteX151" fmla="*/ 115546 w 989179"/>
              <a:gd name="connsiteY151" fmla="*/ 412596 h 1084299"/>
              <a:gd name="connsiteX152" fmla="*/ 117705 w 989179"/>
              <a:gd name="connsiteY152" fmla="*/ 412596 h 1084299"/>
              <a:gd name="connsiteX153" fmla="*/ 61571 w 989179"/>
              <a:gd name="connsiteY153" fmla="*/ 237717 h 1084299"/>
              <a:gd name="connsiteX154" fmla="*/ 119864 w 989179"/>
              <a:gd name="connsiteY154" fmla="*/ 406119 h 1084299"/>
              <a:gd name="connsiteX155" fmla="*/ 212701 w 989179"/>
              <a:gd name="connsiteY155" fmla="*/ 300328 h 1084299"/>
              <a:gd name="connsiteX156" fmla="*/ 212701 w 989179"/>
              <a:gd name="connsiteY156" fmla="*/ 300328 h 1084299"/>
              <a:gd name="connsiteX157" fmla="*/ 219178 w 989179"/>
              <a:gd name="connsiteY157" fmla="*/ 291693 h 1084299"/>
              <a:gd name="connsiteX158" fmla="*/ 346178 w 989179"/>
              <a:gd name="connsiteY158" fmla="*/ 330554 h 1084299"/>
              <a:gd name="connsiteX159" fmla="*/ 212320 w 989179"/>
              <a:gd name="connsiteY159" fmla="*/ 300328 h 1084299"/>
              <a:gd name="connsiteX160" fmla="*/ 867005 w 989179"/>
              <a:gd name="connsiteY160" fmla="*/ 324077 h 1084299"/>
              <a:gd name="connsiteX161" fmla="*/ 867005 w 989179"/>
              <a:gd name="connsiteY161" fmla="*/ 324077 h 1084299"/>
              <a:gd name="connsiteX162" fmla="*/ 864846 w 989179"/>
              <a:gd name="connsiteY162" fmla="*/ 317600 h 1084299"/>
              <a:gd name="connsiteX163" fmla="*/ 860528 w 989179"/>
              <a:gd name="connsiteY163" fmla="*/ 311123 h 1084299"/>
              <a:gd name="connsiteX164" fmla="*/ 864846 w 989179"/>
              <a:gd name="connsiteY164" fmla="*/ 315441 h 1084299"/>
              <a:gd name="connsiteX165" fmla="*/ 862687 w 989179"/>
              <a:gd name="connsiteY165" fmla="*/ 308964 h 1084299"/>
              <a:gd name="connsiteX166" fmla="*/ 856210 w 989179"/>
              <a:gd name="connsiteY166" fmla="*/ 311123 h 1084299"/>
              <a:gd name="connsiteX167" fmla="*/ 854051 w 989179"/>
              <a:gd name="connsiteY167" fmla="*/ 332713 h 1084299"/>
              <a:gd name="connsiteX168" fmla="*/ 860528 w 989179"/>
              <a:gd name="connsiteY168" fmla="*/ 365098 h 1084299"/>
              <a:gd name="connsiteX169" fmla="*/ 864839 w 989179"/>
              <a:gd name="connsiteY169" fmla="*/ 365106 h 1084299"/>
              <a:gd name="connsiteX170" fmla="*/ 864846 w 989179"/>
              <a:gd name="connsiteY170" fmla="*/ 365098 h 1084299"/>
              <a:gd name="connsiteX171" fmla="*/ 864846 w 989179"/>
              <a:gd name="connsiteY171" fmla="*/ 365098 h 1084299"/>
              <a:gd name="connsiteX172" fmla="*/ 867005 w 989179"/>
              <a:gd name="connsiteY172" fmla="*/ 324077 h 1084299"/>
              <a:gd name="connsiteX173" fmla="*/ 871323 w 989179"/>
              <a:gd name="connsiteY173" fmla="*/ 319759 h 1084299"/>
              <a:gd name="connsiteX174" fmla="*/ 882118 w 989179"/>
              <a:gd name="connsiteY174" fmla="*/ 328395 h 1084299"/>
              <a:gd name="connsiteX175" fmla="*/ 905867 w 989179"/>
              <a:gd name="connsiteY175" fmla="*/ 332713 h 1084299"/>
              <a:gd name="connsiteX176" fmla="*/ 903708 w 989179"/>
              <a:gd name="connsiteY176" fmla="*/ 324077 h 1084299"/>
              <a:gd name="connsiteX177" fmla="*/ 892913 w 989179"/>
              <a:gd name="connsiteY177" fmla="*/ 315441 h 1084299"/>
              <a:gd name="connsiteX178" fmla="*/ 869164 w 989179"/>
              <a:gd name="connsiteY178" fmla="*/ 304646 h 1084299"/>
              <a:gd name="connsiteX179" fmla="*/ 864846 w 989179"/>
              <a:gd name="connsiteY179" fmla="*/ 306805 h 1084299"/>
              <a:gd name="connsiteX180" fmla="*/ 871323 w 989179"/>
              <a:gd name="connsiteY180" fmla="*/ 319505 h 1084299"/>
              <a:gd name="connsiteX181" fmla="*/ 849733 w 989179"/>
              <a:gd name="connsiteY181" fmla="*/ 362939 h 1084299"/>
              <a:gd name="connsiteX182" fmla="*/ 847574 w 989179"/>
              <a:gd name="connsiteY182" fmla="*/ 373734 h 1084299"/>
              <a:gd name="connsiteX183" fmla="*/ 851892 w 989179"/>
              <a:gd name="connsiteY183" fmla="*/ 423391 h 1084299"/>
              <a:gd name="connsiteX184" fmla="*/ 860528 w 989179"/>
              <a:gd name="connsiteY184" fmla="*/ 425550 h 1084299"/>
              <a:gd name="connsiteX185" fmla="*/ 860528 w 989179"/>
              <a:gd name="connsiteY185" fmla="*/ 427709 h 1084299"/>
              <a:gd name="connsiteX186" fmla="*/ 860528 w 989179"/>
              <a:gd name="connsiteY186" fmla="*/ 427709 h 1084299"/>
              <a:gd name="connsiteX187" fmla="*/ 864846 w 989179"/>
              <a:gd name="connsiteY187" fmla="*/ 380211 h 1084299"/>
              <a:gd name="connsiteX188" fmla="*/ 849733 w 989179"/>
              <a:gd name="connsiteY188" fmla="*/ 362939 h 1084299"/>
              <a:gd name="connsiteX189" fmla="*/ 903708 w 989179"/>
              <a:gd name="connsiteY189" fmla="*/ 261466 h 1084299"/>
              <a:gd name="connsiteX190" fmla="*/ 873482 w 989179"/>
              <a:gd name="connsiteY190" fmla="*/ 300328 h 1084299"/>
              <a:gd name="connsiteX191" fmla="*/ 914503 w 989179"/>
              <a:gd name="connsiteY191" fmla="*/ 300328 h 1084299"/>
              <a:gd name="connsiteX192" fmla="*/ 908026 w 989179"/>
              <a:gd name="connsiteY192" fmla="*/ 300328 h 1084299"/>
              <a:gd name="connsiteX193" fmla="*/ 910185 w 989179"/>
              <a:gd name="connsiteY193" fmla="*/ 298169 h 1084299"/>
              <a:gd name="connsiteX194" fmla="*/ 899390 w 989179"/>
              <a:gd name="connsiteY194" fmla="*/ 300328 h 1084299"/>
              <a:gd name="connsiteX195" fmla="*/ 924790 w 989179"/>
              <a:gd name="connsiteY195" fmla="*/ 287628 h 1084299"/>
              <a:gd name="connsiteX196" fmla="*/ 899390 w 989179"/>
              <a:gd name="connsiteY196" fmla="*/ 289787 h 1084299"/>
              <a:gd name="connsiteX197" fmla="*/ 897231 w 989179"/>
              <a:gd name="connsiteY197" fmla="*/ 289787 h 1084299"/>
              <a:gd name="connsiteX198" fmla="*/ 936093 w 989179"/>
              <a:gd name="connsiteY198" fmla="*/ 278992 h 1084299"/>
              <a:gd name="connsiteX199" fmla="*/ 933934 w 989179"/>
              <a:gd name="connsiteY199" fmla="*/ 261720 h 1084299"/>
              <a:gd name="connsiteX200" fmla="*/ 903708 w 989179"/>
              <a:gd name="connsiteY200" fmla="*/ 261720 h 1084299"/>
              <a:gd name="connsiteX201" fmla="*/ 931775 w 989179"/>
              <a:gd name="connsiteY201" fmla="*/ 300328 h 1084299"/>
              <a:gd name="connsiteX202" fmla="*/ 955524 w 989179"/>
              <a:gd name="connsiteY202" fmla="*/ 304646 h 1084299"/>
              <a:gd name="connsiteX203" fmla="*/ 923139 w 989179"/>
              <a:gd name="connsiteY203" fmla="*/ 308964 h 1084299"/>
              <a:gd name="connsiteX204" fmla="*/ 931775 w 989179"/>
              <a:gd name="connsiteY204" fmla="*/ 300328 h 1084299"/>
              <a:gd name="connsiteX205" fmla="*/ 970637 w 989179"/>
              <a:gd name="connsiteY205" fmla="*/ 311123 h 1084299"/>
              <a:gd name="connsiteX206" fmla="*/ 970637 w 989179"/>
              <a:gd name="connsiteY206" fmla="*/ 311123 h 1084299"/>
              <a:gd name="connsiteX207" fmla="*/ 972796 w 989179"/>
              <a:gd name="connsiteY207" fmla="*/ 315441 h 1084299"/>
              <a:gd name="connsiteX208" fmla="*/ 927457 w 989179"/>
              <a:gd name="connsiteY208" fmla="*/ 337031 h 1084299"/>
              <a:gd name="connsiteX209" fmla="*/ 903708 w 989179"/>
              <a:gd name="connsiteY209" fmla="*/ 319759 h 1084299"/>
              <a:gd name="connsiteX210" fmla="*/ 903708 w 989179"/>
              <a:gd name="connsiteY210" fmla="*/ 317600 h 1084299"/>
              <a:gd name="connsiteX211" fmla="*/ 970637 w 989179"/>
              <a:gd name="connsiteY211" fmla="*/ 311124 h 1084299"/>
              <a:gd name="connsiteX212" fmla="*/ 912344 w 989179"/>
              <a:gd name="connsiteY212" fmla="*/ 334872 h 1084299"/>
              <a:gd name="connsiteX213" fmla="*/ 912344 w 989179"/>
              <a:gd name="connsiteY213" fmla="*/ 334872 h 1084299"/>
              <a:gd name="connsiteX214" fmla="*/ 910185 w 989179"/>
              <a:gd name="connsiteY214" fmla="*/ 330554 h 1084299"/>
              <a:gd name="connsiteX215" fmla="*/ 914503 w 989179"/>
              <a:gd name="connsiteY215" fmla="*/ 334872 h 1084299"/>
              <a:gd name="connsiteX216" fmla="*/ 927457 w 989179"/>
              <a:gd name="connsiteY216" fmla="*/ 349985 h 1084299"/>
              <a:gd name="connsiteX217" fmla="*/ 942570 w 989179"/>
              <a:gd name="connsiteY217" fmla="*/ 375385 h 1084299"/>
              <a:gd name="connsiteX218" fmla="*/ 940411 w 989179"/>
              <a:gd name="connsiteY218" fmla="*/ 381862 h 1084299"/>
              <a:gd name="connsiteX219" fmla="*/ 920980 w 989179"/>
              <a:gd name="connsiteY219" fmla="*/ 347699 h 1084299"/>
              <a:gd name="connsiteX220" fmla="*/ 927457 w 989179"/>
              <a:gd name="connsiteY220" fmla="*/ 349858 h 1084299"/>
              <a:gd name="connsiteX221" fmla="*/ 895072 w 989179"/>
              <a:gd name="connsiteY221" fmla="*/ 339190 h 1084299"/>
              <a:gd name="connsiteX222" fmla="*/ 895072 w 989179"/>
              <a:gd name="connsiteY222" fmla="*/ 339190 h 1084299"/>
              <a:gd name="connsiteX223" fmla="*/ 910185 w 989179"/>
              <a:gd name="connsiteY223" fmla="*/ 345667 h 1084299"/>
              <a:gd name="connsiteX224" fmla="*/ 916662 w 989179"/>
              <a:gd name="connsiteY224" fmla="*/ 360780 h 108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989179" h="1084299">
                <a:moveTo>
                  <a:pt x="845415" y="291692"/>
                </a:moveTo>
                <a:cubicBezTo>
                  <a:pt x="842784" y="294986"/>
                  <a:pt x="840606" y="298616"/>
                  <a:pt x="838938" y="302487"/>
                </a:cubicBezTo>
                <a:cubicBezTo>
                  <a:pt x="830077" y="305880"/>
                  <a:pt x="821569" y="310134"/>
                  <a:pt x="813538" y="315187"/>
                </a:cubicBezTo>
                <a:cubicBezTo>
                  <a:pt x="822839" y="299747"/>
                  <a:pt x="835357" y="286493"/>
                  <a:pt x="850241" y="276325"/>
                </a:cubicBezTo>
                <a:cubicBezTo>
                  <a:pt x="843560" y="277816"/>
                  <a:pt x="837049" y="279986"/>
                  <a:pt x="830810" y="282802"/>
                </a:cubicBezTo>
                <a:cubicBezTo>
                  <a:pt x="830190" y="277980"/>
                  <a:pt x="831366" y="273098"/>
                  <a:pt x="834112" y="269086"/>
                </a:cubicBezTo>
                <a:lnTo>
                  <a:pt x="835128" y="269848"/>
                </a:lnTo>
                <a:lnTo>
                  <a:pt x="835128" y="267816"/>
                </a:lnTo>
                <a:cubicBezTo>
                  <a:pt x="837414" y="265149"/>
                  <a:pt x="840843" y="261974"/>
                  <a:pt x="845923" y="256894"/>
                </a:cubicBezTo>
                <a:cubicBezTo>
                  <a:pt x="880467" y="220191"/>
                  <a:pt x="856718" y="284961"/>
                  <a:pt x="854559" y="291438"/>
                </a:cubicBezTo>
                <a:cubicBezTo>
                  <a:pt x="861770" y="288021"/>
                  <a:pt x="867242" y="281767"/>
                  <a:pt x="869672" y="274166"/>
                </a:cubicBezTo>
                <a:cubicBezTo>
                  <a:pt x="877042" y="268495"/>
                  <a:pt x="884809" y="263360"/>
                  <a:pt x="892913" y="258799"/>
                </a:cubicBezTo>
                <a:lnTo>
                  <a:pt x="892913" y="258799"/>
                </a:lnTo>
                <a:cubicBezTo>
                  <a:pt x="888516" y="261429"/>
                  <a:pt x="884275" y="264313"/>
                  <a:pt x="880213" y="267435"/>
                </a:cubicBezTo>
                <a:cubicBezTo>
                  <a:pt x="883590" y="265871"/>
                  <a:pt x="887290" y="265131"/>
                  <a:pt x="891008" y="265276"/>
                </a:cubicBezTo>
                <a:cubicBezTo>
                  <a:pt x="886398" y="277588"/>
                  <a:pt x="879010" y="288670"/>
                  <a:pt x="869418" y="297661"/>
                </a:cubicBezTo>
                <a:cubicBezTo>
                  <a:pt x="865100" y="295502"/>
                  <a:pt x="862941" y="293343"/>
                  <a:pt x="860782" y="293343"/>
                </a:cubicBezTo>
                <a:lnTo>
                  <a:pt x="860782" y="293343"/>
                </a:lnTo>
                <a:cubicBezTo>
                  <a:pt x="862941" y="295502"/>
                  <a:pt x="865100" y="297661"/>
                  <a:pt x="865100" y="299820"/>
                </a:cubicBezTo>
                <a:lnTo>
                  <a:pt x="862941" y="301979"/>
                </a:lnTo>
                <a:lnTo>
                  <a:pt x="862941" y="301979"/>
                </a:lnTo>
                <a:lnTo>
                  <a:pt x="862941" y="304138"/>
                </a:lnTo>
                <a:lnTo>
                  <a:pt x="856464" y="310615"/>
                </a:lnTo>
                <a:lnTo>
                  <a:pt x="856464" y="309599"/>
                </a:lnTo>
                <a:cubicBezTo>
                  <a:pt x="853763" y="312555"/>
                  <a:pt x="852229" y="316392"/>
                  <a:pt x="852146" y="320394"/>
                </a:cubicBezTo>
                <a:cubicBezTo>
                  <a:pt x="849987" y="313917"/>
                  <a:pt x="849987" y="309599"/>
                  <a:pt x="847828" y="309599"/>
                </a:cubicBezTo>
                <a:lnTo>
                  <a:pt x="847828" y="309599"/>
                </a:lnTo>
                <a:lnTo>
                  <a:pt x="847828" y="307440"/>
                </a:lnTo>
                <a:cubicBezTo>
                  <a:pt x="845655" y="315720"/>
                  <a:pt x="844925" y="324313"/>
                  <a:pt x="845669" y="332840"/>
                </a:cubicBezTo>
                <a:cubicBezTo>
                  <a:pt x="843188" y="337447"/>
                  <a:pt x="841635" y="342495"/>
                  <a:pt x="841097" y="347699"/>
                </a:cubicBezTo>
                <a:lnTo>
                  <a:pt x="838938" y="343381"/>
                </a:lnTo>
                <a:lnTo>
                  <a:pt x="838938" y="349858"/>
                </a:lnTo>
                <a:cubicBezTo>
                  <a:pt x="832461" y="380084"/>
                  <a:pt x="834620" y="403833"/>
                  <a:pt x="843256" y="418946"/>
                </a:cubicBezTo>
                <a:cubicBezTo>
                  <a:pt x="841097" y="425423"/>
                  <a:pt x="838938" y="427582"/>
                  <a:pt x="836779" y="423264"/>
                </a:cubicBezTo>
                <a:cubicBezTo>
                  <a:pt x="808712" y="384402"/>
                  <a:pt x="834620" y="330427"/>
                  <a:pt x="845415" y="291565"/>
                </a:cubicBezTo>
                <a:close/>
                <a:moveTo>
                  <a:pt x="989179" y="269848"/>
                </a:moveTo>
                <a:lnTo>
                  <a:pt x="963779" y="274420"/>
                </a:lnTo>
                <a:cubicBezTo>
                  <a:pt x="981608" y="261796"/>
                  <a:pt x="988699" y="238749"/>
                  <a:pt x="981051" y="218286"/>
                </a:cubicBezTo>
                <a:cubicBezTo>
                  <a:pt x="970256" y="190219"/>
                  <a:pt x="935712" y="250671"/>
                  <a:pt x="935712" y="250671"/>
                </a:cubicBezTo>
                <a:cubicBezTo>
                  <a:pt x="936904" y="250671"/>
                  <a:pt x="937871" y="249705"/>
                  <a:pt x="937871" y="248512"/>
                </a:cubicBezTo>
                <a:lnTo>
                  <a:pt x="937871" y="248512"/>
                </a:lnTo>
                <a:cubicBezTo>
                  <a:pt x="944348" y="244194"/>
                  <a:pt x="965938" y="224763"/>
                  <a:pt x="970256" y="220445"/>
                </a:cubicBezTo>
                <a:cubicBezTo>
                  <a:pt x="981051" y="239876"/>
                  <a:pt x="968097" y="257148"/>
                  <a:pt x="950825" y="272261"/>
                </a:cubicBezTo>
                <a:cubicBezTo>
                  <a:pt x="952984" y="254989"/>
                  <a:pt x="942189" y="244194"/>
                  <a:pt x="905486" y="254989"/>
                </a:cubicBezTo>
                <a:cubicBezTo>
                  <a:pt x="903327" y="246353"/>
                  <a:pt x="892786" y="244194"/>
                  <a:pt x="873101" y="263625"/>
                </a:cubicBezTo>
                <a:cubicBezTo>
                  <a:pt x="881102" y="237463"/>
                  <a:pt x="859258" y="217016"/>
                  <a:pt x="833477" y="254354"/>
                </a:cubicBezTo>
                <a:cubicBezTo>
                  <a:pt x="813306" y="236763"/>
                  <a:pt x="792101" y="220394"/>
                  <a:pt x="769977" y="205332"/>
                </a:cubicBezTo>
                <a:cubicBezTo>
                  <a:pt x="776454" y="170788"/>
                  <a:pt x="798044" y="36930"/>
                  <a:pt x="830429" y="56361"/>
                </a:cubicBezTo>
                <a:cubicBezTo>
                  <a:pt x="862814" y="75792"/>
                  <a:pt x="802362" y="166470"/>
                  <a:pt x="802362" y="168629"/>
                </a:cubicBezTo>
                <a:lnTo>
                  <a:pt x="802362" y="168629"/>
                </a:lnTo>
                <a:cubicBezTo>
                  <a:pt x="888722" y="114654"/>
                  <a:pt x="832588" y="-83974"/>
                  <a:pt x="774295" y="129767"/>
                </a:cubicBezTo>
                <a:cubicBezTo>
                  <a:pt x="769973" y="154045"/>
                  <a:pt x="767089" y="178556"/>
                  <a:pt x="765659" y="203173"/>
                </a:cubicBezTo>
                <a:cubicBezTo>
                  <a:pt x="726575" y="180075"/>
                  <a:pt x="684415" y="162629"/>
                  <a:pt x="640437" y="151357"/>
                </a:cubicBezTo>
                <a:cubicBezTo>
                  <a:pt x="687935" y="127608"/>
                  <a:pt x="707366" y="-6250"/>
                  <a:pt x="672822" y="227"/>
                </a:cubicBezTo>
                <a:cubicBezTo>
                  <a:pt x="653391" y="2386"/>
                  <a:pt x="638278" y="77951"/>
                  <a:pt x="633960" y="103859"/>
                </a:cubicBezTo>
                <a:lnTo>
                  <a:pt x="642596" y="82269"/>
                </a:lnTo>
                <a:cubicBezTo>
                  <a:pt x="716002" y="-92610"/>
                  <a:pt x="685776" y="138403"/>
                  <a:pt x="605893" y="144880"/>
                </a:cubicBezTo>
                <a:cubicBezTo>
                  <a:pt x="569402" y="139847"/>
                  <a:pt x="532445" y="139123"/>
                  <a:pt x="495784" y="142721"/>
                </a:cubicBezTo>
                <a:cubicBezTo>
                  <a:pt x="491382" y="140100"/>
                  <a:pt x="487141" y="137216"/>
                  <a:pt x="483084" y="134085"/>
                </a:cubicBezTo>
                <a:cubicBezTo>
                  <a:pt x="485243" y="134085"/>
                  <a:pt x="487402" y="138403"/>
                  <a:pt x="493879" y="142721"/>
                </a:cubicBezTo>
                <a:cubicBezTo>
                  <a:pt x="455226" y="146669"/>
                  <a:pt x="417336" y="156120"/>
                  <a:pt x="381357" y="170788"/>
                </a:cubicBezTo>
                <a:cubicBezTo>
                  <a:pt x="402947" y="123290"/>
                  <a:pt x="415901" y="60679"/>
                  <a:pt x="374880" y="39089"/>
                </a:cubicBezTo>
                <a:cubicBezTo>
                  <a:pt x="340336" y="19658"/>
                  <a:pt x="333859" y="138403"/>
                  <a:pt x="336018" y="162152"/>
                </a:cubicBezTo>
                <a:cubicBezTo>
                  <a:pt x="338177" y="149452"/>
                  <a:pt x="355449" y="45566"/>
                  <a:pt x="372721" y="52043"/>
                </a:cubicBezTo>
                <a:cubicBezTo>
                  <a:pt x="400788" y="64743"/>
                  <a:pt x="381357" y="129767"/>
                  <a:pt x="364085" y="177265"/>
                </a:cubicBezTo>
                <a:cubicBezTo>
                  <a:pt x="342509" y="186187"/>
                  <a:pt x="321512" y="196451"/>
                  <a:pt x="301220" y="207999"/>
                </a:cubicBezTo>
                <a:cubicBezTo>
                  <a:pt x="263309" y="229920"/>
                  <a:pt x="229033" y="257597"/>
                  <a:pt x="199620" y="290041"/>
                </a:cubicBezTo>
                <a:cubicBezTo>
                  <a:pt x="188825" y="292200"/>
                  <a:pt x="182348" y="294359"/>
                  <a:pt x="180189" y="294359"/>
                </a:cubicBezTo>
                <a:cubicBezTo>
                  <a:pt x="183423" y="296323"/>
                  <a:pt x="187244" y="297087"/>
                  <a:pt x="190984" y="296518"/>
                </a:cubicBezTo>
                <a:cubicBezTo>
                  <a:pt x="164046" y="328290"/>
                  <a:pt x="140863" y="363064"/>
                  <a:pt x="121896" y="400150"/>
                </a:cubicBezTo>
                <a:cubicBezTo>
                  <a:pt x="126214" y="356970"/>
                  <a:pt x="124055" y="277087"/>
                  <a:pt x="65762" y="227430"/>
                </a:cubicBezTo>
                <a:cubicBezTo>
                  <a:pt x="9628" y="182091"/>
                  <a:pt x="44172" y="277087"/>
                  <a:pt x="50649" y="292200"/>
                </a:cubicBezTo>
                <a:cubicBezTo>
                  <a:pt x="57126" y="304900"/>
                  <a:pt x="111101" y="408786"/>
                  <a:pt x="117578" y="415263"/>
                </a:cubicBezTo>
                <a:cubicBezTo>
                  <a:pt x="96067" y="469309"/>
                  <a:pt x="86409" y="527344"/>
                  <a:pt x="89257" y="585443"/>
                </a:cubicBezTo>
                <a:cubicBezTo>
                  <a:pt x="82456" y="590825"/>
                  <a:pt x="75968" y="596592"/>
                  <a:pt x="69826" y="602715"/>
                </a:cubicBezTo>
                <a:cubicBezTo>
                  <a:pt x="69826" y="602715"/>
                  <a:pt x="78462" y="598397"/>
                  <a:pt x="89257" y="591921"/>
                </a:cubicBezTo>
                <a:cubicBezTo>
                  <a:pt x="99460" y="663960"/>
                  <a:pt x="122883" y="733494"/>
                  <a:pt x="158345" y="797025"/>
                </a:cubicBezTo>
                <a:cubicBezTo>
                  <a:pt x="104370" y="756004"/>
                  <a:pt x="-27329" y="656690"/>
                  <a:pt x="5056" y="708125"/>
                </a:cubicBezTo>
                <a:cubicBezTo>
                  <a:pt x="20169" y="731874"/>
                  <a:pt x="128119" y="803121"/>
                  <a:pt x="158345" y="822425"/>
                </a:cubicBezTo>
                <a:cubicBezTo>
                  <a:pt x="117324" y="790040"/>
                  <a:pt x="59031" y="749019"/>
                  <a:pt x="31345" y="723111"/>
                </a:cubicBezTo>
                <a:cubicBezTo>
                  <a:pt x="-16153" y="677772"/>
                  <a:pt x="111228" y="764133"/>
                  <a:pt x="158345" y="798677"/>
                </a:cubicBezTo>
                <a:cubicBezTo>
                  <a:pt x="220067" y="890497"/>
                  <a:pt x="310745" y="986890"/>
                  <a:pt x="428093" y="1083791"/>
                </a:cubicBezTo>
                <a:lnTo>
                  <a:pt x="430252" y="1083791"/>
                </a:lnTo>
                <a:cubicBezTo>
                  <a:pt x="400534" y="1060000"/>
                  <a:pt x="372509" y="1036209"/>
                  <a:pt x="346178" y="1012417"/>
                </a:cubicBezTo>
                <a:cubicBezTo>
                  <a:pt x="389358" y="1008099"/>
                  <a:pt x="354814" y="962760"/>
                  <a:pt x="410948" y="975715"/>
                </a:cubicBezTo>
                <a:cubicBezTo>
                  <a:pt x="458446" y="1014577"/>
                  <a:pt x="458446" y="1046961"/>
                  <a:pt x="404471" y="1031848"/>
                </a:cubicBezTo>
                <a:cubicBezTo>
                  <a:pt x="396458" y="1031004"/>
                  <a:pt x="388519" y="1029561"/>
                  <a:pt x="380722" y="1027530"/>
                </a:cubicBezTo>
                <a:cubicBezTo>
                  <a:pt x="397994" y="1034008"/>
                  <a:pt x="395835" y="1031848"/>
                  <a:pt x="408789" y="1036166"/>
                </a:cubicBezTo>
                <a:cubicBezTo>
                  <a:pt x="486640" y="1061566"/>
                  <a:pt x="465050" y="1008099"/>
                  <a:pt x="413107" y="971396"/>
                </a:cubicBezTo>
                <a:cubicBezTo>
                  <a:pt x="365609" y="936853"/>
                  <a:pt x="356973" y="995146"/>
                  <a:pt x="344019" y="1010259"/>
                </a:cubicBezTo>
                <a:cubicBezTo>
                  <a:pt x="201906" y="861796"/>
                  <a:pt x="119864" y="717142"/>
                  <a:pt x="104751" y="585443"/>
                </a:cubicBezTo>
                <a:cubicBezTo>
                  <a:pt x="143613" y="568171"/>
                  <a:pt x="204065" y="548740"/>
                  <a:pt x="225655" y="581125"/>
                </a:cubicBezTo>
                <a:cubicBezTo>
                  <a:pt x="226884" y="582248"/>
                  <a:pt x="227653" y="583787"/>
                  <a:pt x="227814" y="585443"/>
                </a:cubicBezTo>
                <a:cubicBezTo>
                  <a:pt x="221337" y="600556"/>
                  <a:pt x="158726" y="600556"/>
                  <a:pt x="141454" y="600556"/>
                </a:cubicBezTo>
                <a:cubicBezTo>
                  <a:pt x="150090" y="602715"/>
                  <a:pt x="281789" y="628623"/>
                  <a:pt x="232132" y="575156"/>
                </a:cubicBezTo>
                <a:cubicBezTo>
                  <a:pt x="188952" y="529817"/>
                  <a:pt x="137136" y="551408"/>
                  <a:pt x="102592" y="575156"/>
                </a:cubicBezTo>
                <a:cubicBezTo>
                  <a:pt x="102577" y="472944"/>
                  <a:pt x="142022" y="374673"/>
                  <a:pt x="212701" y="300836"/>
                </a:cubicBezTo>
                <a:lnTo>
                  <a:pt x="225401" y="302995"/>
                </a:lnTo>
                <a:cubicBezTo>
                  <a:pt x="266422" y="311631"/>
                  <a:pt x="380849" y="382878"/>
                  <a:pt x="359259" y="331062"/>
                </a:cubicBezTo>
                <a:cubicBezTo>
                  <a:pt x="331192" y="266292"/>
                  <a:pt x="277217" y="268451"/>
                  <a:pt x="234037" y="279246"/>
                </a:cubicBezTo>
                <a:cubicBezTo>
                  <a:pt x="256392" y="256996"/>
                  <a:pt x="281843" y="238089"/>
                  <a:pt x="309602" y="223112"/>
                </a:cubicBezTo>
                <a:cubicBezTo>
                  <a:pt x="324260" y="214356"/>
                  <a:pt x="339396" y="206427"/>
                  <a:pt x="354941" y="199363"/>
                </a:cubicBezTo>
                <a:cubicBezTo>
                  <a:pt x="348464" y="212063"/>
                  <a:pt x="344146" y="223112"/>
                  <a:pt x="342241" y="227430"/>
                </a:cubicBezTo>
                <a:cubicBezTo>
                  <a:pt x="353489" y="217591"/>
                  <a:pt x="362980" y="205910"/>
                  <a:pt x="370308" y="192886"/>
                </a:cubicBezTo>
                <a:cubicBezTo>
                  <a:pt x="414076" y="173668"/>
                  <a:pt x="460722" y="161824"/>
                  <a:pt x="508357" y="157834"/>
                </a:cubicBezTo>
                <a:cubicBezTo>
                  <a:pt x="549378" y="201014"/>
                  <a:pt x="627102" y="289533"/>
                  <a:pt x="583922" y="272134"/>
                </a:cubicBezTo>
                <a:cubicBezTo>
                  <a:pt x="571222" y="267816"/>
                  <a:pt x="547219" y="222477"/>
                  <a:pt x="534265" y="203046"/>
                </a:cubicBezTo>
                <a:cubicBezTo>
                  <a:pt x="534265" y="200887"/>
                  <a:pt x="534265" y="203046"/>
                  <a:pt x="532106" y="200887"/>
                </a:cubicBezTo>
                <a:cubicBezTo>
                  <a:pt x="542901" y="231113"/>
                  <a:pt x="590399" y="319632"/>
                  <a:pt x="605512" y="280770"/>
                </a:cubicBezTo>
                <a:cubicBezTo>
                  <a:pt x="618212" y="248385"/>
                  <a:pt x="555855" y="190092"/>
                  <a:pt x="514834" y="157707"/>
                </a:cubicBezTo>
                <a:cubicBezTo>
                  <a:pt x="586044" y="153778"/>
                  <a:pt x="657149" y="167110"/>
                  <a:pt x="722098" y="196569"/>
                </a:cubicBezTo>
                <a:cubicBezTo>
                  <a:pt x="760960" y="241908"/>
                  <a:pt x="776073" y="326109"/>
                  <a:pt x="730734" y="246226"/>
                </a:cubicBezTo>
                <a:cubicBezTo>
                  <a:pt x="724607" y="232923"/>
                  <a:pt x="716610" y="220563"/>
                  <a:pt x="706985" y="209523"/>
                </a:cubicBezTo>
                <a:cubicBezTo>
                  <a:pt x="718632" y="236064"/>
                  <a:pt x="731603" y="262005"/>
                  <a:pt x="745847" y="287247"/>
                </a:cubicBezTo>
                <a:cubicBezTo>
                  <a:pt x="780391" y="336904"/>
                  <a:pt x="771247" y="241908"/>
                  <a:pt x="739370" y="205205"/>
                </a:cubicBezTo>
                <a:cubicBezTo>
                  <a:pt x="770444" y="222267"/>
                  <a:pt x="799902" y="242119"/>
                  <a:pt x="827381" y="264514"/>
                </a:cubicBezTo>
                <a:cubicBezTo>
                  <a:pt x="823943" y="270829"/>
                  <a:pt x="823344" y="278306"/>
                  <a:pt x="825730" y="285088"/>
                </a:cubicBezTo>
                <a:lnTo>
                  <a:pt x="825730" y="285088"/>
                </a:lnTo>
                <a:cubicBezTo>
                  <a:pt x="786868" y="306678"/>
                  <a:pt x="795504" y="354176"/>
                  <a:pt x="836525" y="310488"/>
                </a:cubicBezTo>
                <a:cubicBezTo>
                  <a:pt x="819253" y="347191"/>
                  <a:pt x="797663" y="416279"/>
                  <a:pt x="830048" y="433551"/>
                </a:cubicBezTo>
                <a:cubicBezTo>
                  <a:pt x="840843" y="437869"/>
                  <a:pt x="847320" y="435710"/>
                  <a:pt x="849479" y="429233"/>
                </a:cubicBezTo>
                <a:cubicBezTo>
                  <a:pt x="860274" y="441933"/>
                  <a:pt x="873228" y="440028"/>
                  <a:pt x="873228" y="411961"/>
                </a:cubicBezTo>
                <a:cubicBezTo>
                  <a:pt x="874211" y="400272"/>
                  <a:pt x="872740" y="388505"/>
                  <a:pt x="868910" y="377417"/>
                </a:cubicBezTo>
                <a:cubicBezTo>
                  <a:pt x="877546" y="373099"/>
                  <a:pt x="881610" y="355827"/>
                  <a:pt x="875387" y="332078"/>
                </a:cubicBezTo>
                <a:cubicBezTo>
                  <a:pt x="894818" y="347191"/>
                  <a:pt x="920726" y="401166"/>
                  <a:pt x="912090" y="416279"/>
                </a:cubicBezTo>
                <a:lnTo>
                  <a:pt x="912090" y="416279"/>
                </a:lnTo>
                <a:cubicBezTo>
                  <a:pt x="905613" y="428979"/>
                  <a:pt x="884023" y="364463"/>
                  <a:pt x="884023" y="364463"/>
                </a:cubicBezTo>
                <a:cubicBezTo>
                  <a:pt x="886182" y="381735"/>
                  <a:pt x="886182" y="420597"/>
                  <a:pt x="905613" y="427074"/>
                </a:cubicBezTo>
                <a:cubicBezTo>
                  <a:pt x="933680" y="437869"/>
                  <a:pt x="929362" y="405484"/>
                  <a:pt x="914249" y="373099"/>
                </a:cubicBezTo>
                <a:cubicBezTo>
                  <a:pt x="920561" y="382485"/>
                  <a:pt x="925641" y="392644"/>
                  <a:pt x="929362" y="403325"/>
                </a:cubicBezTo>
                <a:lnTo>
                  <a:pt x="927457" y="403325"/>
                </a:lnTo>
                <a:cubicBezTo>
                  <a:pt x="927457" y="405484"/>
                  <a:pt x="929616" y="407643"/>
                  <a:pt x="931775" y="405484"/>
                </a:cubicBezTo>
                <a:cubicBezTo>
                  <a:pt x="935832" y="403432"/>
                  <a:pt x="938350" y="399234"/>
                  <a:pt x="938252" y="394689"/>
                </a:cubicBezTo>
                <a:cubicBezTo>
                  <a:pt x="940627" y="394992"/>
                  <a:pt x="943011" y="394197"/>
                  <a:pt x="944729" y="392530"/>
                </a:cubicBezTo>
                <a:cubicBezTo>
                  <a:pt x="962001" y="381735"/>
                  <a:pt x="957429" y="367130"/>
                  <a:pt x="942570" y="349350"/>
                </a:cubicBezTo>
                <a:cubicBezTo>
                  <a:pt x="977114" y="349350"/>
                  <a:pt x="990068" y="323950"/>
                  <a:pt x="979273" y="306170"/>
                </a:cubicBezTo>
                <a:cubicBezTo>
                  <a:pt x="982702" y="305027"/>
                  <a:pt x="986004" y="303884"/>
                  <a:pt x="989179" y="302614"/>
                </a:cubicBezTo>
                <a:lnTo>
                  <a:pt x="989179" y="293216"/>
                </a:lnTo>
                <a:cubicBezTo>
                  <a:pt x="983867" y="295734"/>
                  <a:pt x="978394" y="297898"/>
                  <a:pt x="972796" y="299693"/>
                </a:cubicBezTo>
                <a:cubicBezTo>
                  <a:pt x="963524" y="292736"/>
                  <a:pt x="951917" y="289641"/>
                  <a:pt x="940411" y="291058"/>
                </a:cubicBezTo>
                <a:lnTo>
                  <a:pt x="944729" y="286739"/>
                </a:lnTo>
                <a:lnTo>
                  <a:pt x="944729" y="286739"/>
                </a:lnTo>
                <a:lnTo>
                  <a:pt x="946888" y="284580"/>
                </a:lnTo>
                <a:cubicBezTo>
                  <a:pt x="962128" y="283183"/>
                  <a:pt x="977368" y="281786"/>
                  <a:pt x="989179" y="280516"/>
                </a:cubicBezTo>
                <a:lnTo>
                  <a:pt x="989179" y="269213"/>
                </a:lnTo>
                <a:close/>
                <a:moveTo>
                  <a:pt x="362180" y="1084299"/>
                </a:moveTo>
                <a:lnTo>
                  <a:pt x="340209" y="1084299"/>
                </a:lnTo>
                <a:cubicBezTo>
                  <a:pt x="341098" y="1080871"/>
                  <a:pt x="347829" y="1080235"/>
                  <a:pt x="362180" y="1084299"/>
                </a:cubicBezTo>
                <a:close/>
                <a:moveTo>
                  <a:pt x="119864" y="406119"/>
                </a:moveTo>
                <a:lnTo>
                  <a:pt x="119864" y="406119"/>
                </a:lnTo>
                <a:cubicBezTo>
                  <a:pt x="119864" y="408278"/>
                  <a:pt x="117705" y="410437"/>
                  <a:pt x="117705" y="414755"/>
                </a:cubicBezTo>
                <a:lnTo>
                  <a:pt x="115546" y="412596"/>
                </a:lnTo>
                <a:lnTo>
                  <a:pt x="117705" y="412596"/>
                </a:lnTo>
                <a:cubicBezTo>
                  <a:pt x="119864" y="406119"/>
                  <a:pt x="9755" y="198855"/>
                  <a:pt x="61571" y="237717"/>
                </a:cubicBezTo>
                <a:cubicBezTo>
                  <a:pt x="113387" y="278738"/>
                  <a:pt x="115546" y="367257"/>
                  <a:pt x="119864" y="406119"/>
                </a:cubicBezTo>
                <a:close/>
                <a:moveTo>
                  <a:pt x="212701" y="300328"/>
                </a:moveTo>
                <a:lnTo>
                  <a:pt x="212701" y="300328"/>
                </a:lnTo>
                <a:cubicBezTo>
                  <a:pt x="214317" y="297080"/>
                  <a:pt x="216512" y="294153"/>
                  <a:pt x="219178" y="291693"/>
                </a:cubicBezTo>
                <a:cubicBezTo>
                  <a:pt x="260199" y="285215"/>
                  <a:pt x="320778" y="272261"/>
                  <a:pt x="346178" y="330554"/>
                </a:cubicBezTo>
                <a:cubicBezTo>
                  <a:pt x="354814" y="349985"/>
                  <a:pt x="257278" y="293851"/>
                  <a:pt x="212320" y="300328"/>
                </a:cubicBezTo>
                <a:close/>
                <a:moveTo>
                  <a:pt x="867005" y="324077"/>
                </a:moveTo>
                <a:lnTo>
                  <a:pt x="867005" y="324077"/>
                </a:lnTo>
                <a:cubicBezTo>
                  <a:pt x="867307" y="321702"/>
                  <a:pt x="866513" y="319319"/>
                  <a:pt x="864846" y="317600"/>
                </a:cubicBezTo>
                <a:cubicBezTo>
                  <a:pt x="864846" y="315441"/>
                  <a:pt x="862687" y="313282"/>
                  <a:pt x="860528" y="311123"/>
                </a:cubicBezTo>
                <a:lnTo>
                  <a:pt x="864846" y="315441"/>
                </a:lnTo>
                <a:cubicBezTo>
                  <a:pt x="864846" y="313282"/>
                  <a:pt x="862687" y="311123"/>
                  <a:pt x="862687" y="308964"/>
                </a:cubicBezTo>
                <a:cubicBezTo>
                  <a:pt x="860528" y="308964"/>
                  <a:pt x="858369" y="311123"/>
                  <a:pt x="856210" y="311123"/>
                </a:cubicBezTo>
                <a:cubicBezTo>
                  <a:pt x="856210" y="317600"/>
                  <a:pt x="854051" y="323823"/>
                  <a:pt x="854051" y="332713"/>
                </a:cubicBezTo>
                <a:cubicBezTo>
                  <a:pt x="856210" y="345413"/>
                  <a:pt x="856210" y="360780"/>
                  <a:pt x="860528" y="365098"/>
                </a:cubicBezTo>
                <a:cubicBezTo>
                  <a:pt x="861716" y="366291"/>
                  <a:pt x="863646" y="366294"/>
                  <a:pt x="864839" y="365106"/>
                </a:cubicBezTo>
                <a:cubicBezTo>
                  <a:pt x="864841" y="365103"/>
                  <a:pt x="864844" y="365101"/>
                  <a:pt x="864846" y="365098"/>
                </a:cubicBezTo>
                <a:lnTo>
                  <a:pt x="864846" y="365098"/>
                </a:lnTo>
                <a:cubicBezTo>
                  <a:pt x="873482" y="360780"/>
                  <a:pt x="871323" y="341349"/>
                  <a:pt x="867005" y="324077"/>
                </a:cubicBezTo>
                <a:close/>
                <a:moveTo>
                  <a:pt x="871323" y="319759"/>
                </a:moveTo>
                <a:cubicBezTo>
                  <a:pt x="874477" y="323153"/>
                  <a:pt x="878115" y="326063"/>
                  <a:pt x="882118" y="328395"/>
                </a:cubicBezTo>
                <a:cubicBezTo>
                  <a:pt x="889761" y="331065"/>
                  <a:pt x="897774" y="332522"/>
                  <a:pt x="905867" y="332713"/>
                </a:cubicBezTo>
                <a:cubicBezTo>
                  <a:pt x="905867" y="330554"/>
                  <a:pt x="903708" y="328395"/>
                  <a:pt x="903708" y="324077"/>
                </a:cubicBezTo>
                <a:cubicBezTo>
                  <a:pt x="899260" y="322460"/>
                  <a:pt x="895468" y="319425"/>
                  <a:pt x="892913" y="315441"/>
                </a:cubicBezTo>
                <a:cubicBezTo>
                  <a:pt x="884000" y="314647"/>
                  <a:pt x="875623" y="310839"/>
                  <a:pt x="869164" y="304646"/>
                </a:cubicBezTo>
                <a:cubicBezTo>
                  <a:pt x="868002" y="305823"/>
                  <a:pt x="866484" y="306582"/>
                  <a:pt x="864846" y="306805"/>
                </a:cubicBezTo>
                <a:lnTo>
                  <a:pt x="871323" y="319505"/>
                </a:lnTo>
                <a:close/>
                <a:moveTo>
                  <a:pt x="849733" y="362939"/>
                </a:moveTo>
                <a:cubicBezTo>
                  <a:pt x="847988" y="366254"/>
                  <a:pt x="847238" y="370003"/>
                  <a:pt x="847574" y="373734"/>
                </a:cubicBezTo>
                <a:cubicBezTo>
                  <a:pt x="852128" y="389867"/>
                  <a:pt x="853593" y="406715"/>
                  <a:pt x="851892" y="423391"/>
                </a:cubicBezTo>
                <a:cubicBezTo>
                  <a:pt x="854051" y="425550"/>
                  <a:pt x="858369" y="427709"/>
                  <a:pt x="860528" y="425550"/>
                </a:cubicBezTo>
                <a:lnTo>
                  <a:pt x="860528" y="427709"/>
                </a:lnTo>
                <a:lnTo>
                  <a:pt x="860528" y="427709"/>
                </a:lnTo>
                <a:cubicBezTo>
                  <a:pt x="867005" y="421232"/>
                  <a:pt x="867005" y="397483"/>
                  <a:pt x="864846" y="380211"/>
                </a:cubicBezTo>
                <a:cubicBezTo>
                  <a:pt x="860528" y="380211"/>
                  <a:pt x="852146" y="375893"/>
                  <a:pt x="849733" y="362939"/>
                </a:cubicBezTo>
                <a:close/>
                <a:moveTo>
                  <a:pt x="903708" y="261466"/>
                </a:moveTo>
                <a:cubicBezTo>
                  <a:pt x="898210" y="277408"/>
                  <a:pt x="887580" y="291076"/>
                  <a:pt x="873482" y="300328"/>
                </a:cubicBezTo>
                <a:cubicBezTo>
                  <a:pt x="886349" y="306972"/>
                  <a:pt x="901636" y="306972"/>
                  <a:pt x="914503" y="300328"/>
                </a:cubicBezTo>
                <a:lnTo>
                  <a:pt x="908026" y="300328"/>
                </a:lnTo>
                <a:lnTo>
                  <a:pt x="910185" y="298169"/>
                </a:lnTo>
                <a:cubicBezTo>
                  <a:pt x="906809" y="299734"/>
                  <a:pt x="903109" y="300474"/>
                  <a:pt x="899390" y="300328"/>
                </a:cubicBezTo>
                <a:cubicBezTo>
                  <a:pt x="908260" y="296955"/>
                  <a:pt x="916769" y="292700"/>
                  <a:pt x="924790" y="287628"/>
                </a:cubicBezTo>
                <a:cubicBezTo>
                  <a:pt x="916402" y="289081"/>
                  <a:pt x="907903" y="289803"/>
                  <a:pt x="899390" y="289787"/>
                </a:cubicBezTo>
                <a:lnTo>
                  <a:pt x="897231" y="289787"/>
                </a:lnTo>
                <a:cubicBezTo>
                  <a:pt x="909770" y="284835"/>
                  <a:pt x="922796" y="281217"/>
                  <a:pt x="936093" y="278992"/>
                </a:cubicBezTo>
                <a:cubicBezTo>
                  <a:pt x="940411" y="270356"/>
                  <a:pt x="940411" y="261720"/>
                  <a:pt x="933934" y="261720"/>
                </a:cubicBezTo>
                <a:cubicBezTo>
                  <a:pt x="923892" y="260558"/>
                  <a:pt x="913750" y="260558"/>
                  <a:pt x="903708" y="261720"/>
                </a:cubicBezTo>
                <a:close/>
                <a:moveTo>
                  <a:pt x="931775" y="300328"/>
                </a:moveTo>
                <a:cubicBezTo>
                  <a:pt x="940411" y="302487"/>
                  <a:pt x="949047" y="302487"/>
                  <a:pt x="955524" y="304646"/>
                </a:cubicBezTo>
                <a:cubicBezTo>
                  <a:pt x="944897" y="307143"/>
                  <a:pt x="934049" y="308589"/>
                  <a:pt x="923139" y="308964"/>
                </a:cubicBezTo>
                <a:cubicBezTo>
                  <a:pt x="925298" y="306805"/>
                  <a:pt x="929616" y="304646"/>
                  <a:pt x="931775" y="300328"/>
                </a:cubicBezTo>
                <a:close/>
                <a:moveTo>
                  <a:pt x="970637" y="311123"/>
                </a:moveTo>
                <a:lnTo>
                  <a:pt x="970637" y="311123"/>
                </a:lnTo>
                <a:cubicBezTo>
                  <a:pt x="972796" y="311123"/>
                  <a:pt x="972796" y="313282"/>
                  <a:pt x="972796" y="315441"/>
                </a:cubicBezTo>
                <a:cubicBezTo>
                  <a:pt x="977114" y="334872"/>
                  <a:pt x="953365" y="339190"/>
                  <a:pt x="927457" y="337031"/>
                </a:cubicBezTo>
                <a:cubicBezTo>
                  <a:pt x="920475" y="330089"/>
                  <a:pt x="912464" y="324263"/>
                  <a:pt x="903708" y="319759"/>
                </a:cubicBezTo>
                <a:lnTo>
                  <a:pt x="903708" y="317600"/>
                </a:lnTo>
                <a:cubicBezTo>
                  <a:pt x="926219" y="320630"/>
                  <a:pt x="949125" y="318413"/>
                  <a:pt x="970637" y="311124"/>
                </a:cubicBezTo>
                <a:close/>
                <a:moveTo>
                  <a:pt x="912344" y="334872"/>
                </a:moveTo>
                <a:lnTo>
                  <a:pt x="912344" y="334872"/>
                </a:lnTo>
                <a:cubicBezTo>
                  <a:pt x="912344" y="332713"/>
                  <a:pt x="912344" y="332713"/>
                  <a:pt x="910185" y="330554"/>
                </a:cubicBezTo>
                <a:cubicBezTo>
                  <a:pt x="912344" y="332713"/>
                  <a:pt x="914503" y="332713"/>
                  <a:pt x="914503" y="334872"/>
                </a:cubicBezTo>
                <a:close/>
                <a:moveTo>
                  <a:pt x="927457" y="349985"/>
                </a:moveTo>
                <a:cubicBezTo>
                  <a:pt x="934137" y="357360"/>
                  <a:pt x="939275" y="365996"/>
                  <a:pt x="942570" y="375385"/>
                </a:cubicBezTo>
                <a:cubicBezTo>
                  <a:pt x="942570" y="377544"/>
                  <a:pt x="940411" y="379703"/>
                  <a:pt x="940411" y="381862"/>
                </a:cubicBezTo>
                <a:cubicBezTo>
                  <a:pt x="932446" y="371388"/>
                  <a:pt x="925912" y="359899"/>
                  <a:pt x="920980" y="347699"/>
                </a:cubicBezTo>
                <a:cubicBezTo>
                  <a:pt x="922699" y="349366"/>
                  <a:pt x="925082" y="350161"/>
                  <a:pt x="927457" y="349858"/>
                </a:cubicBezTo>
                <a:close/>
                <a:moveTo>
                  <a:pt x="895072" y="339190"/>
                </a:moveTo>
                <a:lnTo>
                  <a:pt x="895072" y="339190"/>
                </a:lnTo>
                <a:cubicBezTo>
                  <a:pt x="900271" y="340952"/>
                  <a:pt x="905324" y="343118"/>
                  <a:pt x="910185" y="345667"/>
                </a:cubicBezTo>
                <a:cubicBezTo>
                  <a:pt x="912344" y="349985"/>
                  <a:pt x="914503" y="356462"/>
                  <a:pt x="916662" y="360780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9DD81641-FDE0-4226-AEE7-A71554EDF821}"/>
              </a:ext>
            </a:extLst>
          </p:cNvPr>
          <p:cNvGrpSpPr/>
          <p:nvPr/>
        </p:nvGrpSpPr>
        <p:grpSpPr>
          <a:xfrm>
            <a:off x="1773652" y="2778030"/>
            <a:ext cx="1481897" cy="493670"/>
            <a:chOff x="791732" y="3087853"/>
            <a:chExt cx="1481897" cy="493670"/>
          </a:xfrm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E2AB8D18-30F8-48FF-8478-74F08A8B3F6B}"/>
                </a:ext>
              </a:extLst>
            </p:cNvPr>
            <p:cNvSpPr/>
            <p:nvPr/>
          </p:nvSpPr>
          <p:spPr>
            <a:xfrm rot="16750833">
              <a:off x="791732" y="3230315"/>
              <a:ext cx="218552" cy="218552"/>
            </a:xfrm>
            <a:custGeom>
              <a:avLst/>
              <a:gdLst>
                <a:gd name="connsiteX0" fmla="*/ 218553 w 218552"/>
                <a:gd name="connsiteY0" fmla="*/ 109275 h 218552"/>
                <a:gd name="connsiteX1" fmla="*/ 109277 w 218552"/>
                <a:gd name="connsiteY1" fmla="*/ 218551 h 218552"/>
                <a:gd name="connsiteX2" fmla="*/ 1 w 218552"/>
                <a:gd name="connsiteY2" fmla="*/ 109275 h 218552"/>
                <a:gd name="connsiteX3" fmla="*/ 109277 w 218552"/>
                <a:gd name="connsiteY3" fmla="*/ -1 h 218552"/>
                <a:gd name="connsiteX4" fmla="*/ 218553 w 218552"/>
                <a:gd name="connsiteY4" fmla="*/ 109275 h 21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52" h="218552">
                  <a:moveTo>
                    <a:pt x="218553" y="109275"/>
                  </a:moveTo>
                  <a:cubicBezTo>
                    <a:pt x="218553" y="169627"/>
                    <a:pt x="169628" y="218551"/>
                    <a:pt x="109277" y="218551"/>
                  </a:cubicBezTo>
                  <a:cubicBezTo>
                    <a:pt x="48925" y="218551"/>
                    <a:pt x="1" y="169627"/>
                    <a:pt x="1" y="109275"/>
                  </a:cubicBezTo>
                  <a:cubicBezTo>
                    <a:pt x="1" y="48924"/>
                    <a:pt x="48925" y="-1"/>
                    <a:pt x="109277" y="-1"/>
                  </a:cubicBezTo>
                  <a:cubicBezTo>
                    <a:pt x="169628" y="-1"/>
                    <a:pt x="218553" y="48924"/>
                    <a:pt x="218553" y="109275"/>
                  </a:cubicBezTo>
                  <a:close/>
                </a:path>
              </a:pathLst>
            </a:custGeom>
            <a:gradFill>
              <a:gsLst>
                <a:gs pos="0">
                  <a:srgbClr val="FFDD57"/>
                </a:gs>
                <a:gs pos="100000">
                  <a:srgbClr val="FFA95E"/>
                </a:gs>
              </a:gsLst>
              <a:lin ang="0" scaled="0"/>
            </a:gradFill>
            <a:ln w="12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9E9DAB28-297A-4272-AEF9-24437A29AC0E}"/>
                </a:ext>
              </a:extLst>
            </p:cNvPr>
            <p:cNvSpPr/>
            <p:nvPr/>
          </p:nvSpPr>
          <p:spPr>
            <a:xfrm>
              <a:off x="838691" y="3277580"/>
              <a:ext cx="124634" cy="124023"/>
            </a:xfrm>
            <a:custGeom>
              <a:avLst/>
              <a:gdLst>
                <a:gd name="connsiteX0" fmla="*/ 47882 w 124634"/>
                <a:gd name="connsiteY0" fmla="*/ 76894 h 124023"/>
                <a:gd name="connsiteX1" fmla="*/ 77092 w 124634"/>
                <a:gd name="connsiteY1" fmla="*/ 93531 h 124023"/>
                <a:gd name="connsiteX2" fmla="*/ 105032 w 124634"/>
                <a:gd name="connsiteY2" fmla="*/ 92769 h 124023"/>
                <a:gd name="connsiteX3" fmla="*/ 101730 w 124634"/>
                <a:gd name="connsiteY3" fmla="*/ 121471 h 124023"/>
                <a:gd name="connsiteX4" fmla="*/ 33023 w 124634"/>
                <a:gd name="connsiteY4" fmla="*/ 92007 h 124023"/>
                <a:gd name="connsiteX5" fmla="*/ 3051 w 124634"/>
                <a:gd name="connsiteY5" fmla="*/ 23300 h 124023"/>
                <a:gd name="connsiteX6" fmla="*/ 31753 w 124634"/>
                <a:gd name="connsiteY6" fmla="*/ 19871 h 124023"/>
                <a:gd name="connsiteX7" fmla="*/ 31753 w 124634"/>
                <a:gd name="connsiteY7" fmla="*/ 47811 h 124023"/>
                <a:gd name="connsiteX8" fmla="*/ 48517 w 124634"/>
                <a:gd name="connsiteY8" fmla="*/ 76894 h 124023"/>
                <a:gd name="connsiteX9" fmla="*/ 64138 w 124634"/>
                <a:gd name="connsiteY9" fmla="*/ 23808 h 124023"/>
                <a:gd name="connsiteX10" fmla="*/ 58296 w 124634"/>
                <a:gd name="connsiteY10" fmla="*/ 25713 h 124023"/>
                <a:gd name="connsiteX11" fmla="*/ 58296 w 124634"/>
                <a:gd name="connsiteY11" fmla="*/ 34857 h 124023"/>
                <a:gd name="connsiteX12" fmla="*/ 61979 w 124634"/>
                <a:gd name="connsiteY12" fmla="*/ 36762 h 124023"/>
                <a:gd name="connsiteX13" fmla="*/ 78997 w 124634"/>
                <a:gd name="connsiteY13" fmla="*/ 45525 h 124023"/>
                <a:gd name="connsiteX14" fmla="*/ 87887 w 124634"/>
                <a:gd name="connsiteY14" fmla="*/ 62670 h 124023"/>
                <a:gd name="connsiteX15" fmla="*/ 89665 w 124634"/>
                <a:gd name="connsiteY15" fmla="*/ 66353 h 124023"/>
                <a:gd name="connsiteX16" fmla="*/ 98809 w 124634"/>
                <a:gd name="connsiteY16" fmla="*/ 66353 h 124023"/>
                <a:gd name="connsiteX17" fmla="*/ 100714 w 124634"/>
                <a:gd name="connsiteY17" fmla="*/ 60638 h 124023"/>
                <a:gd name="connsiteX18" fmla="*/ 64011 w 124634"/>
                <a:gd name="connsiteY18" fmla="*/ 23808 h 124023"/>
                <a:gd name="connsiteX19" fmla="*/ 95761 w 124634"/>
                <a:gd name="connsiteY19" fmla="*/ 28888 h 124023"/>
                <a:gd name="connsiteX20" fmla="*/ 111509 w 124634"/>
                <a:gd name="connsiteY20" fmla="*/ 66353 h 124023"/>
                <a:gd name="connsiteX21" fmla="*/ 113287 w 124634"/>
                <a:gd name="connsiteY21" fmla="*/ 72322 h 124023"/>
                <a:gd name="connsiteX22" fmla="*/ 122431 w 124634"/>
                <a:gd name="connsiteY22" fmla="*/ 72322 h 124023"/>
                <a:gd name="connsiteX23" fmla="*/ 124463 w 124634"/>
                <a:gd name="connsiteY23" fmla="*/ 68131 h 124023"/>
                <a:gd name="connsiteX24" fmla="*/ 105032 w 124634"/>
                <a:gd name="connsiteY24" fmla="*/ 19617 h 124023"/>
                <a:gd name="connsiteX25" fmla="*/ 56645 w 124634"/>
                <a:gd name="connsiteY25" fmla="*/ 186 h 124023"/>
                <a:gd name="connsiteX26" fmla="*/ 52454 w 124634"/>
                <a:gd name="connsiteY26" fmla="*/ 2091 h 124023"/>
                <a:gd name="connsiteX27" fmla="*/ 52454 w 124634"/>
                <a:gd name="connsiteY27" fmla="*/ 11362 h 124023"/>
                <a:gd name="connsiteX28" fmla="*/ 58296 w 124634"/>
                <a:gd name="connsiteY28" fmla="*/ 13140 h 124023"/>
                <a:gd name="connsiteX29" fmla="*/ 96396 w 124634"/>
                <a:gd name="connsiteY29" fmla="*/ 28888 h 12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4634" h="124023">
                  <a:moveTo>
                    <a:pt x="47882" y="76894"/>
                  </a:moveTo>
                  <a:cubicBezTo>
                    <a:pt x="59058" y="88070"/>
                    <a:pt x="72012" y="98611"/>
                    <a:pt x="77092" y="93531"/>
                  </a:cubicBezTo>
                  <a:cubicBezTo>
                    <a:pt x="84458" y="86292"/>
                    <a:pt x="88903" y="79815"/>
                    <a:pt x="105032" y="92769"/>
                  </a:cubicBezTo>
                  <a:cubicBezTo>
                    <a:pt x="121161" y="105723"/>
                    <a:pt x="108842" y="114359"/>
                    <a:pt x="101730" y="121471"/>
                  </a:cubicBezTo>
                  <a:cubicBezTo>
                    <a:pt x="94618" y="128583"/>
                    <a:pt x="63630" y="121471"/>
                    <a:pt x="33023" y="92007"/>
                  </a:cubicBezTo>
                  <a:cubicBezTo>
                    <a:pt x="2416" y="62543"/>
                    <a:pt x="-5077" y="31428"/>
                    <a:pt x="3051" y="23300"/>
                  </a:cubicBezTo>
                  <a:cubicBezTo>
                    <a:pt x="11179" y="15172"/>
                    <a:pt x="18672" y="3742"/>
                    <a:pt x="31753" y="19871"/>
                  </a:cubicBezTo>
                  <a:cubicBezTo>
                    <a:pt x="44834" y="36000"/>
                    <a:pt x="38357" y="40445"/>
                    <a:pt x="31753" y="47811"/>
                  </a:cubicBezTo>
                  <a:cubicBezTo>
                    <a:pt x="26673" y="52891"/>
                    <a:pt x="37341" y="65845"/>
                    <a:pt x="48517" y="76894"/>
                  </a:cubicBezTo>
                  <a:close/>
                  <a:moveTo>
                    <a:pt x="64138" y="23808"/>
                  </a:moveTo>
                  <a:cubicBezTo>
                    <a:pt x="62004" y="23567"/>
                    <a:pt x="59871" y="24253"/>
                    <a:pt x="58296" y="25713"/>
                  </a:cubicBezTo>
                  <a:cubicBezTo>
                    <a:pt x="55908" y="28291"/>
                    <a:pt x="55908" y="32279"/>
                    <a:pt x="58296" y="34857"/>
                  </a:cubicBezTo>
                  <a:cubicBezTo>
                    <a:pt x="59325" y="35810"/>
                    <a:pt x="60595" y="36470"/>
                    <a:pt x="61979" y="36762"/>
                  </a:cubicBezTo>
                  <a:cubicBezTo>
                    <a:pt x="68481" y="37664"/>
                    <a:pt x="74488" y="40750"/>
                    <a:pt x="78997" y="45525"/>
                  </a:cubicBezTo>
                  <a:cubicBezTo>
                    <a:pt x="83772" y="50097"/>
                    <a:pt x="86909" y="56130"/>
                    <a:pt x="87887" y="62670"/>
                  </a:cubicBezTo>
                  <a:cubicBezTo>
                    <a:pt x="88103" y="64042"/>
                    <a:pt x="88712" y="65325"/>
                    <a:pt x="89665" y="66353"/>
                  </a:cubicBezTo>
                  <a:cubicBezTo>
                    <a:pt x="92192" y="68868"/>
                    <a:pt x="96282" y="68868"/>
                    <a:pt x="98809" y="66353"/>
                  </a:cubicBezTo>
                  <a:cubicBezTo>
                    <a:pt x="100257" y="64829"/>
                    <a:pt x="100955" y="62734"/>
                    <a:pt x="100714" y="60638"/>
                  </a:cubicBezTo>
                  <a:cubicBezTo>
                    <a:pt x="97577" y="41792"/>
                    <a:pt x="82845" y="27009"/>
                    <a:pt x="64011" y="23808"/>
                  </a:cubicBezTo>
                  <a:close/>
                  <a:moveTo>
                    <a:pt x="95761" y="28888"/>
                  </a:moveTo>
                  <a:cubicBezTo>
                    <a:pt x="106556" y="38236"/>
                    <a:pt x="112385" y="52091"/>
                    <a:pt x="111509" y="66353"/>
                  </a:cubicBezTo>
                  <a:cubicBezTo>
                    <a:pt x="111255" y="68500"/>
                    <a:pt x="111903" y="70658"/>
                    <a:pt x="113287" y="72322"/>
                  </a:cubicBezTo>
                  <a:cubicBezTo>
                    <a:pt x="115840" y="74773"/>
                    <a:pt x="119878" y="74773"/>
                    <a:pt x="122431" y="72322"/>
                  </a:cubicBezTo>
                  <a:cubicBezTo>
                    <a:pt x="123485" y="71141"/>
                    <a:pt x="124196" y="69693"/>
                    <a:pt x="124463" y="68131"/>
                  </a:cubicBezTo>
                  <a:cubicBezTo>
                    <a:pt x="125860" y="49818"/>
                    <a:pt x="118684" y="31898"/>
                    <a:pt x="105032" y="19617"/>
                  </a:cubicBezTo>
                  <a:cubicBezTo>
                    <a:pt x="92840" y="5914"/>
                    <a:pt x="74933" y="-1274"/>
                    <a:pt x="56645" y="186"/>
                  </a:cubicBezTo>
                  <a:cubicBezTo>
                    <a:pt x="55108" y="453"/>
                    <a:pt x="53660" y="1101"/>
                    <a:pt x="52454" y="2091"/>
                  </a:cubicBezTo>
                  <a:cubicBezTo>
                    <a:pt x="49990" y="4695"/>
                    <a:pt x="49990" y="8759"/>
                    <a:pt x="52454" y="11362"/>
                  </a:cubicBezTo>
                  <a:cubicBezTo>
                    <a:pt x="54067" y="12746"/>
                    <a:pt x="56188" y="13394"/>
                    <a:pt x="58296" y="13140"/>
                  </a:cubicBezTo>
                  <a:cubicBezTo>
                    <a:pt x="72774" y="12035"/>
                    <a:pt x="86922" y="17890"/>
                    <a:pt x="96396" y="288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+123 456 789">
              <a:extLst>
                <a:ext uri="{FF2B5EF4-FFF2-40B4-BE49-F238E27FC236}">
                  <a16:creationId xmlns:a16="http://schemas.microsoft.com/office/drawing/2014/main" id="{A6AD5DFF-9510-49F8-A357-6A12C7B10CD8}"/>
                </a:ext>
              </a:extLst>
            </p:cNvPr>
            <p:cNvSpPr/>
            <p:nvPr/>
          </p:nvSpPr>
          <p:spPr>
            <a:xfrm>
              <a:off x="1059023" y="3201229"/>
              <a:ext cx="1214606" cy="279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23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+123 456 789 </a:t>
              </a:r>
            </a:p>
          </p:txBody>
        </p:sp>
        <p:sp>
          <p:nvSpPr>
            <p:cNvPr id="140" name="www.yourwebsite.com">
              <a:extLst>
                <a:ext uri="{FF2B5EF4-FFF2-40B4-BE49-F238E27FC236}">
                  <a16:creationId xmlns:a16="http://schemas.microsoft.com/office/drawing/2014/main" id="{005E5C2B-5E89-472F-9162-1DEDB79B9DE4}"/>
                </a:ext>
              </a:extLst>
            </p:cNvPr>
            <p:cNvSpPr/>
            <p:nvPr/>
          </p:nvSpPr>
          <p:spPr>
            <a:xfrm>
              <a:off x="1059023" y="3391022"/>
              <a:ext cx="1115094" cy="1905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85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141" name="CONTACT US">
              <a:extLst>
                <a:ext uri="{FF2B5EF4-FFF2-40B4-BE49-F238E27FC236}">
                  <a16:creationId xmlns:a16="http://schemas.microsoft.com/office/drawing/2014/main" id="{EE7091ED-C376-4009-A3AB-4AB09874048E}"/>
                </a:ext>
              </a:extLst>
            </p:cNvPr>
            <p:cNvSpPr/>
            <p:nvPr/>
          </p:nvSpPr>
          <p:spPr>
            <a:xfrm>
              <a:off x="1059023" y="3087853"/>
              <a:ext cx="614214" cy="177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18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rPr dirty="0"/>
                <a:t>CONTACT US</a:t>
              </a:r>
            </a:p>
          </p:txBody>
        </p:sp>
      </p:grpSp>
      <p:pic>
        <p:nvPicPr>
          <p:cNvPr id="142" name="Image">
            <a:extLst>
              <a:ext uri="{FF2B5EF4-FFF2-40B4-BE49-F238E27FC236}">
                <a16:creationId xmlns:a16="http://schemas.microsoft.com/office/drawing/2014/main" id="{FFF6F6EB-BFAA-4FB7-A37F-AD4F6BA9D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43281260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6F4FB78A-9E7E-4C30-A928-F11C198B81C5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34242050-E3BB-49AF-AFB3-E0786D44028D}"/>
              </a:ext>
            </a:extLst>
          </p:cNvPr>
          <p:cNvSpPr txBox="1"/>
          <p:nvPr/>
        </p:nvSpPr>
        <p:spPr>
          <a:xfrm>
            <a:off x="954077" y="1554839"/>
            <a:ext cx="312104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800" b="1" i="0" u="none" strike="noStrike" cap="none" spc="0" normalizeH="0" baseline="0" dirty="0">
                <a:ln>
                  <a:noFill/>
                </a:ln>
                <a:solidFill>
                  <a:srgbClr val="7312B2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THANK YOU!</a:t>
            </a:r>
          </a:p>
        </p:txBody>
      </p:sp>
      <p:sp>
        <p:nvSpPr>
          <p:cNvPr id="245" name="Freeform: Shape 244">
            <a:extLst>
              <a:ext uri="{FF2B5EF4-FFF2-40B4-BE49-F238E27FC236}">
                <a16:creationId xmlns:a16="http://schemas.microsoft.com/office/drawing/2014/main" id="{9471BB8C-1203-4FC2-B4A7-7641F838B0DC}"/>
              </a:ext>
            </a:extLst>
          </p:cNvPr>
          <p:cNvSpPr/>
          <p:nvPr/>
        </p:nvSpPr>
        <p:spPr>
          <a:xfrm>
            <a:off x="2904235" y="2820751"/>
            <a:ext cx="2124964" cy="1066210"/>
          </a:xfrm>
          <a:custGeom>
            <a:avLst/>
            <a:gdLst>
              <a:gd name="connsiteX0" fmla="*/ 843534 w 2124964"/>
              <a:gd name="connsiteY0" fmla="*/ 571164 h 1066210"/>
              <a:gd name="connsiteX1" fmla="*/ 821309 w 2124964"/>
              <a:gd name="connsiteY1" fmla="*/ 602533 h 1066210"/>
              <a:gd name="connsiteX2" fmla="*/ 689737 w 2124964"/>
              <a:gd name="connsiteY2" fmla="*/ 640633 h 1066210"/>
              <a:gd name="connsiteX3" fmla="*/ 573151 w 2124964"/>
              <a:gd name="connsiteY3" fmla="*/ 732581 h 1066210"/>
              <a:gd name="connsiteX4" fmla="*/ 514478 w 2124964"/>
              <a:gd name="connsiteY4" fmla="*/ 830625 h 1066210"/>
              <a:gd name="connsiteX5" fmla="*/ 507112 w 2124964"/>
              <a:gd name="connsiteY5" fmla="*/ 835197 h 1066210"/>
              <a:gd name="connsiteX6" fmla="*/ 494411 w 2124964"/>
              <a:gd name="connsiteY6" fmla="*/ 834308 h 1066210"/>
              <a:gd name="connsiteX7" fmla="*/ 429006 w 2124964"/>
              <a:gd name="connsiteY7" fmla="*/ 828212 h 1066210"/>
              <a:gd name="connsiteX8" fmla="*/ 119888 w 2124964"/>
              <a:gd name="connsiteY8" fmla="*/ 875710 h 1066210"/>
              <a:gd name="connsiteX9" fmla="*/ 0 w 2124964"/>
              <a:gd name="connsiteY9" fmla="*/ 1066210 h 1066210"/>
              <a:gd name="connsiteX10" fmla="*/ 5969 w 2124964"/>
              <a:gd name="connsiteY10" fmla="*/ 1066210 h 1066210"/>
              <a:gd name="connsiteX11" fmla="*/ 123571 w 2124964"/>
              <a:gd name="connsiteY11" fmla="*/ 880409 h 1066210"/>
              <a:gd name="connsiteX12" fmla="*/ 428371 w 2124964"/>
              <a:gd name="connsiteY12" fmla="*/ 834054 h 1066210"/>
              <a:gd name="connsiteX13" fmla="*/ 493903 w 2124964"/>
              <a:gd name="connsiteY13" fmla="*/ 840277 h 1066210"/>
              <a:gd name="connsiteX14" fmla="*/ 499491 w 2124964"/>
              <a:gd name="connsiteY14" fmla="*/ 840277 h 1066210"/>
              <a:gd name="connsiteX15" fmla="*/ 506538 w 2124964"/>
              <a:gd name="connsiteY15" fmla="*/ 848430 h 1066210"/>
              <a:gd name="connsiteX16" fmla="*/ 505968 w 2124964"/>
              <a:gd name="connsiteY16" fmla="*/ 850818 h 1066210"/>
              <a:gd name="connsiteX17" fmla="*/ 438277 w 2124964"/>
              <a:gd name="connsiteY17" fmla="*/ 1065448 h 1066210"/>
              <a:gd name="connsiteX18" fmla="*/ 443992 w 2124964"/>
              <a:gd name="connsiteY18" fmla="*/ 1065448 h 1066210"/>
              <a:gd name="connsiteX19" fmla="*/ 513715 w 2124964"/>
              <a:gd name="connsiteY19" fmla="*/ 845738 h 1066210"/>
              <a:gd name="connsiteX20" fmla="*/ 521208 w 2124964"/>
              <a:gd name="connsiteY20" fmla="*/ 841166 h 1066210"/>
              <a:gd name="connsiteX21" fmla="*/ 682371 w 2124964"/>
              <a:gd name="connsiteY21" fmla="*/ 833801 h 1066210"/>
              <a:gd name="connsiteX22" fmla="*/ 692404 w 2124964"/>
              <a:gd name="connsiteY22" fmla="*/ 832149 h 1066210"/>
              <a:gd name="connsiteX23" fmla="*/ 612902 w 2124964"/>
              <a:gd name="connsiteY23" fmla="*/ 1065448 h 1066210"/>
              <a:gd name="connsiteX24" fmla="*/ 1364361 w 2124964"/>
              <a:gd name="connsiteY24" fmla="*/ 1065448 h 1066210"/>
              <a:gd name="connsiteX25" fmla="*/ 1413002 w 2124964"/>
              <a:gd name="connsiteY25" fmla="*/ 989248 h 1066210"/>
              <a:gd name="connsiteX26" fmla="*/ 2124964 w 2124964"/>
              <a:gd name="connsiteY26" fmla="*/ 723183 h 1066210"/>
              <a:gd name="connsiteX27" fmla="*/ 2124964 w 2124964"/>
              <a:gd name="connsiteY27" fmla="*/ 8427 h 1066210"/>
              <a:gd name="connsiteX28" fmla="*/ 843534 w 2124964"/>
              <a:gd name="connsiteY28" fmla="*/ 571164 h 1066210"/>
              <a:gd name="connsiteX29" fmla="*/ 695198 w 2124964"/>
              <a:gd name="connsiteY29" fmla="*/ 825926 h 1066210"/>
              <a:gd name="connsiteX30" fmla="*/ 681482 w 2124964"/>
              <a:gd name="connsiteY30" fmla="*/ 828339 h 1066210"/>
              <a:gd name="connsiteX31" fmla="*/ 529082 w 2124964"/>
              <a:gd name="connsiteY31" fmla="*/ 835959 h 1066210"/>
              <a:gd name="connsiteX32" fmla="*/ 521789 w 2124964"/>
              <a:gd name="connsiteY32" fmla="*/ 828026 h 1066210"/>
              <a:gd name="connsiteX33" fmla="*/ 522478 w 2124964"/>
              <a:gd name="connsiteY33" fmla="*/ 825164 h 1066210"/>
              <a:gd name="connsiteX34" fmla="*/ 576961 w 2124964"/>
              <a:gd name="connsiteY34" fmla="*/ 736264 h 1066210"/>
              <a:gd name="connsiteX35" fmla="*/ 691261 w 2124964"/>
              <a:gd name="connsiteY35" fmla="*/ 645713 h 1066210"/>
              <a:gd name="connsiteX36" fmla="*/ 816865 w 2124964"/>
              <a:gd name="connsiteY36" fmla="*/ 608248 h 1066210"/>
              <a:gd name="connsiteX37" fmla="*/ 695199 w 2124964"/>
              <a:gd name="connsiteY37" fmla="*/ 825926 h 106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124964" h="1066210">
                <a:moveTo>
                  <a:pt x="843534" y="571164"/>
                </a:moveTo>
                <a:cubicBezTo>
                  <a:pt x="835914" y="581578"/>
                  <a:pt x="828548" y="591992"/>
                  <a:pt x="821309" y="602533"/>
                </a:cubicBezTo>
                <a:cubicBezTo>
                  <a:pt x="775585" y="607562"/>
                  <a:pt x="731073" y="620451"/>
                  <a:pt x="689737" y="640633"/>
                </a:cubicBezTo>
                <a:cubicBezTo>
                  <a:pt x="644642" y="662424"/>
                  <a:pt x="604852" y="693805"/>
                  <a:pt x="573151" y="732581"/>
                </a:cubicBezTo>
                <a:cubicBezTo>
                  <a:pt x="549515" y="762641"/>
                  <a:pt x="529798" y="795587"/>
                  <a:pt x="514478" y="830625"/>
                </a:cubicBezTo>
                <a:cubicBezTo>
                  <a:pt x="513243" y="833559"/>
                  <a:pt x="510289" y="835392"/>
                  <a:pt x="507112" y="835197"/>
                </a:cubicBezTo>
                <a:lnTo>
                  <a:pt x="494411" y="834308"/>
                </a:lnTo>
                <a:cubicBezTo>
                  <a:pt x="472948" y="832657"/>
                  <a:pt x="450977" y="830371"/>
                  <a:pt x="429006" y="828212"/>
                </a:cubicBezTo>
                <a:cubicBezTo>
                  <a:pt x="317246" y="816655"/>
                  <a:pt x="204089" y="804971"/>
                  <a:pt x="119888" y="875710"/>
                </a:cubicBezTo>
                <a:cubicBezTo>
                  <a:pt x="71628" y="916350"/>
                  <a:pt x="33274" y="984041"/>
                  <a:pt x="0" y="1066210"/>
                </a:cubicBezTo>
                <a:lnTo>
                  <a:pt x="5969" y="1066210"/>
                </a:lnTo>
                <a:cubicBezTo>
                  <a:pt x="38735" y="986200"/>
                  <a:pt x="76454" y="920033"/>
                  <a:pt x="123571" y="880409"/>
                </a:cubicBezTo>
                <a:cubicBezTo>
                  <a:pt x="205867" y="811194"/>
                  <a:pt x="317881" y="822624"/>
                  <a:pt x="428371" y="834054"/>
                </a:cubicBezTo>
                <a:cubicBezTo>
                  <a:pt x="450342" y="836340"/>
                  <a:pt x="472186" y="838626"/>
                  <a:pt x="493903" y="840277"/>
                </a:cubicBezTo>
                <a:lnTo>
                  <a:pt x="499491" y="840277"/>
                </a:lnTo>
                <a:cubicBezTo>
                  <a:pt x="503689" y="840582"/>
                  <a:pt x="506844" y="844232"/>
                  <a:pt x="506538" y="848430"/>
                </a:cubicBezTo>
                <a:cubicBezTo>
                  <a:pt x="506479" y="849251"/>
                  <a:pt x="506286" y="850058"/>
                  <a:pt x="505968" y="850818"/>
                </a:cubicBezTo>
                <a:cubicBezTo>
                  <a:pt x="479401" y="921037"/>
                  <a:pt x="456801" y="992693"/>
                  <a:pt x="438277" y="1065448"/>
                </a:cubicBezTo>
                <a:lnTo>
                  <a:pt x="443992" y="1065448"/>
                </a:lnTo>
                <a:cubicBezTo>
                  <a:pt x="462850" y="990892"/>
                  <a:pt x="486132" y="917525"/>
                  <a:pt x="513715" y="845738"/>
                </a:cubicBezTo>
                <a:cubicBezTo>
                  <a:pt x="515053" y="842834"/>
                  <a:pt x="518014" y="841028"/>
                  <a:pt x="521208" y="841166"/>
                </a:cubicBezTo>
                <a:cubicBezTo>
                  <a:pt x="575039" y="844327"/>
                  <a:pt x="629053" y="841858"/>
                  <a:pt x="682371" y="833801"/>
                </a:cubicBezTo>
                <a:lnTo>
                  <a:pt x="692404" y="832149"/>
                </a:lnTo>
                <a:cubicBezTo>
                  <a:pt x="659082" y="907421"/>
                  <a:pt x="632478" y="985491"/>
                  <a:pt x="612902" y="1065448"/>
                </a:cubicBezTo>
                <a:lnTo>
                  <a:pt x="1364361" y="1065448"/>
                </a:lnTo>
                <a:cubicBezTo>
                  <a:pt x="1378944" y="1039043"/>
                  <a:pt x="1395190" y="1013592"/>
                  <a:pt x="1413002" y="989248"/>
                </a:cubicBezTo>
                <a:cubicBezTo>
                  <a:pt x="1576315" y="766895"/>
                  <a:pt x="1855852" y="662430"/>
                  <a:pt x="2124964" y="723183"/>
                </a:cubicBezTo>
                <a:lnTo>
                  <a:pt x="2124964" y="8427"/>
                </a:lnTo>
                <a:cubicBezTo>
                  <a:pt x="1627977" y="-46288"/>
                  <a:pt x="1139536" y="168209"/>
                  <a:pt x="843534" y="571164"/>
                </a:cubicBezTo>
                <a:close/>
                <a:moveTo>
                  <a:pt x="695198" y="825926"/>
                </a:moveTo>
                <a:lnTo>
                  <a:pt x="681482" y="828339"/>
                </a:lnTo>
                <a:cubicBezTo>
                  <a:pt x="631069" y="836010"/>
                  <a:pt x="580009" y="838563"/>
                  <a:pt x="529082" y="835959"/>
                </a:cubicBezTo>
                <a:cubicBezTo>
                  <a:pt x="524877" y="835782"/>
                  <a:pt x="521612" y="832231"/>
                  <a:pt x="521789" y="828026"/>
                </a:cubicBezTo>
                <a:cubicBezTo>
                  <a:pt x="521830" y="827036"/>
                  <a:pt x="522064" y="826064"/>
                  <a:pt x="522478" y="825164"/>
                </a:cubicBezTo>
                <a:cubicBezTo>
                  <a:pt x="536999" y="793448"/>
                  <a:pt x="555292" y="763599"/>
                  <a:pt x="576961" y="736264"/>
                </a:cubicBezTo>
                <a:cubicBezTo>
                  <a:pt x="608012" y="698116"/>
                  <a:pt x="647021" y="667212"/>
                  <a:pt x="691261" y="645713"/>
                </a:cubicBezTo>
                <a:cubicBezTo>
                  <a:pt x="730749" y="626314"/>
                  <a:pt x="773202" y="613651"/>
                  <a:pt x="816865" y="608248"/>
                </a:cubicBezTo>
                <a:cubicBezTo>
                  <a:pt x="769875" y="677019"/>
                  <a:pt x="729156" y="749871"/>
                  <a:pt x="695199" y="825926"/>
                </a:cubicBezTo>
                <a:close/>
              </a:path>
            </a:pathLst>
          </a:custGeom>
          <a:gradFill>
            <a:gsLst>
              <a:gs pos="34500">
                <a:srgbClr val="8131E5"/>
              </a:gs>
              <a:gs pos="0">
                <a:srgbClr val="4C2AD7"/>
              </a:gs>
              <a:gs pos="100000">
                <a:srgbClr val="E53EFF"/>
              </a:gs>
            </a:gsLst>
            <a:lin ang="162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246" name="Image" descr="Image">
            <a:extLst>
              <a:ext uri="{FF2B5EF4-FFF2-40B4-BE49-F238E27FC236}">
                <a16:creationId xmlns:a16="http://schemas.microsoft.com/office/drawing/2014/main" id="{EB88311E-82D3-4201-80EC-BB1E88DA8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Freeform: Shape 251">
            <a:extLst>
              <a:ext uri="{FF2B5EF4-FFF2-40B4-BE49-F238E27FC236}">
                <a16:creationId xmlns:a16="http://schemas.microsoft.com/office/drawing/2014/main" id="{06D90EB6-472C-4C7A-B91F-5968FC90842D}"/>
              </a:ext>
            </a:extLst>
          </p:cNvPr>
          <p:cNvSpPr/>
          <p:nvPr/>
        </p:nvSpPr>
        <p:spPr>
          <a:xfrm rot="16750833">
            <a:off x="775697" y="3280310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>
            <a:gsLst>
              <a:gs pos="35400">
                <a:srgbClr val="8231E5"/>
              </a:gs>
              <a:gs pos="0">
                <a:srgbClr val="4C2AD7"/>
              </a:gs>
              <a:gs pos="100000">
                <a:srgbClr val="E53EFF"/>
              </a:gs>
            </a:gsLst>
            <a:lin ang="16200000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3" name="Freeform: Shape 252">
            <a:extLst>
              <a:ext uri="{FF2B5EF4-FFF2-40B4-BE49-F238E27FC236}">
                <a16:creationId xmlns:a16="http://schemas.microsoft.com/office/drawing/2014/main" id="{AC46848F-3F85-4439-B763-EF7B79AF25BC}"/>
              </a:ext>
            </a:extLst>
          </p:cNvPr>
          <p:cNvSpPr/>
          <p:nvPr/>
        </p:nvSpPr>
        <p:spPr>
          <a:xfrm>
            <a:off x="822656" y="3327575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4" name="+123 456 789">
            <a:extLst>
              <a:ext uri="{FF2B5EF4-FFF2-40B4-BE49-F238E27FC236}">
                <a16:creationId xmlns:a16="http://schemas.microsoft.com/office/drawing/2014/main" id="{77F6BB2D-F589-4984-ACA8-F4D3A2DDDE67}"/>
              </a:ext>
            </a:extLst>
          </p:cNvPr>
          <p:cNvSpPr/>
          <p:nvPr/>
        </p:nvSpPr>
        <p:spPr>
          <a:xfrm>
            <a:off x="1042988" y="3251224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255" name="www.yourwebsite.com">
            <a:extLst>
              <a:ext uri="{FF2B5EF4-FFF2-40B4-BE49-F238E27FC236}">
                <a16:creationId xmlns:a16="http://schemas.microsoft.com/office/drawing/2014/main" id="{67AEF756-B7E8-4949-A9EF-76FEDDF62B0D}"/>
              </a:ext>
            </a:extLst>
          </p:cNvPr>
          <p:cNvSpPr/>
          <p:nvPr/>
        </p:nvSpPr>
        <p:spPr>
          <a:xfrm>
            <a:off x="1042988" y="3441017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256" name="CONTACT US">
            <a:extLst>
              <a:ext uri="{FF2B5EF4-FFF2-40B4-BE49-F238E27FC236}">
                <a16:creationId xmlns:a16="http://schemas.microsoft.com/office/drawing/2014/main" id="{39D2DAEE-B9C2-492A-BC04-6BE23B6BE320}"/>
              </a:ext>
            </a:extLst>
          </p:cNvPr>
          <p:cNvSpPr/>
          <p:nvPr/>
        </p:nvSpPr>
        <p:spPr>
          <a:xfrm>
            <a:off x="1042988" y="3137848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30AFB2AD-7501-4AAB-9EE7-BF07EB352F78}"/>
              </a:ext>
            </a:extLst>
          </p:cNvPr>
          <p:cNvSpPr txBox="1"/>
          <p:nvPr/>
        </p:nvSpPr>
        <p:spPr>
          <a:xfrm>
            <a:off x="1971984" y="1055635"/>
            <a:ext cx="1085233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BRAND NAME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FDA39F42-1310-494C-9EAE-5685D9FABD98}"/>
              </a:ext>
            </a:extLst>
          </p:cNvPr>
          <p:cNvSpPr txBox="1"/>
          <p:nvPr/>
        </p:nvSpPr>
        <p:spPr>
          <a:xfrm>
            <a:off x="2159952" y="1220059"/>
            <a:ext cx="709297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1" u="none" strike="noStrike" cap="none" spc="93" normalizeH="0" baseline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Art &amp; Design Logo</a:t>
            </a:r>
          </a:p>
        </p:txBody>
      </p:sp>
      <p:grpSp>
        <p:nvGrpSpPr>
          <p:cNvPr id="260" name="Group">
            <a:extLst>
              <a:ext uri="{FF2B5EF4-FFF2-40B4-BE49-F238E27FC236}">
                <a16:creationId xmlns:a16="http://schemas.microsoft.com/office/drawing/2014/main" id="{AD5751AD-888D-4BD8-8CAE-94A47AC13B7B}"/>
              </a:ext>
            </a:extLst>
          </p:cNvPr>
          <p:cNvGrpSpPr/>
          <p:nvPr/>
        </p:nvGrpSpPr>
        <p:grpSpPr>
          <a:xfrm flipH="1">
            <a:off x="2275478" y="387265"/>
            <a:ext cx="478244" cy="652534"/>
            <a:chOff x="0" y="0"/>
            <a:chExt cx="4879523" cy="6657811"/>
          </a:xfrm>
        </p:grpSpPr>
        <p:sp>
          <p:nvSpPr>
            <p:cNvPr id="261" name="Shape">
              <a:extLst>
                <a:ext uri="{FF2B5EF4-FFF2-40B4-BE49-F238E27FC236}">
                  <a16:creationId xmlns:a16="http://schemas.microsoft.com/office/drawing/2014/main" id="{CA126D2B-2DA5-4DCD-9EDF-5A9E30AB12D9}"/>
                </a:ext>
              </a:extLst>
            </p:cNvPr>
            <p:cNvSpPr/>
            <p:nvPr/>
          </p:nvSpPr>
          <p:spPr>
            <a:xfrm>
              <a:off x="1117599" y="673099"/>
              <a:ext cx="400338" cy="1326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3689"/>
                  </a:lnTo>
                  <a:lnTo>
                    <a:pt x="0" y="21600"/>
                  </a:lnTo>
                  <a:cubicBezTo>
                    <a:pt x="6843" y="20368"/>
                    <a:pt x="14066" y="19311"/>
                    <a:pt x="21600" y="18443"/>
                  </a:cubicBezTo>
                  <a:cubicBezTo>
                    <a:pt x="21600" y="18443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2" name="Shape">
              <a:extLst>
                <a:ext uri="{FF2B5EF4-FFF2-40B4-BE49-F238E27FC236}">
                  <a16:creationId xmlns:a16="http://schemas.microsoft.com/office/drawing/2014/main" id="{B5F2A6C8-CA5D-41C2-B04C-87D0575B3F95}"/>
                </a:ext>
              </a:extLst>
            </p:cNvPr>
            <p:cNvSpPr/>
            <p:nvPr/>
          </p:nvSpPr>
          <p:spPr>
            <a:xfrm>
              <a:off x="2222499" y="152399"/>
              <a:ext cx="426266" cy="1492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92"/>
                  </a:moveTo>
                  <a:lnTo>
                    <a:pt x="21600" y="1716"/>
                  </a:lnTo>
                  <a:lnTo>
                    <a:pt x="10987" y="0"/>
                  </a:lnTo>
                  <a:lnTo>
                    <a:pt x="0" y="1776"/>
                  </a:lnTo>
                  <a:lnTo>
                    <a:pt x="0" y="21600"/>
                  </a:lnTo>
                  <a:cubicBezTo>
                    <a:pt x="3627" y="21513"/>
                    <a:pt x="7284" y="21458"/>
                    <a:pt x="10988" y="21458"/>
                  </a:cubicBezTo>
                  <a:cubicBezTo>
                    <a:pt x="14564" y="21458"/>
                    <a:pt x="18096" y="21511"/>
                    <a:pt x="21600" y="215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3" name="Shape">
              <a:extLst>
                <a:ext uri="{FF2B5EF4-FFF2-40B4-BE49-F238E27FC236}">
                  <a16:creationId xmlns:a16="http://schemas.microsoft.com/office/drawing/2014/main" id="{E7FFF32B-5DE1-4771-9B2F-B30AEE0EF115}"/>
                </a:ext>
              </a:extLst>
            </p:cNvPr>
            <p:cNvSpPr/>
            <p:nvPr/>
          </p:nvSpPr>
          <p:spPr>
            <a:xfrm>
              <a:off x="1866900" y="3136900"/>
              <a:ext cx="1138724" cy="495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162"/>
                  </a:moveTo>
                  <a:lnTo>
                    <a:pt x="2701" y="10773"/>
                  </a:lnTo>
                  <a:lnTo>
                    <a:pt x="10800" y="21600"/>
                  </a:lnTo>
                  <a:lnTo>
                    <a:pt x="21600" y="7162"/>
                  </a:lnTo>
                  <a:cubicBezTo>
                    <a:pt x="18468" y="2632"/>
                    <a:pt x="14767" y="0"/>
                    <a:pt x="10800" y="0"/>
                  </a:cubicBezTo>
                  <a:cubicBezTo>
                    <a:pt x="6834" y="0"/>
                    <a:pt x="3132" y="2632"/>
                    <a:pt x="0" y="71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4" name="Shape">
              <a:extLst>
                <a:ext uri="{FF2B5EF4-FFF2-40B4-BE49-F238E27FC236}">
                  <a16:creationId xmlns:a16="http://schemas.microsoft.com/office/drawing/2014/main" id="{6FE06712-E0EB-40C4-96F8-CF2E4FAF45FB}"/>
                </a:ext>
              </a:extLst>
            </p:cNvPr>
            <p:cNvSpPr/>
            <p:nvPr/>
          </p:nvSpPr>
          <p:spPr>
            <a:xfrm>
              <a:off x="3352799" y="673099"/>
              <a:ext cx="407748" cy="1331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06"/>
                  </a:moveTo>
                  <a:cubicBezTo>
                    <a:pt x="7540" y="19279"/>
                    <a:pt x="14762" y="20350"/>
                    <a:pt x="21600" y="21600"/>
                  </a:cubicBezTo>
                  <a:lnTo>
                    <a:pt x="21600" y="3746"/>
                  </a:lnTo>
                  <a:lnTo>
                    <a:pt x="0" y="0"/>
                  </a:lnTo>
                  <a:cubicBezTo>
                    <a:pt x="0" y="0"/>
                    <a:pt x="0" y="18406"/>
                    <a:pt x="0" y="1840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5" name="Shape">
              <a:extLst>
                <a:ext uri="{FF2B5EF4-FFF2-40B4-BE49-F238E27FC236}">
                  <a16:creationId xmlns:a16="http://schemas.microsoft.com/office/drawing/2014/main" id="{C4DC29DE-3630-429D-9E7A-827BFF4AD210}"/>
                </a:ext>
              </a:extLst>
            </p:cNvPr>
            <p:cNvSpPr/>
            <p:nvPr/>
          </p:nvSpPr>
          <p:spPr>
            <a:xfrm>
              <a:off x="990599" y="0"/>
              <a:ext cx="2905027" cy="3797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6" y="11388"/>
                  </a:moveTo>
                  <a:cubicBezTo>
                    <a:pt x="19626" y="10949"/>
                    <a:pt x="18613" y="10574"/>
                    <a:pt x="17554" y="10268"/>
                  </a:cubicBezTo>
                  <a:lnTo>
                    <a:pt x="17554" y="3817"/>
                  </a:lnTo>
                  <a:lnTo>
                    <a:pt x="20586" y="5129"/>
                  </a:lnTo>
                  <a:cubicBezTo>
                    <a:pt x="20586" y="5129"/>
                    <a:pt x="20586" y="11388"/>
                    <a:pt x="20586" y="11388"/>
                  </a:cubicBezTo>
                  <a:close/>
                  <a:moveTo>
                    <a:pt x="20586" y="16343"/>
                  </a:moveTo>
                  <a:lnTo>
                    <a:pt x="16007" y="18381"/>
                  </a:lnTo>
                  <a:cubicBezTo>
                    <a:pt x="14537" y="17579"/>
                    <a:pt x="12740" y="17104"/>
                    <a:pt x="10800" y="17104"/>
                  </a:cubicBezTo>
                  <a:cubicBezTo>
                    <a:pt x="8860" y="17104"/>
                    <a:pt x="7063" y="17579"/>
                    <a:pt x="5593" y="18381"/>
                  </a:cubicBezTo>
                  <a:lnTo>
                    <a:pt x="1014" y="16343"/>
                  </a:lnTo>
                  <a:lnTo>
                    <a:pt x="1014" y="12301"/>
                  </a:lnTo>
                  <a:cubicBezTo>
                    <a:pt x="1951" y="11840"/>
                    <a:pt x="2946" y="11443"/>
                    <a:pt x="3991" y="11118"/>
                  </a:cubicBezTo>
                  <a:cubicBezTo>
                    <a:pt x="4324" y="11014"/>
                    <a:pt x="4662" y="10919"/>
                    <a:pt x="5004" y="10830"/>
                  </a:cubicBezTo>
                  <a:cubicBezTo>
                    <a:pt x="6024" y="10567"/>
                    <a:pt x="7083" y="10369"/>
                    <a:pt x="8174" y="10247"/>
                  </a:cubicBezTo>
                  <a:cubicBezTo>
                    <a:pt x="8509" y="10210"/>
                    <a:pt x="8847" y="10181"/>
                    <a:pt x="9188" y="10158"/>
                  </a:cubicBezTo>
                  <a:cubicBezTo>
                    <a:pt x="9719" y="10122"/>
                    <a:pt x="10256" y="10100"/>
                    <a:pt x="10800" y="10100"/>
                  </a:cubicBezTo>
                  <a:cubicBezTo>
                    <a:pt x="11325" y="10100"/>
                    <a:pt x="11843" y="10121"/>
                    <a:pt x="12357" y="10155"/>
                  </a:cubicBezTo>
                  <a:cubicBezTo>
                    <a:pt x="12698" y="10177"/>
                    <a:pt x="13036" y="10205"/>
                    <a:pt x="13371" y="10242"/>
                  </a:cubicBezTo>
                  <a:cubicBezTo>
                    <a:pt x="14462" y="10361"/>
                    <a:pt x="15521" y="10555"/>
                    <a:pt x="16540" y="10816"/>
                  </a:cubicBezTo>
                  <a:cubicBezTo>
                    <a:pt x="16883" y="10904"/>
                    <a:pt x="17221" y="10999"/>
                    <a:pt x="17554" y="11101"/>
                  </a:cubicBezTo>
                  <a:cubicBezTo>
                    <a:pt x="18619" y="11429"/>
                    <a:pt x="19632" y="11832"/>
                    <a:pt x="20586" y="12301"/>
                  </a:cubicBezTo>
                  <a:cubicBezTo>
                    <a:pt x="20586" y="12301"/>
                    <a:pt x="20586" y="16343"/>
                    <a:pt x="20586" y="16343"/>
                  </a:cubicBezTo>
                  <a:close/>
                  <a:moveTo>
                    <a:pt x="10800" y="20699"/>
                  </a:moveTo>
                  <a:lnTo>
                    <a:pt x="7625" y="19286"/>
                  </a:lnTo>
                  <a:lnTo>
                    <a:pt x="6566" y="18815"/>
                  </a:lnTo>
                  <a:cubicBezTo>
                    <a:pt x="7794" y="18223"/>
                    <a:pt x="9245" y="17880"/>
                    <a:pt x="10800" y="17880"/>
                  </a:cubicBezTo>
                  <a:cubicBezTo>
                    <a:pt x="12355" y="17880"/>
                    <a:pt x="13806" y="18223"/>
                    <a:pt x="15033" y="18815"/>
                  </a:cubicBezTo>
                  <a:cubicBezTo>
                    <a:pt x="15033" y="18815"/>
                    <a:pt x="10800" y="20699"/>
                    <a:pt x="10800" y="20699"/>
                  </a:cubicBezTo>
                  <a:close/>
                  <a:moveTo>
                    <a:pt x="1014" y="5129"/>
                  </a:moveTo>
                  <a:lnTo>
                    <a:pt x="3991" y="3840"/>
                  </a:lnTo>
                  <a:lnTo>
                    <a:pt x="3991" y="10284"/>
                  </a:lnTo>
                  <a:cubicBezTo>
                    <a:pt x="2952" y="10588"/>
                    <a:pt x="1957" y="10957"/>
                    <a:pt x="1014" y="11387"/>
                  </a:cubicBezTo>
                  <a:cubicBezTo>
                    <a:pt x="1014" y="11387"/>
                    <a:pt x="1014" y="5129"/>
                    <a:pt x="1014" y="5129"/>
                  </a:cubicBezTo>
                  <a:close/>
                  <a:moveTo>
                    <a:pt x="5004" y="3401"/>
                  </a:moveTo>
                  <a:lnTo>
                    <a:pt x="8174" y="2029"/>
                  </a:lnTo>
                  <a:lnTo>
                    <a:pt x="8174" y="9466"/>
                  </a:lnTo>
                  <a:cubicBezTo>
                    <a:pt x="7086" y="9580"/>
                    <a:pt x="6026" y="9763"/>
                    <a:pt x="5004" y="10012"/>
                  </a:cubicBezTo>
                  <a:cubicBezTo>
                    <a:pt x="5004" y="10012"/>
                    <a:pt x="5004" y="3401"/>
                    <a:pt x="5004" y="3401"/>
                  </a:cubicBezTo>
                  <a:close/>
                  <a:moveTo>
                    <a:pt x="9188" y="1590"/>
                  </a:moveTo>
                  <a:lnTo>
                    <a:pt x="10800" y="892"/>
                  </a:lnTo>
                  <a:lnTo>
                    <a:pt x="12357" y="1566"/>
                  </a:lnTo>
                  <a:lnTo>
                    <a:pt x="12357" y="9377"/>
                  </a:lnTo>
                  <a:cubicBezTo>
                    <a:pt x="11843" y="9345"/>
                    <a:pt x="11325" y="9324"/>
                    <a:pt x="10800" y="9324"/>
                  </a:cubicBezTo>
                  <a:cubicBezTo>
                    <a:pt x="10257" y="9324"/>
                    <a:pt x="9720" y="9346"/>
                    <a:pt x="9188" y="9380"/>
                  </a:cubicBezTo>
                  <a:cubicBezTo>
                    <a:pt x="9188" y="9380"/>
                    <a:pt x="9188" y="1590"/>
                    <a:pt x="9188" y="1590"/>
                  </a:cubicBezTo>
                  <a:close/>
                  <a:moveTo>
                    <a:pt x="13371" y="2005"/>
                  </a:moveTo>
                  <a:lnTo>
                    <a:pt x="16540" y="3378"/>
                  </a:lnTo>
                  <a:lnTo>
                    <a:pt x="16540" y="9997"/>
                  </a:lnTo>
                  <a:cubicBezTo>
                    <a:pt x="15518" y="9751"/>
                    <a:pt x="14458" y="9572"/>
                    <a:pt x="13371" y="9460"/>
                  </a:cubicBezTo>
                  <a:cubicBezTo>
                    <a:pt x="13371" y="9460"/>
                    <a:pt x="13371" y="2005"/>
                    <a:pt x="13371" y="2005"/>
                  </a:cubicBezTo>
                  <a:close/>
                  <a:moveTo>
                    <a:pt x="16540" y="2486"/>
                  </a:moveTo>
                  <a:lnTo>
                    <a:pt x="13371" y="1114"/>
                  </a:lnTo>
                  <a:lnTo>
                    <a:pt x="12357" y="675"/>
                  </a:lnTo>
                  <a:lnTo>
                    <a:pt x="10800" y="0"/>
                  </a:lnTo>
                  <a:lnTo>
                    <a:pt x="9188" y="699"/>
                  </a:lnTo>
                  <a:lnTo>
                    <a:pt x="8174" y="1138"/>
                  </a:lnTo>
                  <a:lnTo>
                    <a:pt x="5004" y="2510"/>
                  </a:lnTo>
                  <a:lnTo>
                    <a:pt x="3991" y="2949"/>
                  </a:lnTo>
                  <a:lnTo>
                    <a:pt x="0" y="4677"/>
                  </a:lnTo>
                  <a:lnTo>
                    <a:pt x="0" y="11883"/>
                  </a:lnTo>
                  <a:lnTo>
                    <a:pt x="0" y="12835"/>
                  </a:lnTo>
                  <a:lnTo>
                    <a:pt x="0" y="16789"/>
                  </a:lnTo>
                  <a:lnTo>
                    <a:pt x="4748" y="18902"/>
                  </a:lnTo>
                  <a:lnTo>
                    <a:pt x="5672" y="19314"/>
                  </a:lnTo>
                  <a:lnTo>
                    <a:pt x="7115" y="19956"/>
                  </a:lnTo>
                  <a:lnTo>
                    <a:pt x="10800" y="21600"/>
                  </a:lnTo>
                  <a:lnTo>
                    <a:pt x="15928" y="19314"/>
                  </a:lnTo>
                  <a:lnTo>
                    <a:pt x="16852" y="18902"/>
                  </a:lnTo>
                  <a:lnTo>
                    <a:pt x="21600" y="16789"/>
                  </a:lnTo>
                  <a:lnTo>
                    <a:pt x="21600" y="12835"/>
                  </a:lnTo>
                  <a:lnTo>
                    <a:pt x="21600" y="11883"/>
                  </a:lnTo>
                  <a:lnTo>
                    <a:pt x="21600" y="4677"/>
                  </a:lnTo>
                  <a:lnTo>
                    <a:pt x="17554" y="2925"/>
                  </a:lnTo>
                  <a:cubicBezTo>
                    <a:pt x="17554" y="2925"/>
                    <a:pt x="16540" y="2486"/>
                    <a:pt x="16540" y="2486"/>
                  </a:cubicBezTo>
                  <a:close/>
                </a:path>
              </a:pathLst>
            </a:custGeom>
            <a:solidFill>
              <a:srgbClr val="3F3F3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6" name="Shape">
              <a:extLst>
                <a:ext uri="{FF2B5EF4-FFF2-40B4-BE49-F238E27FC236}">
                  <a16:creationId xmlns:a16="http://schemas.microsoft.com/office/drawing/2014/main" id="{33CDAFFB-E59B-4DEA-B583-F7A43236C521}"/>
                </a:ext>
              </a:extLst>
            </p:cNvPr>
            <p:cNvSpPr/>
            <p:nvPr/>
          </p:nvSpPr>
          <p:spPr>
            <a:xfrm>
              <a:off x="-1" y="2362199"/>
              <a:ext cx="4879525" cy="4295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99" y="0"/>
                  </a:moveTo>
                  <a:lnTo>
                    <a:pt x="17799" y="3446"/>
                  </a:lnTo>
                  <a:lnTo>
                    <a:pt x="14862" y="5387"/>
                  </a:lnTo>
                  <a:cubicBezTo>
                    <a:pt x="15663" y="6450"/>
                    <a:pt x="16148" y="7827"/>
                    <a:pt x="16148" y="9332"/>
                  </a:cubicBezTo>
                  <a:cubicBezTo>
                    <a:pt x="16148" y="12682"/>
                    <a:pt x="13749" y="15407"/>
                    <a:pt x="10800" y="15407"/>
                  </a:cubicBezTo>
                  <a:cubicBezTo>
                    <a:pt x="7851" y="15407"/>
                    <a:pt x="5452" y="12682"/>
                    <a:pt x="5452" y="9332"/>
                  </a:cubicBezTo>
                  <a:cubicBezTo>
                    <a:pt x="5452" y="7827"/>
                    <a:pt x="5937" y="6450"/>
                    <a:pt x="6738" y="5387"/>
                  </a:cubicBezTo>
                  <a:lnTo>
                    <a:pt x="3801" y="3446"/>
                  </a:lnTo>
                  <a:lnTo>
                    <a:pt x="3801" y="0"/>
                  </a:lnTo>
                  <a:cubicBezTo>
                    <a:pt x="1478" y="2252"/>
                    <a:pt x="0" y="5598"/>
                    <a:pt x="0" y="9332"/>
                  </a:cubicBezTo>
                  <a:cubicBezTo>
                    <a:pt x="0" y="16097"/>
                    <a:pt x="4845" y="21600"/>
                    <a:pt x="10800" y="21600"/>
                  </a:cubicBezTo>
                  <a:cubicBezTo>
                    <a:pt x="16755" y="21600"/>
                    <a:pt x="21600" y="16097"/>
                    <a:pt x="21600" y="9332"/>
                  </a:cubicBezTo>
                  <a:cubicBezTo>
                    <a:pt x="21600" y="5598"/>
                    <a:pt x="20122" y="2252"/>
                    <a:pt x="1779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68463844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79A96E4-CAF1-4EFC-BE5F-53004394F047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7651D014-80E1-43A6-80A3-1D8DB127FB3C}"/>
              </a:ext>
            </a:extLst>
          </p:cNvPr>
          <p:cNvSpPr txBox="1"/>
          <p:nvPr/>
        </p:nvSpPr>
        <p:spPr>
          <a:xfrm>
            <a:off x="726415" y="1610837"/>
            <a:ext cx="3576371" cy="6104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300" b="1" i="0" u="none" strike="noStrike" cap="none" spc="334" normalizeH="0" baseline="0" dirty="0">
                <a:ln>
                  <a:noFill/>
                </a:ln>
                <a:solidFill>
                  <a:srgbClr val="1F4EE5"/>
                </a:solidFill>
                <a:effectLst/>
                <a:uFillTx/>
                <a:latin typeface="TrajanPro-Bold"/>
                <a:ea typeface="+mn-ea"/>
                <a:cs typeface="+mn-cs"/>
                <a:sym typeface="TrajanPro-Bold"/>
                <a:rtl val="0"/>
              </a:rPr>
              <a:t>THANK YOU!</a:t>
            </a: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D79944E0-0DD2-4360-A3CC-1EEE639D0782}"/>
              </a:ext>
            </a:extLst>
          </p:cNvPr>
          <p:cNvSpPr/>
          <p:nvPr/>
        </p:nvSpPr>
        <p:spPr>
          <a:xfrm>
            <a:off x="505968" y="3485896"/>
            <a:ext cx="374015" cy="399922"/>
          </a:xfrm>
          <a:custGeom>
            <a:avLst/>
            <a:gdLst>
              <a:gd name="connsiteX0" fmla="*/ 332232 w 374015"/>
              <a:gd name="connsiteY0" fmla="*/ 231775 h 399922"/>
              <a:gd name="connsiteX1" fmla="*/ 374015 w 374015"/>
              <a:gd name="connsiteY1" fmla="*/ 244475 h 399922"/>
              <a:gd name="connsiteX2" fmla="*/ 372618 w 374015"/>
              <a:gd name="connsiteY2" fmla="*/ 117475 h 399922"/>
              <a:gd name="connsiteX3" fmla="*/ 0 w 374015"/>
              <a:gd name="connsiteY3" fmla="*/ 0 h 399922"/>
              <a:gd name="connsiteX4" fmla="*/ 1143 w 374015"/>
              <a:gd name="connsiteY4" fmla="*/ 132588 h 399922"/>
              <a:gd name="connsiteX5" fmla="*/ 45212 w 374015"/>
              <a:gd name="connsiteY5" fmla="*/ 145288 h 399922"/>
              <a:gd name="connsiteX6" fmla="*/ 47244 w 374015"/>
              <a:gd name="connsiteY6" fmla="*/ 399923 h 399922"/>
              <a:gd name="connsiteX7" fmla="*/ 333883 w 374015"/>
              <a:gd name="connsiteY7" fmla="*/ 399923 h 39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4015" h="399922">
                <a:moveTo>
                  <a:pt x="332232" y="231775"/>
                </a:moveTo>
                <a:lnTo>
                  <a:pt x="374015" y="244475"/>
                </a:lnTo>
                <a:cubicBezTo>
                  <a:pt x="374015" y="202438"/>
                  <a:pt x="372999" y="160401"/>
                  <a:pt x="372618" y="117475"/>
                </a:cubicBezTo>
                <a:lnTo>
                  <a:pt x="0" y="0"/>
                </a:lnTo>
                <a:cubicBezTo>
                  <a:pt x="0" y="44577"/>
                  <a:pt x="0" y="88900"/>
                  <a:pt x="1143" y="132588"/>
                </a:cubicBezTo>
                <a:lnTo>
                  <a:pt x="45212" y="145288"/>
                </a:lnTo>
                <a:cubicBezTo>
                  <a:pt x="45805" y="229955"/>
                  <a:pt x="46482" y="314833"/>
                  <a:pt x="47244" y="399923"/>
                </a:cubicBezTo>
                <a:lnTo>
                  <a:pt x="333883" y="399923"/>
                </a:lnTo>
                <a:close/>
              </a:path>
            </a:pathLst>
          </a:custGeom>
          <a:solidFill>
            <a:srgbClr val="246FD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223EDCA5-8069-444F-9317-A55DD5239830}"/>
              </a:ext>
            </a:extLst>
          </p:cNvPr>
          <p:cNvSpPr/>
          <p:nvPr/>
        </p:nvSpPr>
        <p:spPr>
          <a:xfrm>
            <a:off x="1361821" y="3756786"/>
            <a:ext cx="302513" cy="129413"/>
          </a:xfrm>
          <a:custGeom>
            <a:avLst/>
            <a:gdLst>
              <a:gd name="connsiteX0" fmla="*/ 301879 w 302513"/>
              <a:gd name="connsiteY0" fmla="*/ 95377 h 129413"/>
              <a:gd name="connsiteX1" fmla="*/ 0 w 302513"/>
              <a:gd name="connsiteY1" fmla="*/ 0 h 129413"/>
              <a:gd name="connsiteX2" fmla="*/ 1778 w 302513"/>
              <a:gd name="connsiteY2" fmla="*/ 118872 h 129413"/>
              <a:gd name="connsiteX3" fmla="*/ 36957 w 302513"/>
              <a:gd name="connsiteY3" fmla="*/ 129413 h 129413"/>
              <a:gd name="connsiteX4" fmla="*/ 302514 w 302513"/>
              <a:gd name="connsiteY4" fmla="*/ 129413 h 129413"/>
              <a:gd name="connsiteX5" fmla="*/ 301879 w 302513"/>
              <a:gd name="connsiteY5" fmla="*/ 95377 h 129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513" h="129413">
                <a:moveTo>
                  <a:pt x="301879" y="95377"/>
                </a:moveTo>
                <a:lnTo>
                  <a:pt x="0" y="0"/>
                </a:lnTo>
                <a:cubicBezTo>
                  <a:pt x="0" y="39751"/>
                  <a:pt x="889" y="79375"/>
                  <a:pt x="1778" y="118872"/>
                </a:cubicBezTo>
                <a:lnTo>
                  <a:pt x="36957" y="129413"/>
                </a:lnTo>
                <a:lnTo>
                  <a:pt x="302514" y="129413"/>
                </a:lnTo>
                <a:cubicBezTo>
                  <a:pt x="301879" y="118110"/>
                  <a:pt x="301879" y="106807"/>
                  <a:pt x="301879" y="95377"/>
                </a:cubicBezTo>
                <a:close/>
              </a:path>
            </a:pathLst>
          </a:custGeom>
          <a:solidFill>
            <a:srgbClr val="246FD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8228511A-1AB4-4194-A7A6-1B73C1D54A55}"/>
              </a:ext>
            </a:extLst>
          </p:cNvPr>
          <p:cNvSpPr/>
          <p:nvPr/>
        </p:nvSpPr>
        <p:spPr>
          <a:xfrm>
            <a:off x="761" y="3029330"/>
            <a:ext cx="3030346" cy="856869"/>
          </a:xfrm>
          <a:custGeom>
            <a:avLst/>
            <a:gdLst>
              <a:gd name="connsiteX0" fmla="*/ 2180971 w 3030346"/>
              <a:gd name="connsiteY0" fmla="*/ 761873 h 856869"/>
              <a:gd name="connsiteX1" fmla="*/ 2452116 w 3030346"/>
              <a:gd name="connsiteY1" fmla="*/ 856869 h 856869"/>
              <a:gd name="connsiteX2" fmla="*/ 3030347 w 3030346"/>
              <a:gd name="connsiteY2" fmla="*/ 856869 h 856869"/>
              <a:gd name="connsiteX3" fmla="*/ 2907538 w 3030346"/>
              <a:gd name="connsiteY3" fmla="*/ 761873 h 856869"/>
              <a:gd name="connsiteX4" fmla="*/ 2167255 w 3030346"/>
              <a:gd name="connsiteY4" fmla="*/ 186436 h 856869"/>
              <a:gd name="connsiteX5" fmla="*/ 1237488 w 3030346"/>
              <a:gd name="connsiteY5" fmla="*/ 106680 h 856869"/>
              <a:gd name="connsiteX6" fmla="*/ 0 w 3030346"/>
              <a:gd name="connsiteY6" fmla="*/ 0 h 856869"/>
              <a:gd name="connsiteX7" fmla="*/ 1242314 w 3030346"/>
              <a:gd name="connsiteY7" fmla="*/ 433832 h 856869"/>
              <a:gd name="connsiteX8" fmla="*/ 2180971 w 3030346"/>
              <a:gd name="connsiteY8" fmla="*/ 761873 h 856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30346" h="856869">
                <a:moveTo>
                  <a:pt x="2180971" y="761873"/>
                </a:moveTo>
                <a:lnTo>
                  <a:pt x="2452116" y="856869"/>
                </a:lnTo>
                <a:lnTo>
                  <a:pt x="3030347" y="856869"/>
                </a:lnTo>
                <a:lnTo>
                  <a:pt x="2907538" y="761873"/>
                </a:lnTo>
                <a:cubicBezTo>
                  <a:pt x="2678430" y="584073"/>
                  <a:pt x="2431669" y="392261"/>
                  <a:pt x="2167255" y="186436"/>
                </a:cubicBezTo>
                <a:cubicBezTo>
                  <a:pt x="1883029" y="162306"/>
                  <a:pt x="1574673" y="135636"/>
                  <a:pt x="1237488" y="106680"/>
                </a:cubicBezTo>
                <a:cubicBezTo>
                  <a:pt x="865124" y="74549"/>
                  <a:pt x="454406" y="38735"/>
                  <a:pt x="0" y="0"/>
                </a:cubicBezTo>
                <a:cubicBezTo>
                  <a:pt x="455549" y="158369"/>
                  <a:pt x="867791" y="303149"/>
                  <a:pt x="1242314" y="433832"/>
                </a:cubicBezTo>
                <a:cubicBezTo>
                  <a:pt x="1581912" y="552069"/>
                  <a:pt x="1893951" y="661416"/>
                  <a:pt x="2180971" y="761873"/>
                </a:cubicBezTo>
                <a:close/>
              </a:path>
            </a:pathLst>
          </a:custGeom>
          <a:gradFill>
            <a:gsLst>
              <a:gs pos="2800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B4E46FD2-C563-4E9E-B127-80AF2B1E910A}"/>
              </a:ext>
            </a:extLst>
          </p:cNvPr>
          <p:cNvSpPr/>
          <p:nvPr/>
        </p:nvSpPr>
        <p:spPr>
          <a:xfrm>
            <a:off x="0" y="3100070"/>
            <a:ext cx="2301875" cy="786129"/>
          </a:xfrm>
          <a:custGeom>
            <a:avLst/>
            <a:gdLst>
              <a:gd name="connsiteX0" fmla="*/ 1244600 w 2301875"/>
              <a:gd name="connsiteY0" fmla="*/ 537337 h 786129"/>
              <a:gd name="connsiteX1" fmla="*/ 2005330 w 2301875"/>
              <a:gd name="connsiteY1" fmla="*/ 786130 h 786129"/>
              <a:gd name="connsiteX2" fmla="*/ 2301875 w 2301875"/>
              <a:gd name="connsiteY2" fmla="*/ 786130 h 786129"/>
              <a:gd name="connsiteX3" fmla="*/ 2183130 w 2301875"/>
              <a:gd name="connsiteY3" fmla="*/ 745490 h 786129"/>
              <a:gd name="connsiteX4" fmla="*/ 1243330 w 2301875"/>
              <a:gd name="connsiteY4" fmla="*/ 424307 h 786129"/>
              <a:gd name="connsiteX5" fmla="*/ 0 w 2301875"/>
              <a:gd name="connsiteY5" fmla="*/ 0 h 786129"/>
              <a:gd name="connsiteX6" fmla="*/ 0 w 2301875"/>
              <a:gd name="connsiteY6" fmla="*/ 130810 h 786129"/>
              <a:gd name="connsiteX7" fmla="*/ 1244600 w 2301875"/>
              <a:gd name="connsiteY7" fmla="*/ 537337 h 786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01875" h="786129">
                <a:moveTo>
                  <a:pt x="1244600" y="537337"/>
                </a:moveTo>
                <a:lnTo>
                  <a:pt x="2005330" y="786130"/>
                </a:lnTo>
                <a:lnTo>
                  <a:pt x="2301875" y="786130"/>
                </a:lnTo>
                <a:lnTo>
                  <a:pt x="2183130" y="745490"/>
                </a:lnTo>
                <a:cubicBezTo>
                  <a:pt x="1896195" y="647446"/>
                  <a:pt x="1582928" y="540385"/>
                  <a:pt x="1243330" y="424307"/>
                </a:cubicBezTo>
                <a:lnTo>
                  <a:pt x="0" y="0"/>
                </a:lnTo>
                <a:cubicBezTo>
                  <a:pt x="0" y="43434"/>
                  <a:pt x="0" y="87037"/>
                  <a:pt x="0" y="130810"/>
                </a:cubicBezTo>
                <a:cubicBezTo>
                  <a:pt x="456311" y="279527"/>
                  <a:pt x="869442" y="414655"/>
                  <a:pt x="1244600" y="537337"/>
                </a:cubicBezTo>
                <a:close/>
              </a:path>
            </a:pathLst>
          </a:custGeom>
          <a:solidFill>
            <a:srgbClr val="246FD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20" name="Image" descr="Image">
            <a:extLst>
              <a:ext uri="{FF2B5EF4-FFF2-40B4-BE49-F238E27FC236}">
                <a16:creationId xmlns:a16="http://schemas.microsoft.com/office/drawing/2014/main" id="{30DE515C-4810-4EB0-8BA5-1B766DD8E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TextBox 120">
            <a:extLst>
              <a:ext uri="{FF2B5EF4-FFF2-40B4-BE49-F238E27FC236}">
                <a16:creationId xmlns:a16="http://schemas.microsoft.com/office/drawing/2014/main" id="{96341415-38D1-44AC-AF3E-8DFA76A3ECE7}"/>
              </a:ext>
            </a:extLst>
          </p:cNvPr>
          <p:cNvSpPr txBox="1"/>
          <p:nvPr/>
        </p:nvSpPr>
        <p:spPr>
          <a:xfrm>
            <a:off x="1714221" y="1090800"/>
            <a:ext cx="1600759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spc="117" normalizeH="0" baseline="0" dirty="0">
                <a:ln>
                  <a:noFill/>
                </a:ln>
                <a:solidFill>
                  <a:srgbClr val="1F4EE5"/>
                </a:solidFill>
                <a:effectLst/>
                <a:uFillTx/>
                <a:latin typeface="TrajanPro-Bold"/>
                <a:ea typeface="+mn-ea"/>
                <a:cs typeface="+mn-cs"/>
                <a:sym typeface="TrajanPro-Bold"/>
                <a:rtl val="0"/>
              </a:rPr>
              <a:t>BRAND </a:t>
            </a:r>
            <a:r>
              <a:rPr kumimoji="0" lang="en-US" sz="1200" b="1" i="0" u="none" strike="noStrike" cap="none" spc="117" normalizeH="0" baseline="0" dirty="0">
                <a:ln>
                  <a:noFill/>
                </a:ln>
                <a:solidFill>
                  <a:srgbClr val="1F4EE5"/>
                </a:solidFill>
                <a:effectLst/>
                <a:uFillTx/>
                <a:latin typeface="TrajanPro-Bold"/>
                <a:ea typeface="+mn-ea"/>
                <a:cs typeface="+mn-cs"/>
                <a:sym typeface="TrajanPro-Bold"/>
                <a:rtl val="0"/>
              </a:rPr>
              <a:t>NAME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C1E55F78-AD24-4BB1-8461-8DC64CC35AE4}"/>
              </a:ext>
            </a:extLst>
          </p:cNvPr>
          <p:cNvSpPr txBox="1"/>
          <p:nvPr/>
        </p:nvSpPr>
        <p:spPr>
          <a:xfrm>
            <a:off x="2120357" y="1296688"/>
            <a:ext cx="788486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1" i="0" u="none" strike="noStrike" cap="none" spc="71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rajanPro-Bold"/>
                <a:ea typeface="+mn-ea"/>
                <a:cs typeface="+mn-cs"/>
                <a:sym typeface="TrajanPro-Bold"/>
                <a:rtl val="0"/>
              </a:rPr>
              <a:t>Attorney and law</a:t>
            </a: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E0AAD60A-3C5A-4282-8406-14A9650033E1}"/>
              </a:ext>
            </a:extLst>
          </p:cNvPr>
          <p:cNvGrpSpPr/>
          <p:nvPr/>
        </p:nvGrpSpPr>
        <p:grpSpPr>
          <a:xfrm>
            <a:off x="2208438" y="488619"/>
            <a:ext cx="612324" cy="612324"/>
            <a:chOff x="2089566" y="253227"/>
            <a:chExt cx="847716" cy="847716"/>
          </a:xfrm>
        </p:grpSpPr>
        <p:sp>
          <p:nvSpPr>
            <p:cNvPr id="123" name="Shape">
              <a:extLst>
                <a:ext uri="{FF2B5EF4-FFF2-40B4-BE49-F238E27FC236}">
                  <a16:creationId xmlns:a16="http://schemas.microsoft.com/office/drawing/2014/main" id="{3919961C-CFDD-46A1-853E-336DD240727D}"/>
                </a:ext>
              </a:extLst>
            </p:cNvPr>
            <p:cNvSpPr/>
            <p:nvPr/>
          </p:nvSpPr>
          <p:spPr>
            <a:xfrm>
              <a:off x="2122402" y="283537"/>
              <a:ext cx="784761" cy="784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6480252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4" name="Shape">
              <a:extLst>
                <a:ext uri="{FF2B5EF4-FFF2-40B4-BE49-F238E27FC236}">
                  <a16:creationId xmlns:a16="http://schemas.microsoft.com/office/drawing/2014/main" id="{3B791B0B-D697-473A-92EC-0CE8BF427379}"/>
                </a:ext>
              </a:extLst>
            </p:cNvPr>
            <p:cNvSpPr/>
            <p:nvPr/>
          </p:nvSpPr>
          <p:spPr>
            <a:xfrm>
              <a:off x="2150187" y="311322"/>
              <a:ext cx="728825" cy="728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21" y="10738"/>
                  </a:moveTo>
                  <a:cubicBezTo>
                    <a:pt x="2091" y="11457"/>
                    <a:pt x="1686" y="13150"/>
                    <a:pt x="1441" y="14848"/>
                  </a:cubicBezTo>
                  <a:cubicBezTo>
                    <a:pt x="1196" y="16546"/>
                    <a:pt x="1111" y="18249"/>
                    <a:pt x="1113" y="18483"/>
                  </a:cubicBezTo>
                  <a:cubicBezTo>
                    <a:pt x="1116" y="18717"/>
                    <a:pt x="1207" y="17482"/>
                    <a:pt x="1370" y="16229"/>
                  </a:cubicBezTo>
                  <a:cubicBezTo>
                    <a:pt x="1534" y="14976"/>
                    <a:pt x="1770" y="13705"/>
                    <a:pt x="1997" y="12752"/>
                  </a:cubicBezTo>
                  <a:cubicBezTo>
                    <a:pt x="2224" y="11799"/>
                    <a:pt x="2442" y="11163"/>
                    <a:pt x="2523" y="10718"/>
                  </a:cubicBezTo>
                  <a:cubicBezTo>
                    <a:pt x="2605" y="10273"/>
                    <a:pt x="2551" y="10019"/>
                    <a:pt x="2321" y="10738"/>
                  </a:cubicBezTo>
                  <a:close/>
                  <a:moveTo>
                    <a:pt x="11607" y="0"/>
                  </a:moveTo>
                  <a:cubicBezTo>
                    <a:pt x="11385" y="201"/>
                    <a:pt x="11131" y="420"/>
                    <a:pt x="10844" y="658"/>
                  </a:cubicBezTo>
                  <a:cubicBezTo>
                    <a:pt x="10127" y="1252"/>
                    <a:pt x="9210" y="1961"/>
                    <a:pt x="8475" y="2342"/>
                  </a:cubicBezTo>
                  <a:cubicBezTo>
                    <a:pt x="8304" y="2431"/>
                    <a:pt x="8143" y="2502"/>
                    <a:pt x="7992" y="2559"/>
                  </a:cubicBezTo>
                  <a:cubicBezTo>
                    <a:pt x="7887" y="2587"/>
                    <a:pt x="7753" y="2630"/>
                    <a:pt x="7622" y="2658"/>
                  </a:cubicBezTo>
                  <a:cubicBezTo>
                    <a:pt x="7445" y="2696"/>
                    <a:pt x="7274" y="2707"/>
                    <a:pt x="7108" y="2698"/>
                  </a:cubicBezTo>
                  <a:cubicBezTo>
                    <a:pt x="6943" y="2689"/>
                    <a:pt x="6783" y="2661"/>
                    <a:pt x="6628" y="2635"/>
                  </a:cubicBezTo>
                  <a:cubicBezTo>
                    <a:pt x="6474" y="2609"/>
                    <a:pt x="6325" y="2587"/>
                    <a:pt x="6204" y="2585"/>
                  </a:cubicBezTo>
                  <a:cubicBezTo>
                    <a:pt x="6120" y="2584"/>
                    <a:pt x="6049" y="2593"/>
                    <a:pt x="5995" y="2608"/>
                  </a:cubicBezTo>
                  <a:cubicBezTo>
                    <a:pt x="6205" y="2634"/>
                    <a:pt x="6408" y="2666"/>
                    <a:pt x="6597" y="2705"/>
                  </a:cubicBezTo>
                  <a:cubicBezTo>
                    <a:pt x="7281" y="2846"/>
                    <a:pt x="7780" y="3077"/>
                    <a:pt x="8025" y="3227"/>
                  </a:cubicBezTo>
                  <a:cubicBezTo>
                    <a:pt x="8270" y="3377"/>
                    <a:pt x="8261" y="3445"/>
                    <a:pt x="8200" y="3615"/>
                  </a:cubicBezTo>
                  <a:cubicBezTo>
                    <a:pt x="8139" y="3786"/>
                    <a:pt x="8025" y="4058"/>
                    <a:pt x="7821" y="4421"/>
                  </a:cubicBezTo>
                  <a:cubicBezTo>
                    <a:pt x="7617" y="4784"/>
                    <a:pt x="7322" y="5238"/>
                    <a:pt x="7158" y="5440"/>
                  </a:cubicBezTo>
                  <a:cubicBezTo>
                    <a:pt x="7036" y="5591"/>
                    <a:pt x="6988" y="5602"/>
                    <a:pt x="6676" y="5596"/>
                  </a:cubicBezTo>
                  <a:cubicBezTo>
                    <a:pt x="6878" y="6517"/>
                    <a:pt x="7059" y="7862"/>
                    <a:pt x="7258" y="9733"/>
                  </a:cubicBezTo>
                  <a:cubicBezTo>
                    <a:pt x="7503" y="12039"/>
                    <a:pt x="7775" y="15144"/>
                    <a:pt x="7893" y="17968"/>
                  </a:cubicBezTo>
                  <a:cubicBezTo>
                    <a:pt x="7947" y="19263"/>
                    <a:pt x="7969" y="20499"/>
                    <a:pt x="7964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11607" y="0"/>
                  </a:lnTo>
                  <a:cubicBezTo>
                    <a:pt x="11607" y="0"/>
                    <a:pt x="11607" y="0"/>
                    <a:pt x="11607" y="0"/>
                  </a:cubicBezTo>
                  <a:close/>
                  <a:moveTo>
                    <a:pt x="3660" y="0"/>
                  </a:moveTo>
                  <a:cubicBezTo>
                    <a:pt x="3687" y="89"/>
                    <a:pt x="3715" y="182"/>
                    <a:pt x="3744" y="281"/>
                  </a:cubicBezTo>
                  <a:cubicBezTo>
                    <a:pt x="3908" y="826"/>
                    <a:pt x="4126" y="1516"/>
                    <a:pt x="4380" y="1952"/>
                  </a:cubicBezTo>
                  <a:cubicBezTo>
                    <a:pt x="4532" y="2212"/>
                    <a:pt x="4697" y="2382"/>
                    <a:pt x="4821" y="2509"/>
                  </a:cubicBezTo>
                  <a:cubicBezTo>
                    <a:pt x="5072" y="2523"/>
                    <a:pt x="5334" y="2540"/>
                    <a:pt x="5595" y="2564"/>
                  </a:cubicBezTo>
                  <a:cubicBezTo>
                    <a:pt x="5475" y="2199"/>
                    <a:pt x="5400" y="1652"/>
                    <a:pt x="5474" y="1076"/>
                  </a:cubicBezTo>
                  <a:cubicBezTo>
                    <a:pt x="5519" y="722"/>
                    <a:pt x="5620" y="357"/>
                    <a:pt x="5829" y="0"/>
                  </a:cubicBezTo>
                  <a:lnTo>
                    <a:pt x="3660" y="0"/>
                  </a:lnTo>
                  <a:cubicBezTo>
                    <a:pt x="3660" y="0"/>
                    <a:pt x="3660" y="0"/>
                    <a:pt x="3660" y="0"/>
                  </a:cubicBezTo>
                  <a:close/>
                  <a:moveTo>
                    <a:pt x="0" y="0"/>
                  </a:moveTo>
                  <a:lnTo>
                    <a:pt x="1170" y="0"/>
                  </a:lnTo>
                  <a:cubicBezTo>
                    <a:pt x="1042" y="356"/>
                    <a:pt x="1089" y="775"/>
                    <a:pt x="1229" y="1135"/>
                  </a:cubicBezTo>
                  <a:cubicBezTo>
                    <a:pt x="1442" y="1679"/>
                    <a:pt x="1592" y="1765"/>
                    <a:pt x="2096" y="1990"/>
                  </a:cubicBezTo>
                  <a:cubicBezTo>
                    <a:pt x="2345" y="2100"/>
                    <a:pt x="2572" y="2237"/>
                    <a:pt x="2817" y="2294"/>
                  </a:cubicBezTo>
                  <a:cubicBezTo>
                    <a:pt x="3062" y="2350"/>
                    <a:pt x="3310" y="2357"/>
                    <a:pt x="3580" y="2369"/>
                  </a:cubicBezTo>
                  <a:cubicBezTo>
                    <a:pt x="3850" y="2380"/>
                    <a:pt x="4143" y="2396"/>
                    <a:pt x="4321" y="2450"/>
                  </a:cubicBezTo>
                  <a:cubicBezTo>
                    <a:pt x="4360" y="2462"/>
                    <a:pt x="4393" y="2476"/>
                    <a:pt x="4421" y="2491"/>
                  </a:cubicBezTo>
                  <a:lnTo>
                    <a:pt x="4357" y="2489"/>
                  </a:lnTo>
                  <a:cubicBezTo>
                    <a:pt x="3668" y="2463"/>
                    <a:pt x="3156" y="2462"/>
                    <a:pt x="2856" y="2482"/>
                  </a:cubicBezTo>
                  <a:cubicBezTo>
                    <a:pt x="2556" y="2503"/>
                    <a:pt x="2469" y="2545"/>
                    <a:pt x="2460" y="3090"/>
                  </a:cubicBezTo>
                  <a:cubicBezTo>
                    <a:pt x="2450" y="3636"/>
                    <a:pt x="2518" y="4685"/>
                    <a:pt x="2580" y="5200"/>
                  </a:cubicBezTo>
                  <a:cubicBezTo>
                    <a:pt x="2611" y="5461"/>
                    <a:pt x="2640" y="5585"/>
                    <a:pt x="2756" y="5640"/>
                  </a:cubicBezTo>
                  <a:cubicBezTo>
                    <a:pt x="2695" y="5771"/>
                    <a:pt x="2630" y="5914"/>
                    <a:pt x="2562" y="6069"/>
                  </a:cubicBezTo>
                  <a:cubicBezTo>
                    <a:pt x="2602" y="5981"/>
                    <a:pt x="2693" y="5779"/>
                    <a:pt x="2757" y="5640"/>
                  </a:cubicBezTo>
                  <a:cubicBezTo>
                    <a:pt x="2869" y="5693"/>
                    <a:pt x="3063" y="5681"/>
                    <a:pt x="3420" y="5665"/>
                  </a:cubicBezTo>
                  <a:cubicBezTo>
                    <a:pt x="4055" y="5637"/>
                    <a:pt x="5208" y="5599"/>
                    <a:pt x="5962" y="5591"/>
                  </a:cubicBezTo>
                  <a:cubicBezTo>
                    <a:pt x="5944" y="6054"/>
                    <a:pt x="5863" y="6703"/>
                    <a:pt x="5805" y="7744"/>
                  </a:cubicBezTo>
                  <a:cubicBezTo>
                    <a:pt x="5723" y="9206"/>
                    <a:pt x="5687" y="11440"/>
                    <a:pt x="5805" y="13628"/>
                  </a:cubicBezTo>
                  <a:cubicBezTo>
                    <a:pt x="5923" y="15816"/>
                    <a:pt x="6195" y="17959"/>
                    <a:pt x="6350" y="19929"/>
                  </a:cubicBezTo>
                  <a:cubicBezTo>
                    <a:pt x="6395" y="20507"/>
                    <a:pt x="6430" y="21070"/>
                    <a:pt x="6456" y="21600"/>
                  </a:cubicBezTo>
                  <a:lnTo>
                    <a:pt x="6231" y="21600"/>
                  </a:lnTo>
                  <a:cubicBezTo>
                    <a:pt x="6220" y="21193"/>
                    <a:pt x="6201" y="20760"/>
                    <a:pt x="6167" y="20303"/>
                  </a:cubicBezTo>
                  <a:cubicBezTo>
                    <a:pt x="6092" y="19311"/>
                    <a:pt x="5942" y="18203"/>
                    <a:pt x="5844" y="17125"/>
                  </a:cubicBezTo>
                  <a:cubicBezTo>
                    <a:pt x="5747" y="16047"/>
                    <a:pt x="5701" y="14998"/>
                    <a:pt x="5654" y="14056"/>
                  </a:cubicBezTo>
                  <a:cubicBezTo>
                    <a:pt x="5606" y="13114"/>
                    <a:pt x="5556" y="12279"/>
                    <a:pt x="5529" y="11745"/>
                  </a:cubicBezTo>
                  <a:cubicBezTo>
                    <a:pt x="5502" y="11212"/>
                    <a:pt x="5497" y="10980"/>
                    <a:pt x="5517" y="10188"/>
                  </a:cubicBezTo>
                  <a:cubicBezTo>
                    <a:pt x="5538" y="9396"/>
                    <a:pt x="5583" y="8043"/>
                    <a:pt x="5631" y="7242"/>
                  </a:cubicBezTo>
                  <a:cubicBezTo>
                    <a:pt x="5679" y="6441"/>
                    <a:pt x="5729" y="6191"/>
                    <a:pt x="5733" y="6053"/>
                  </a:cubicBezTo>
                  <a:cubicBezTo>
                    <a:pt x="5738" y="5914"/>
                    <a:pt x="5697" y="5887"/>
                    <a:pt x="5622" y="5910"/>
                  </a:cubicBezTo>
                  <a:cubicBezTo>
                    <a:pt x="5547" y="5932"/>
                    <a:pt x="5438" y="6005"/>
                    <a:pt x="5363" y="6103"/>
                  </a:cubicBezTo>
                  <a:cubicBezTo>
                    <a:pt x="5288" y="6200"/>
                    <a:pt x="5247" y="6323"/>
                    <a:pt x="5213" y="6361"/>
                  </a:cubicBezTo>
                  <a:cubicBezTo>
                    <a:pt x="5179" y="6400"/>
                    <a:pt x="5152" y="6354"/>
                    <a:pt x="5166" y="6252"/>
                  </a:cubicBezTo>
                  <a:cubicBezTo>
                    <a:pt x="5179" y="6150"/>
                    <a:pt x="5234" y="5991"/>
                    <a:pt x="5195" y="5946"/>
                  </a:cubicBezTo>
                  <a:cubicBezTo>
                    <a:pt x="5157" y="5901"/>
                    <a:pt x="5025" y="5969"/>
                    <a:pt x="4904" y="6064"/>
                  </a:cubicBezTo>
                  <a:cubicBezTo>
                    <a:pt x="4783" y="6160"/>
                    <a:pt x="4673" y="6284"/>
                    <a:pt x="4575" y="6440"/>
                  </a:cubicBezTo>
                  <a:cubicBezTo>
                    <a:pt x="4477" y="6597"/>
                    <a:pt x="4392" y="6787"/>
                    <a:pt x="4320" y="6981"/>
                  </a:cubicBezTo>
                  <a:cubicBezTo>
                    <a:pt x="4249" y="7176"/>
                    <a:pt x="4190" y="7376"/>
                    <a:pt x="4160" y="7378"/>
                  </a:cubicBezTo>
                  <a:cubicBezTo>
                    <a:pt x="4131" y="7381"/>
                    <a:pt x="4131" y="7185"/>
                    <a:pt x="4183" y="6979"/>
                  </a:cubicBezTo>
                  <a:cubicBezTo>
                    <a:pt x="4235" y="6772"/>
                    <a:pt x="4339" y="6554"/>
                    <a:pt x="4441" y="6350"/>
                  </a:cubicBezTo>
                  <a:cubicBezTo>
                    <a:pt x="4543" y="6145"/>
                    <a:pt x="4643" y="5955"/>
                    <a:pt x="4545" y="5875"/>
                  </a:cubicBezTo>
                  <a:cubicBezTo>
                    <a:pt x="4447" y="5796"/>
                    <a:pt x="4153" y="5828"/>
                    <a:pt x="3987" y="5880"/>
                  </a:cubicBezTo>
                  <a:cubicBezTo>
                    <a:pt x="3822" y="5932"/>
                    <a:pt x="3786" y="6005"/>
                    <a:pt x="3670" y="6128"/>
                  </a:cubicBezTo>
                  <a:cubicBezTo>
                    <a:pt x="3554" y="6250"/>
                    <a:pt x="3359" y="6423"/>
                    <a:pt x="3186" y="6675"/>
                  </a:cubicBezTo>
                  <a:cubicBezTo>
                    <a:pt x="3014" y="6927"/>
                    <a:pt x="2864" y="7258"/>
                    <a:pt x="2771" y="7462"/>
                  </a:cubicBezTo>
                  <a:cubicBezTo>
                    <a:pt x="2678" y="7666"/>
                    <a:pt x="2642" y="7744"/>
                    <a:pt x="2639" y="7696"/>
                  </a:cubicBezTo>
                  <a:cubicBezTo>
                    <a:pt x="2637" y="7648"/>
                    <a:pt x="2669" y="7476"/>
                    <a:pt x="2778" y="7174"/>
                  </a:cubicBezTo>
                  <a:cubicBezTo>
                    <a:pt x="2887" y="6872"/>
                    <a:pt x="3073" y="6441"/>
                    <a:pt x="3150" y="6209"/>
                  </a:cubicBezTo>
                  <a:cubicBezTo>
                    <a:pt x="3227" y="5978"/>
                    <a:pt x="3166" y="5941"/>
                    <a:pt x="3041" y="5921"/>
                  </a:cubicBezTo>
                  <a:cubicBezTo>
                    <a:pt x="2916" y="5901"/>
                    <a:pt x="2752" y="5908"/>
                    <a:pt x="2562" y="6070"/>
                  </a:cubicBezTo>
                  <a:cubicBezTo>
                    <a:pt x="2034" y="7268"/>
                    <a:pt x="1297" y="9176"/>
                    <a:pt x="648" y="11467"/>
                  </a:cubicBezTo>
                  <a:cubicBezTo>
                    <a:pt x="419" y="12274"/>
                    <a:pt x="201" y="13129"/>
                    <a:pt x="0" y="13993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BFD"/>
                </a:gs>
                <a:gs pos="100000">
                  <a:srgbClr val="0662AF"/>
                </a:gs>
              </a:gsLst>
              <a:lin ang="752980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25" name="Shape">
              <a:extLst>
                <a:ext uri="{FF2B5EF4-FFF2-40B4-BE49-F238E27FC236}">
                  <a16:creationId xmlns:a16="http://schemas.microsoft.com/office/drawing/2014/main" id="{45F68EB6-CCA2-4213-9997-88B89964B528}"/>
                </a:ext>
              </a:extLst>
            </p:cNvPr>
            <p:cNvSpPr/>
            <p:nvPr/>
          </p:nvSpPr>
          <p:spPr>
            <a:xfrm>
              <a:off x="2089566" y="253227"/>
              <a:ext cx="847716" cy="8477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8" y="802"/>
                  </a:moveTo>
                  <a:lnTo>
                    <a:pt x="802" y="802"/>
                  </a:lnTo>
                  <a:lnTo>
                    <a:pt x="802" y="20798"/>
                  </a:lnTo>
                  <a:lnTo>
                    <a:pt x="20798" y="20798"/>
                  </a:lnTo>
                  <a:cubicBezTo>
                    <a:pt x="20798" y="20798"/>
                    <a:pt x="20798" y="802"/>
                    <a:pt x="20798" y="802"/>
                  </a:cubicBezTo>
                  <a:close/>
                  <a:moveTo>
                    <a:pt x="401" y="0"/>
                  </a:moveTo>
                  <a:lnTo>
                    <a:pt x="21199" y="0"/>
                  </a:lnTo>
                  <a:lnTo>
                    <a:pt x="21600" y="0"/>
                  </a:lnTo>
                  <a:lnTo>
                    <a:pt x="21600" y="401"/>
                  </a:lnTo>
                  <a:lnTo>
                    <a:pt x="21600" y="21199"/>
                  </a:lnTo>
                  <a:lnTo>
                    <a:pt x="21600" y="21600"/>
                  </a:lnTo>
                  <a:lnTo>
                    <a:pt x="21199" y="21600"/>
                  </a:lnTo>
                  <a:lnTo>
                    <a:pt x="401" y="21600"/>
                  </a:lnTo>
                  <a:lnTo>
                    <a:pt x="0" y="21600"/>
                  </a:lnTo>
                  <a:lnTo>
                    <a:pt x="0" y="21199"/>
                  </a:lnTo>
                  <a:lnTo>
                    <a:pt x="0" y="401"/>
                  </a:lnTo>
                  <a:lnTo>
                    <a:pt x="0" y="0"/>
                  </a:lnTo>
                  <a:lnTo>
                    <a:pt x="401" y="0"/>
                  </a:lnTo>
                  <a:cubicBezTo>
                    <a:pt x="401" y="0"/>
                    <a:pt x="401" y="0"/>
                    <a:pt x="40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BFD"/>
                </a:gs>
                <a:gs pos="100000">
                  <a:srgbClr val="0662AF"/>
                </a:gs>
              </a:gsLst>
              <a:lin ang="752980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E8AB9215-D4A9-4E6F-A14B-D073232CFA8B}"/>
              </a:ext>
            </a:extLst>
          </p:cNvPr>
          <p:cNvSpPr/>
          <p:nvPr/>
        </p:nvSpPr>
        <p:spPr>
          <a:xfrm rot="16750833">
            <a:off x="2820889" y="3280310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>
            <a:gsLst>
              <a:gs pos="2800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FD73D17D-9D50-4584-9825-13CAE5524EBC}"/>
              </a:ext>
            </a:extLst>
          </p:cNvPr>
          <p:cNvSpPr/>
          <p:nvPr/>
        </p:nvSpPr>
        <p:spPr>
          <a:xfrm>
            <a:off x="2867848" y="3327575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4" name="+123 456 789">
            <a:extLst>
              <a:ext uri="{FF2B5EF4-FFF2-40B4-BE49-F238E27FC236}">
                <a16:creationId xmlns:a16="http://schemas.microsoft.com/office/drawing/2014/main" id="{E1DC525F-8141-41E0-B39D-D40D5772981A}"/>
              </a:ext>
            </a:extLst>
          </p:cNvPr>
          <p:cNvSpPr/>
          <p:nvPr/>
        </p:nvSpPr>
        <p:spPr>
          <a:xfrm>
            <a:off x="3088180" y="3251224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35" name="www.yourwebsite.com">
            <a:extLst>
              <a:ext uri="{FF2B5EF4-FFF2-40B4-BE49-F238E27FC236}">
                <a16:creationId xmlns:a16="http://schemas.microsoft.com/office/drawing/2014/main" id="{C11462AE-7DD8-4A69-B115-C6DA291CAD9A}"/>
              </a:ext>
            </a:extLst>
          </p:cNvPr>
          <p:cNvSpPr/>
          <p:nvPr/>
        </p:nvSpPr>
        <p:spPr>
          <a:xfrm>
            <a:off x="3088180" y="3441017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36" name="CONTACT US">
            <a:extLst>
              <a:ext uri="{FF2B5EF4-FFF2-40B4-BE49-F238E27FC236}">
                <a16:creationId xmlns:a16="http://schemas.microsoft.com/office/drawing/2014/main" id="{3AAA2566-3656-498A-98CF-10BABCECB847}"/>
              </a:ext>
            </a:extLst>
          </p:cNvPr>
          <p:cNvSpPr/>
          <p:nvPr/>
        </p:nvSpPr>
        <p:spPr>
          <a:xfrm>
            <a:off x="3088180" y="3137848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200610739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9FBE15C-945A-4083-B9A0-C964B267CA96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D32665D-DDF8-418E-AFF6-C9B84663B7FD}"/>
              </a:ext>
            </a:extLst>
          </p:cNvPr>
          <p:cNvSpPr txBox="1"/>
          <p:nvPr/>
        </p:nvSpPr>
        <p:spPr>
          <a:xfrm>
            <a:off x="949960" y="1608836"/>
            <a:ext cx="3129280" cy="6121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300" b="1" i="0" u="none" strike="noStrike" cap="none" spc="0" normalizeH="0" baseline="0" dirty="0">
                <a:ln>
                  <a:noFill/>
                </a:ln>
                <a:solidFill>
                  <a:srgbClr val="E2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THANK YOU!</a:t>
            </a: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7D20C27D-127F-4654-8DF9-8090F3A18363}"/>
              </a:ext>
            </a:extLst>
          </p:cNvPr>
          <p:cNvSpPr/>
          <p:nvPr/>
        </p:nvSpPr>
        <p:spPr>
          <a:xfrm>
            <a:off x="3932682" y="2892679"/>
            <a:ext cx="1096517" cy="992758"/>
          </a:xfrm>
          <a:custGeom>
            <a:avLst/>
            <a:gdLst>
              <a:gd name="connsiteX0" fmla="*/ 904875 w 1096517"/>
              <a:gd name="connsiteY0" fmla="*/ 800227 h 992758"/>
              <a:gd name="connsiteX1" fmla="*/ 1000760 w 1096517"/>
              <a:gd name="connsiteY1" fmla="*/ 703453 h 992758"/>
              <a:gd name="connsiteX2" fmla="*/ 986917 w 1096517"/>
              <a:gd name="connsiteY2" fmla="*/ 701675 h 992758"/>
              <a:gd name="connsiteX3" fmla="*/ 929767 w 1096517"/>
              <a:gd name="connsiteY3" fmla="*/ 698373 h 992758"/>
              <a:gd name="connsiteX4" fmla="*/ 527431 w 1096517"/>
              <a:gd name="connsiteY4" fmla="*/ 885698 h 992758"/>
              <a:gd name="connsiteX5" fmla="*/ 439166 w 1096517"/>
              <a:gd name="connsiteY5" fmla="*/ 834898 h 992758"/>
              <a:gd name="connsiteX6" fmla="*/ 420878 w 1096517"/>
              <a:gd name="connsiteY6" fmla="*/ 817753 h 992758"/>
              <a:gd name="connsiteX7" fmla="*/ 420878 w 1096517"/>
              <a:gd name="connsiteY7" fmla="*/ 792353 h 992758"/>
              <a:gd name="connsiteX8" fmla="*/ 435356 w 1096517"/>
              <a:gd name="connsiteY8" fmla="*/ 672211 h 992758"/>
              <a:gd name="connsiteX9" fmla="*/ 596519 w 1096517"/>
              <a:gd name="connsiteY9" fmla="*/ 407289 h 992758"/>
              <a:gd name="connsiteX10" fmla="*/ 450723 w 1096517"/>
              <a:gd name="connsiteY10" fmla="*/ 0 h 992758"/>
              <a:gd name="connsiteX11" fmla="*/ 0 w 1096517"/>
              <a:gd name="connsiteY11" fmla="*/ 454787 h 992758"/>
              <a:gd name="connsiteX12" fmla="*/ 533400 w 1096517"/>
              <a:gd name="connsiteY12" fmla="*/ 992759 h 992758"/>
              <a:gd name="connsiteX13" fmla="*/ 1096518 w 1096517"/>
              <a:gd name="connsiteY13" fmla="*/ 992759 h 99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6517" h="992758">
                <a:moveTo>
                  <a:pt x="904875" y="800227"/>
                </a:moveTo>
                <a:lnTo>
                  <a:pt x="1000760" y="703453"/>
                </a:lnTo>
                <a:lnTo>
                  <a:pt x="986917" y="701675"/>
                </a:lnTo>
                <a:cubicBezTo>
                  <a:pt x="967941" y="699544"/>
                  <a:pt x="948863" y="698442"/>
                  <a:pt x="929767" y="698373"/>
                </a:cubicBezTo>
                <a:cubicBezTo>
                  <a:pt x="774458" y="697816"/>
                  <a:pt x="626975" y="766483"/>
                  <a:pt x="527431" y="885698"/>
                </a:cubicBezTo>
                <a:cubicBezTo>
                  <a:pt x="494791" y="875100"/>
                  <a:pt x="464727" y="857796"/>
                  <a:pt x="439166" y="834898"/>
                </a:cubicBezTo>
                <a:cubicBezTo>
                  <a:pt x="432747" y="829537"/>
                  <a:pt x="426641" y="823813"/>
                  <a:pt x="420878" y="817753"/>
                </a:cubicBezTo>
                <a:cubicBezTo>
                  <a:pt x="420878" y="809371"/>
                  <a:pt x="420878" y="801243"/>
                  <a:pt x="420878" y="792353"/>
                </a:cubicBezTo>
                <a:cubicBezTo>
                  <a:pt x="420873" y="751870"/>
                  <a:pt x="425734" y="711534"/>
                  <a:pt x="435356" y="672211"/>
                </a:cubicBezTo>
                <a:cubicBezTo>
                  <a:pt x="516838" y="604106"/>
                  <a:pt x="573502" y="510960"/>
                  <a:pt x="596519" y="407289"/>
                </a:cubicBezTo>
                <a:cubicBezTo>
                  <a:pt x="661670" y="365887"/>
                  <a:pt x="516382" y="108839"/>
                  <a:pt x="450723" y="0"/>
                </a:cubicBezTo>
                <a:lnTo>
                  <a:pt x="0" y="454787"/>
                </a:lnTo>
                <a:lnTo>
                  <a:pt x="533400" y="992759"/>
                </a:lnTo>
                <a:lnTo>
                  <a:pt x="1096518" y="992759"/>
                </a:lnTo>
                <a:close/>
              </a:path>
            </a:pathLst>
          </a:custGeom>
          <a:solidFill>
            <a:srgbClr val="EC1E24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75ED8715-5798-4147-AEFD-4228B51DAC0D}"/>
              </a:ext>
            </a:extLst>
          </p:cNvPr>
          <p:cNvSpPr/>
          <p:nvPr/>
        </p:nvSpPr>
        <p:spPr>
          <a:xfrm>
            <a:off x="4654677" y="3317747"/>
            <a:ext cx="58927" cy="76580"/>
          </a:xfrm>
          <a:custGeom>
            <a:avLst/>
            <a:gdLst>
              <a:gd name="connsiteX0" fmla="*/ 58928 w 58927"/>
              <a:gd name="connsiteY0" fmla="*/ 47244 h 76580"/>
              <a:gd name="connsiteX1" fmla="*/ 48895 w 58927"/>
              <a:gd name="connsiteY1" fmla="*/ 0 h 76580"/>
              <a:gd name="connsiteX2" fmla="*/ 0 w 58927"/>
              <a:gd name="connsiteY2" fmla="*/ 76581 h 76580"/>
              <a:gd name="connsiteX3" fmla="*/ 58928 w 58927"/>
              <a:gd name="connsiteY3" fmla="*/ 47244 h 7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27" h="76580">
                <a:moveTo>
                  <a:pt x="58928" y="47244"/>
                </a:moveTo>
                <a:lnTo>
                  <a:pt x="48895" y="0"/>
                </a:lnTo>
                <a:lnTo>
                  <a:pt x="0" y="76581"/>
                </a:lnTo>
                <a:lnTo>
                  <a:pt x="58928" y="47244"/>
                </a:lnTo>
                <a:close/>
              </a:path>
            </a:pathLst>
          </a:custGeom>
          <a:solidFill>
            <a:srgbClr val="EC1E24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763CC3AF-095F-45C2-9794-81296D4A1713}"/>
              </a:ext>
            </a:extLst>
          </p:cNvPr>
          <p:cNvSpPr/>
          <p:nvPr/>
        </p:nvSpPr>
        <p:spPr>
          <a:xfrm>
            <a:off x="4389246" y="2810129"/>
            <a:ext cx="639953" cy="396950"/>
          </a:xfrm>
          <a:custGeom>
            <a:avLst/>
            <a:gdLst>
              <a:gd name="connsiteX0" fmla="*/ 278511 w 639953"/>
              <a:gd name="connsiteY0" fmla="*/ 396621 h 396950"/>
              <a:gd name="connsiteX1" fmla="*/ 327279 w 639953"/>
              <a:gd name="connsiteY1" fmla="*/ 385191 h 396950"/>
              <a:gd name="connsiteX2" fmla="*/ 399161 w 639953"/>
              <a:gd name="connsiteY2" fmla="*/ 372491 h 396950"/>
              <a:gd name="connsiteX3" fmla="*/ 473710 w 639953"/>
              <a:gd name="connsiteY3" fmla="*/ 365125 h 396950"/>
              <a:gd name="connsiteX4" fmla="*/ 639953 w 639953"/>
              <a:gd name="connsiteY4" fmla="*/ 390271 h 396950"/>
              <a:gd name="connsiteX5" fmla="*/ 639953 w 639953"/>
              <a:gd name="connsiteY5" fmla="*/ 0 h 396950"/>
              <a:gd name="connsiteX6" fmla="*/ 76200 w 639953"/>
              <a:gd name="connsiteY6" fmla="*/ 0 h 396950"/>
              <a:gd name="connsiteX7" fmla="*/ 0 w 639953"/>
              <a:gd name="connsiteY7" fmla="*/ 76200 h 396950"/>
              <a:gd name="connsiteX8" fmla="*/ 278511 w 639953"/>
              <a:gd name="connsiteY8" fmla="*/ 396621 h 3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53" h="396950">
                <a:moveTo>
                  <a:pt x="278511" y="396621"/>
                </a:moveTo>
                <a:cubicBezTo>
                  <a:pt x="281051" y="399161"/>
                  <a:pt x="322453" y="386207"/>
                  <a:pt x="327279" y="385191"/>
                </a:cubicBezTo>
                <a:cubicBezTo>
                  <a:pt x="351155" y="380365"/>
                  <a:pt x="375031" y="375920"/>
                  <a:pt x="399161" y="372491"/>
                </a:cubicBezTo>
                <a:cubicBezTo>
                  <a:pt x="423803" y="368260"/>
                  <a:pt x="448717" y="365798"/>
                  <a:pt x="473710" y="365125"/>
                </a:cubicBezTo>
                <a:cubicBezTo>
                  <a:pt x="530165" y="363781"/>
                  <a:pt x="586422" y="372290"/>
                  <a:pt x="639953" y="390271"/>
                </a:cubicBezTo>
                <a:lnTo>
                  <a:pt x="639953" y="0"/>
                </a:lnTo>
                <a:lnTo>
                  <a:pt x="76200" y="0"/>
                </a:lnTo>
                <a:lnTo>
                  <a:pt x="0" y="76200"/>
                </a:lnTo>
                <a:cubicBezTo>
                  <a:pt x="72390" y="160782"/>
                  <a:pt x="220853" y="339471"/>
                  <a:pt x="278511" y="396621"/>
                </a:cubicBezTo>
                <a:close/>
              </a:path>
            </a:pathLst>
          </a:custGeom>
          <a:solidFill>
            <a:srgbClr val="EC1E24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54ADC2CA-DBF8-4F9B-975D-EB2F8E1F9863}"/>
              </a:ext>
            </a:extLst>
          </p:cNvPr>
          <p:cNvSpPr/>
          <p:nvPr/>
        </p:nvSpPr>
        <p:spPr>
          <a:xfrm>
            <a:off x="4360545" y="3886200"/>
            <a:ext cx="104901" cy="12700"/>
          </a:xfrm>
          <a:custGeom>
            <a:avLst/>
            <a:gdLst>
              <a:gd name="connsiteX0" fmla="*/ 104902 w 104901"/>
              <a:gd name="connsiteY0" fmla="*/ 0 h 12700"/>
              <a:gd name="connsiteX1" fmla="*/ 104902 w 104901"/>
              <a:gd name="connsiteY1" fmla="*/ 0 h 12700"/>
              <a:gd name="connsiteX2" fmla="*/ 0 w 104901"/>
              <a:gd name="connsiteY2" fmla="*/ 0 h 12700"/>
              <a:gd name="connsiteX3" fmla="*/ 104902 w 104901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901" h="12700">
                <a:moveTo>
                  <a:pt x="104902" y="0"/>
                </a:moveTo>
                <a:lnTo>
                  <a:pt x="104902" y="0"/>
                </a:lnTo>
                <a:lnTo>
                  <a:pt x="0" y="0"/>
                </a:lnTo>
                <a:lnTo>
                  <a:pt x="104902" y="0"/>
                </a:lnTo>
                <a:close/>
              </a:path>
            </a:pathLst>
          </a:custGeom>
          <a:solidFill>
            <a:srgbClr val="EC1E24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B6965BE-53ED-4420-9E10-A7A87E5BC1A8}"/>
              </a:ext>
            </a:extLst>
          </p:cNvPr>
          <p:cNvSpPr txBox="1"/>
          <p:nvPr/>
        </p:nvSpPr>
        <p:spPr>
          <a:xfrm rot="9600">
            <a:off x="1861376" y="1124861"/>
            <a:ext cx="1306448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E2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2B5BAAD-A07C-4D91-8B15-75CC30A8CD68}"/>
              </a:ext>
            </a:extLst>
          </p:cNvPr>
          <p:cNvSpPr txBox="1"/>
          <p:nvPr/>
        </p:nvSpPr>
        <p:spPr>
          <a:xfrm rot="9600">
            <a:off x="2173962" y="1314004"/>
            <a:ext cx="681277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AUTOMOTIVE LOGO</a:t>
            </a:r>
          </a:p>
        </p:txBody>
      </p:sp>
      <p:grpSp>
        <p:nvGrpSpPr>
          <p:cNvPr id="113" name="Group">
            <a:extLst>
              <a:ext uri="{FF2B5EF4-FFF2-40B4-BE49-F238E27FC236}">
                <a16:creationId xmlns:a16="http://schemas.microsoft.com/office/drawing/2014/main" id="{1C919134-7309-4E6D-891E-184DA04C3E81}"/>
              </a:ext>
            </a:extLst>
          </p:cNvPr>
          <p:cNvGrpSpPr/>
          <p:nvPr/>
        </p:nvGrpSpPr>
        <p:grpSpPr>
          <a:xfrm>
            <a:off x="2275522" y="551695"/>
            <a:ext cx="478157" cy="589783"/>
            <a:chOff x="0" y="0"/>
            <a:chExt cx="4881285" cy="6020826"/>
          </a:xfrm>
        </p:grpSpPr>
        <p:sp>
          <p:nvSpPr>
            <p:cNvPr id="114" name="Shape">
              <a:extLst>
                <a:ext uri="{FF2B5EF4-FFF2-40B4-BE49-F238E27FC236}">
                  <a16:creationId xmlns:a16="http://schemas.microsoft.com/office/drawing/2014/main" id="{70E6BC70-F4D8-4C8B-B2B6-7EEABA482AA8}"/>
                </a:ext>
              </a:extLst>
            </p:cNvPr>
            <p:cNvSpPr/>
            <p:nvPr/>
          </p:nvSpPr>
          <p:spPr>
            <a:xfrm>
              <a:off x="2832100" y="4940300"/>
              <a:ext cx="1421313" cy="108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293"/>
                  </a:moveTo>
                  <a:cubicBezTo>
                    <a:pt x="16896" y="10522"/>
                    <a:pt x="10701" y="17189"/>
                    <a:pt x="3542" y="21600"/>
                  </a:cubicBezTo>
                  <a:lnTo>
                    <a:pt x="0" y="18918"/>
                  </a:lnTo>
                  <a:cubicBezTo>
                    <a:pt x="7157" y="15267"/>
                    <a:pt x="13155" y="8554"/>
                    <a:pt x="17063" y="0"/>
                  </a:cubicBezTo>
                  <a:cubicBezTo>
                    <a:pt x="17063" y="0"/>
                    <a:pt x="21600" y="2293"/>
                    <a:pt x="21600" y="22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740B5B77-B3FE-41D9-A40E-CB7900F5E26B}"/>
                </a:ext>
              </a:extLst>
            </p:cNvPr>
            <p:cNvSpPr/>
            <p:nvPr/>
          </p:nvSpPr>
          <p:spPr>
            <a:xfrm>
              <a:off x="4038600" y="2946400"/>
              <a:ext cx="842686" cy="1961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21402" y="0"/>
                  </a:moveTo>
                  <a:cubicBezTo>
                    <a:pt x="21533" y="827"/>
                    <a:pt x="21600" y="1661"/>
                    <a:pt x="21595" y="2502"/>
                  </a:cubicBezTo>
                  <a:cubicBezTo>
                    <a:pt x="21550" y="9563"/>
                    <a:pt x="16610" y="16125"/>
                    <a:pt x="8164" y="21600"/>
                  </a:cubicBezTo>
                  <a:lnTo>
                    <a:pt x="0" y="20252"/>
                  </a:lnTo>
                  <a:cubicBezTo>
                    <a:pt x="3814" y="16944"/>
                    <a:pt x="5967" y="13218"/>
                    <a:pt x="5992" y="9276"/>
                  </a:cubicBezTo>
                  <a:cubicBezTo>
                    <a:pt x="6006" y="7190"/>
                    <a:pt x="5421" y="5163"/>
                    <a:pt x="4310" y="3225"/>
                  </a:cubicBezTo>
                  <a:cubicBezTo>
                    <a:pt x="4310" y="3225"/>
                    <a:pt x="21402" y="0"/>
                    <a:pt x="214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6" name="Shape">
              <a:extLst>
                <a:ext uri="{FF2B5EF4-FFF2-40B4-BE49-F238E27FC236}">
                  <a16:creationId xmlns:a16="http://schemas.microsoft.com/office/drawing/2014/main" id="{A6DAE98C-4459-4A87-87AE-C24CA3721A62}"/>
                </a:ext>
              </a:extLst>
            </p:cNvPr>
            <p:cNvSpPr/>
            <p:nvPr/>
          </p:nvSpPr>
          <p:spPr>
            <a:xfrm>
              <a:off x="3454399" y="850899"/>
              <a:ext cx="1402178" cy="2210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95" y="0"/>
                  </a:moveTo>
                  <a:cubicBezTo>
                    <a:pt x="14588" y="4781"/>
                    <a:pt x="20111" y="11291"/>
                    <a:pt x="21600" y="18599"/>
                  </a:cubicBezTo>
                  <a:lnTo>
                    <a:pt x="10826" y="21600"/>
                  </a:lnTo>
                  <a:cubicBezTo>
                    <a:pt x="8740" y="17652"/>
                    <a:pt x="4947" y="14200"/>
                    <a:pt x="0" y="11599"/>
                  </a:cubicBezTo>
                  <a:cubicBezTo>
                    <a:pt x="0" y="11599"/>
                    <a:pt x="6495" y="0"/>
                    <a:pt x="649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7" name="Shape">
              <a:extLst>
                <a:ext uri="{FF2B5EF4-FFF2-40B4-BE49-F238E27FC236}">
                  <a16:creationId xmlns:a16="http://schemas.microsoft.com/office/drawing/2014/main" id="{69EE4E81-FA73-4D59-A06E-78730986A126}"/>
                </a:ext>
              </a:extLst>
            </p:cNvPr>
            <p:cNvSpPr/>
            <p:nvPr/>
          </p:nvSpPr>
          <p:spPr>
            <a:xfrm>
              <a:off x="508000" y="0"/>
              <a:ext cx="3223239" cy="1918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8224" y="0"/>
                  </a:moveTo>
                  <a:cubicBezTo>
                    <a:pt x="13304" y="24"/>
                    <a:pt x="17960" y="3051"/>
                    <a:pt x="21600" y="8077"/>
                  </a:cubicBezTo>
                  <a:lnTo>
                    <a:pt x="18743" y="21587"/>
                  </a:lnTo>
                  <a:cubicBezTo>
                    <a:pt x="16301" y="18732"/>
                    <a:pt x="13335" y="17051"/>
                    <a:pt x="10134" y="17037"/>
                  </a:cubicBezTo>
                  <a:cubicBezTo>
                    <a:pt x="9043" y="17032"/>
                    <a:pt x="7980" y="17222"/>
                    <a:pt x="6954" y="17584"/>
                  </a:cubicBezTo>
                  <a:lnTo>
                    <a:pt x="0" y="2742"/>
                  </a:lnTo>
                  <a:cubicBezTo>
                    <a:pt x="2530" y="963"/>
                    <a:pt x="5309" y="-13"/>
                    <a:pt x="82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8" name="Shape">
              <a:extLst>
                <a:ext uri="{FF2B5EF4-FFF2-40B4-BE49-F238E27FC236}">
                  <a16:creationId xmlns:a16="http://schemas.microsoft.com/office/drawing/2014/main" id="{BEDCC4B9-FF7A-4F66-8449-489F82873418}"/>
                </a:ext>
              </a:extLst>
            </p:cNvPr>
            <p:cNvSpPr/>
            <p:nvPr/>
          </p:nvSpPr>
          <p:spPr>
            <a:xfrm>
              <a:off x="698500" y="3416299"/>
              <a:ext cx="1842206" cy="2476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595" extrusionOk="0">
                  <a:moveTo>
                    <a:pt x="21587" y="10037"/>
                  </a:moveTo>
                  <a:cubicBezTo>
                    <a:pt x="21573" y="13962"/>
                    <a:pt x="20391" y="17679"/>
                    <a:pt x="18294" y="21018"/>
                  </a:cubicBezTo>
                  <a:cubicBezTo>
                    <a:pt x="16016" y="21408"/>
                    <a:pt x="13654" y="21600"/>
                    <a:pt x="11221" y="21595"/>
                  </a:cubicBezTo>
                  <a:cubicBezTo>
                    <a:pt x="7270" y="21587"/>
                    <a:pt x="3490" y="21051"/>
                    <a:pt x="0" y="20067"/>
                  </a:cubicBezTo>
                  <a:cubicBezTo>
                    <a:pt x="9508" y="15838"/>
                    <a:pt x="16268" y="8538"/>
                    <a:pt x="17781" y="0"/>
                  </a:cubicBezTo>
                  <a:cubicBezTo>
                    <a:pt x="18191" y="37"/>
                    <a:pt x="18600" y="73"/>
                    <a:pt x="19010" y="128"/>
                  </a:cubicBezTo>
                  <a:cubicBezTo>
                    <a:pt x="20685" y="3188"/>
                    <a:pt x="21600" y="6532"/>
                    <a:pt x="21587" y="100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73FDD"/>
                </a:gs>
                <a:gs pos="100000">
                  <a:srgbClr val="E33A04"/>
                </a:gs>
              </a:gsLst>
              <a:lin ang="27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9" name="Shape">
              <a:extLst>
                <a:ext uri="{FF2B5EF4-FFF2-40B4-BE49-F238E27FC236}">
                  <a16:creationId xmlns:a16="http://schemas.microsoft.com/office/drawing/2014/main" id="{4F740EB4-9FB8-4AE0-81A2-E1FE7184FBBF}"/>
                </a:ext>
              </a:extLst>
            </p:cNvPr>
            <p:cNvSpPr/>
            <p:nvPr/>
          </p:nvSpPr>
          <p:spPr>
            <a:xfrm>
              <a:off x="-1" y="482600"/>
              <a:ext cx="4019169" cy="5246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20681" y="16921"/>
                  </a:moveTo>
                  <a:cubicBezTo>
                    <a:pt x="21264" y="15906"/>
                    <a:pt x="21589" y="14790"/>
                    <a:pt x="21593" y="13609"/>
                  </a:cubicBezTo>
                  <a:cubicBezTo>
                    <a:pt x="21600" y="11644"/>
                    <a:pt x="20680" y="9716"/>
                    <a:pt x="19016" y="8221"/>
                  </a:cubicBezTo>
                  <a:cubicBezTo>
                    <a:pt x="16982" y="6392"/>
                    <a:pt x="13884" y="5271"/>
                    <a:pt x="10736" y="5323"/>
                  </a:cubicBezTo>
                  <a:cubicBezTo>
                    <a:pt x="10209" y="5332"/>
                    <a:pt x="9685" y="5374"/>
                    <a:pt x="9165" y="5440"/>
                  </a:cubicBezTo>
                  <a:cubicBezTo>
                    <a:pt x="8659" y="5505"/>
                    <a:pt x="8155" y="5576"/>
                    <a:pt x="7653" y="5655"/>
                  </a:cubicBezTo>
                  <a:cubicBezTo>
                    <a:pt x="7552" y="5671"/>
                    <a:pt x="6680" y="5880"/>
                    <a:pt x="6626" y="5838"/>
                  </a:cubicBezTo>
                  <a:cubicBezTo>
                    <a:pt x="5127" y="4683"/>
                    <a:pt x="628" y="499"/>
                    <a:pt x="0" y="0"/>
                  </a:cubicBezTo>
                  <a:cubicBezTo>
                    <a:pt x="0" y="0"/>
                    <a:pt x="5449" y="6504"/>
                    <a:pt x="3699" y="7354"/>
                  </a:cubicBezTo>
                  <a:cubicBezTo>
                    <a:pt x="3213" y="9054"/>
                    <a:pt x="1992" y="10546"/>
                    <a:pt x="310" y="11626"/>
                  </a:cubicBezTo>
                  <a:cubicBezTo>
                    <a:pt x="109" y="12248"/>
                    <a:pt x="7" y="12895"/>
                    <a:pt x="4" y="13564"/>
                  </a:cubicBezTo>
                  <a:cubicBezTo>
                    <a:pt x="4" y="13699"/>
                    <a:pt x="4" y="13830"/>
                    <a:pt x="14" y="13966"/>
                  </a:cubicBezTo>
                  <a:cubicBezTo>
                    <a:pt x="108" y="14042"/>
                    <a:pt x="229" y="14131"/>
                    <a:pt x="400" y="14242"/>
                  </a:cubicBezTo>
                  <a:cubicBezTo>
                    <a:pt x="769" y="14484"/>
                    <a:pt x="1359" y="14840"/>
                    <a:pt x="2258" y="15058"/>
                  </a:cubicBezTo>
                  <a:cubicBezTo>
                    <a:pt x="4280" y="13204"/>
                    <a:pt x="7328" y="12030"/>
                    <a:pt x="10724" y="12037"/>
                  </a:cubicBezTo>
                  <a:cubicBezTo>
                    <a:pt x="11133" y="12038"/>
                    <a:pt x="11530" y="12056"/>
                    <a:pt x="11928" y="12090"/>
                  </a:cubicBezTo>
                  <a:cubicBezTo>
                    <a:pt x="12116" y="12108"/>
                    <a:pt x="12303" y="12125"/>
                    <a:pt x="12491" y="12151"/>
                  </a:cubicBezTo>
                  <a:cubicBezTo>
                    <a:pt x="12535" y="12155"/>
                    <a:pt x="12574" y="12164"/>
                    <a:pt x="12618" y="12168"/>
                  </a:cubicBezTo>
                  <a:cubicBezTo>
                    <a:pt x="14170" y="13615"/>
                    <a:pt x="15103" y="15475"/>
                    <a:pt x="15095" y="17493"/>
                  </a:cubicBezTo>
                  <a:cubicBezTo>
                    <a:pt x="15090" y="18987"/>
                    <a:pt x="14577" y="20387"/>
                    <a:pt x="13678" y="21600"/>
                  </a:cubicBezTo>
                  <a:cubicBezTo>
                    <a:pt x="16253" y="21034"/>
                    <a:pt x="18440" y="19760"/>
                    <a:pt x="19859" y="18071"/>
                  </a:cubicBezTo>
                  <a:cubicBezTo>
                    <a:pt x="19018" y="15419"/>
                    <a:pt x="16530" y="13264"/>
                    <a:pt x="13269" y="12271"/>
                  </a:cubicBezTo>
                  <a:cubicBezTo>
                    <a:pt x="16564" y="12875"/>
                    <a:pt x="19281" y="14616"/>
                    <a:pt x="20681" y="169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73FDD"/>
                </a:gs>
                <a:gs pos="100000">
                  <a:srgbClr val="E33A04"/>
                </a:gs>
              </a:gsLst>
              <a:lin ang="27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" name="Shape">
              <a:extLst>
                <a:ext uri="{FF2B5EF4-FFF2-40B4-BE49-F238E27FC236}">
                  <a16:creationId xmlns:a16="http://schemas.microsoft.com/office/drawing/2014/main" id="{7EC31569-CA17-47C1-96D9-11893BF859A9}"/>
                </a:ext>
              </a:extLst>
            </p:cNvPr>
            <p:cNvSpPr/>
            <p:nvPr/>
          </p:nvSpPr>
          <p:spPr>
            <a:xfrm>
              <a:off x="1181099" y="2336800"/>
              <a:ext cx="230787" cy="300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7896" y="0"/>
                  </a:lnTo>
                  <a:lnTo>
                    <a:pt x="21600" y="13351"/>
                  </a:lnTo>
                  <a:cubicBezTo>
                    <a:pt x="21600" y="13351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pic>
        <p:nvPicPr>
          <p:cNvPr id="121" name="Image" descr="Image">
            <a:extLst>
              <a:ext uri="{FF2B5EF4-FFF2-40B4-BE49-F238E27FC236}">
                <a16:creationId xmlns:a16="http://schemas.microsoft.com/office/drawing/2014/main" id="{F34C4626-4365-476E-AEFD-082E736858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EA6EE4E6-1185-446E-9259-033A26ECF36A}"/>
              </a:ext>
            </a:extLst>
          </p:cNvPr>
          <p:cNvSpPr/>
          <p:nvPr/>
        </p:nvSpPr>
        <p:spPr>
          <a:xfrm rot="16750833">
            <a:off x="791732" y="3280310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solidFill>
            <a:srgbClr val="EC1E24"/>
          </a:soli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ED96432B-C744-4394-97A7-6829F49C7041}"/>
              </a:ext>
            </a:extLst>
          </p:cNvPr>
          <p:cNvSpPr/>
          <p:nvPr/>
        </p:nvSpPr>
        <p:spPr>
          <a:xfrm>
            <a:off x="838691" y="3327575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+123 456 789">
            <a:extLst>
              <a:ext uri="{FF2B5EF4-FFF2-40B4-BE49-F238E27FC236}">
                <a16:creationId xmlns:a16="http://schemas.microsoft.com/office/drawing/2014/main" id="{CC3480E1-FBCC-4E66-A601-50C8DAA6C455}"/>
              </a:ext>
            </a:extLst>
          </p:cNvPr>
          <p:cNvSpPr/>
          <p:nvPr/>
        </p:nvSpPr>
        <p:spPr>
          <a:xfrm>
            <a:off x="1059023" y="3251224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25" name="www.yourwebsite.com">
            <a:extLst>
              <a:ext uri="{FF2B5EF4-FFF2-40B4-BE49-F238E27FC236}">
                <a16:creationId xmlns:a16="http://schemas.microsoft.com/office/drawing/2014/main" id="{03A67C92-6D7D-4C83-9458-1C2DB783EDA1}"/>
              </a:ext>
            </a:extLst>
          </p:cNvPr>
          <p:cNvSpPr/>
          <p:nvPr/>
        </p:nvSpPr>
        <p:spPr>
          <a:xfrm>
            <a:off x="1059023" y="3441017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26" name="CONTACT US">
            <a:extLst>
              <a:ext uri="{FF2B5EF4-FFF2-40B4-BE49-F238E27FC236}">
                <a16:creationId xmlns:a16="http://schemas.microsoft.com/office/drawing/2014/main" id="{A85F9436-B583-4A11-931C-1F6C667CA0A2}"/>
              </a:ext>
            </a:extLst>
          </p:cNvPr>
          <p:cNvSpPr/>
          <p:nvPr/>
        </p:nvSpPr>
        <p:spPr>
          <a:xfrm>
            <a:off x="1059023" y="3137848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93036647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F5A0CFE-31C2-4907-872B-47ED3507B760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4D0277B-6E96-49DC-BBC8-AF32B4673B11}"/>
              </a:ext>
            </a:extLst>
          </p:cNvPr>
          <p:cNvSpPr txBox="1"/>
          <p:nvPr/>
        </p:nvSpPr>
        <p:spPr>
          <a:xfrm>
            <a:off x="949960" y="1608836"/>
            <a:ext cx="3129280" cy="6121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300" b="1" i="0" u="none" strike="noStrike" cap="none" spc="0" normalizeH="0" baseline="0" dirty="0">
                <a:ln>
                  <a:noFill/>
                </a:ln>
                <a:solidFill>
                  <a:srgbClr val="7E15ED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THANK YOU!</a:t>
            </a: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9C5C19FE-E7A1-4693-B1D0-D29D1F9152BF}"/>
              </a:ext>
            </a:extLst>
          </p:cNvPr>
          <p:cNvSpPr/>
          <p:nvPr/>
        </p:nvSpPr>
        <p:spPr>
          <a:xfrm>
            <a:off x="3951351" y="2986532"/>
            <a:ext cx="1077848" cy="709295"/>
          </a:xfrm>
          <a:custGeom>
            <a:avLst/>
            <a:gdLst>
              <a:gd name="connsiteX0" fmla="*/ 1077849 w 1077848"/>
              <a:gd name="connsiteY0" fmla="*/ 176149 h 709295"/>
              <a:gd name="connsiteX1" fmla="*/ 1077849 w 1077848"/>
              <a:gd name="connsiteY1" fmla="*/ 0 h 709295"/>
              <a:gd name="connsiteX2" fmla="*/ 176149 w 1077848"/>
              <a:gd name="connsiteY2" fmla="*/ 0 h 709295"/>
              <a:gd name="connsiteX3" fmla="*/ 0 w 1077848"/>
              <a:gd name="connsiteY3" fmla="*/ 0 h 709295"/>
              <a:gd name="connsiteX4" fmla="*/ 0 w 1077848"/>
              <a:gd name="connsiteY4" fmla="*/ 176149 h 709295"/>
              <a:gd name="connsiteX5" fmla="*/ 0 w 1077848"/>
              <a:gd name="connsiteY5" fmla="*/ 533273 h 709295"/>
              <a:gd name="connsiteX6" fmla="*/ 0 w 1077848"/>
              <a:gd name="connsiteY6" fmla="*/ 709295 h 709295"/>
              <a:gd name="connsiteX7" fmla="*/ 176149 w 1077848"/>
              <a:gd name="connsiteY7" fmla="*/ 709295 h 709295"/>
              <a:gd name="connsiteX8" fmla="*/ 1077849 w 1077848"/>
              <a:gd name="connsiteY8" fmla="*/ 709295 h 709295"/>
              <a:gd name="connsiteX9" fmla="*/ 1077849 w 1077848"/>
              <a:gd name="connsiteY9" fmla="*/ 533273 h 709295"/>
              <a:gd name="connsiteX10" fmla="*/ 176149 w 1077848"/>
              <a:gd name="connsiteY10" fmla="*/ 533273 h 709295"/>
              <a:gd name="connsiteX11" fmla="*/ 176149 w 1077848"/>
              <a:gd name="connsiteY11" fmla="*/ 176149 h 709295"/>
              <a:gd name="connsiteX12" fmla="*/ 1077849 w 1077848"/>
              <a:gd name="connsiteY12" fmla="*/ 176149 h 70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77848" h="709295">
                <a:moveTo>
                  <a:pt x="1077849" y="176149"/>
                </a:moveTo>
                <a:lnTo>
                  <a:pt x="1077849" y="0"/>
                </a:lnTo>
                <a:lnTo>
                  <a:pt x="176149" y="0"/>
                </a:lnTo>
                <a:lnTo>
                  <a:pt x="0" y="0"/>
                </a:lnTo>
                <a:lnTo>
                  <a:pt x="0" y="176149"/>
                </a:lnTo>
                <a:lnTo>
                  <a:pt x="0" y="533273"/>
                </a:lnTo>
                <a:lnTo>
                  <a:pt x="0" y="709295"/>
                </a:lnTo>
                <a:lnTo>
                  <a:pt x="176149" y="709295"/>
                </a:lnTo>
                <a:lnTo>
                  <a:pt x="1077849" y="709295"/>
                </a:lnTo>
                <a:lnTo>
                  <a:pt x="1077849" y="533273"/>
                </a:lnTo>
                <a:lnTo>
                  <a:pt x="176149" y="533273"/>
                </a:lnTo>
                <a:lnTo>
                  <a:pt x="176149" y="176149"/>
                </a:lnTo>
                <a:lnTo>
                  <a:pt x="1077849" y="176149"/>
                </a:lnTo>
                <a:close/>
              </a:path>
            </a:pathLst>
          </a:custGeom>
          <a:solidFill>
            <a:srgbClr val="3F3F3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1E963684-8517-4C3C-9663-E80A28F63EF8}"/>
              </a:ext>
            </a:extLst>
          </p:cNvPr>
          <p:cNvSpPr/>
          <p:nvPr/>
        </p:nvSpPr>
        <p:spPr>
          <a:xfrm>
            <a:off x="2272157" y="3253104"/>
            <a:ext cx="1855216" cy="176149"/>
          </a:xfrm>
          <a:custGeom>
            <a:avLst/>
            <a:gdLst>
              <a:gd name="connsiteX0" fmla="*/ 0 w 1855216"/>
              <a:gd name="connsiteY0" fmla="*/ 0 h 176149"/>
              <a:gd name="connsiteX1" fmla="*/ 1855216 w 1855216"/>
              <a:gd name="connsiteY1" fmla="*/ 0 h 176149"/>
              <a:gd name="connsiteX2" fmla="*/ 1855216 w 1855216"/>
              <a:gd name="connsiteY2" fmla="*/ 176149 h 176149"/>
              <a:gd name="connsiteX3" fmla="*/ 0 w 1855216"/>
              <a:gd name="connsiteY3" fmla="*/ 176149 h 17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5216" h="176149">
                <a:moveTo>
                  <a:pt x="0" y="0"/>
                </a:moveTo>
                <a:lnTo>
                  <a:pt x="1855216" y="0"/>
                </a:lnTo>
                <a:lnTo>
                  <a:pt x="1855216" y="176149"/>
                </a:lnTo>
                <a:lnTo>
                  <a:pt x="0" y="176149"/>
                </a:lnTo>
                <a:close/>
              </a:path>
            </a:pathLst>
          </a:custGeom>
          <a:solidFill>
            <a:srgbClr val="7E15E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CED66495-28F7-4107-992D-59C0707A2209}"/>
              </a:ext>
            </a:extLst>
          </p:cNvPr>
          <p:cNvSpPr/>
          <p:nvPr/>
        </p:nvSpPr>
        <p:spPr>
          <a:xfrm>
            <a:off x="0" y="3253104"/>
            <a:ext cx="662051" cy="176149"/>
          </a:xfrm>
          <a:custGeom>
            <a:avLst/>
            <a:gdLst>
              <a:gd name="connsiteX0" fmla="*/ 0 w 662051"/>
              <a:gd name="connsiteY0" fmla="*/ 0 h 176149"/>
              <a:gd name="connsiteX1" fmla="*/ 662051 w 662051"/>
              <a:gd name="connsiteY1" fmla="*/ 0 h 176149"/>
              <a:gd name="connsiteX2" fmla="*/ 662051 w 662051"/>
              <a:gd name="connsiteY2" fmla="*/ 176149 h 176149"/>
              <a:gd name="connsiteX3" fmla="*/ 0 w 662051"/>
              <a:gd name="connsiteY3" fmla="*/ 176149 h 17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51" h="176149">
                <a:moveTo>
                  <a:pt x="0" y="0"/>
                </a:moveTo>
                <a:lnTo>
                  <a:pt x="662051" y="0"/>
                </a:lnTo>
                <a:lnTo>
                  <a:pt x="662051" y="176149"/>
                </a:lnTo>
                <a:lnTo>
                  <a:pt x="0" y="176149"/>
                </a:lnTo>
                <a:close/>
              </a:path>
            </a:pathLst>
          </a:custGeom>
          <a:solidFill>
            <a:srgbClr val="7E15ED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B281D4DF-31D8-4CAF-89A5-C4A7153C3448}"/>
              </a:ext>
            </a:extLst>
          </p:cNvPr>
          <p:cNvSpPr txBox="1"/>
          <p:nvPr/>
        </p:nvSpPr>
        <p:spPr>
          <a:xfrm>
            <a:off x="1861376" y="988654"/>
            <a:ext cx="1306448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4702CC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496F36D5-C3AF-4A4E-A5FB-F55942432F66}"/>
              </a:ext>
            </a:extLst>
          </p:cNvPr>
          <p:cNvSpPr txBox="1"/>
          <p:nvPr/>
        </p:nvSpPr>
        <p:spPr>
          <a:xfrm>
            <a:off x="2102628" y="1160799"/>
            <a:ext cx="823944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0" normalizeH="0" baseline="0" dirty="0">
                <a:ln>
                  <a:noFill/>
                </a:ln>
                <a:solidFill>
                  <a:srgbClr val="282828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BUSSINESS &amp; CONSULTING 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AD15667-018F-4A2C-8322-3A06FFBA310B}"/>
              </a:ext>
            </a:extLst>
          </p:cNvPr>
          <p:cNvGrpSpPr/>
          <p:nvPr/>
        </p:nvGrpSpPr>
        <p:grpSpPr>
          <a:xfrm>
            <a:off x="2037838" y="623723"/>
            <a:ext cx="953525" cy="395595"/>
            <a:chOff x="1701646" y="187569"/>
            <a:chExt cx="1810059" cy="750951"/>
          </a:xfrm>
        </p:grpSpPr>
        <p:sp>
          <p:nvSpPr>
            <p:cNvPr id="111" name="Shape">
              <a:extLst>
                <a:ext uri="{FF2B5EF4-FFF2-40B4-BE49-F238E27FC236}">
                  <a16:creationId xmlns:a16="http://schemas.microsoft.com/office/drawing/2014/main" id="{18DBB6B7-D150-4099-BFBF-AA193BEE0722}"/>
                </a:ext>
              </a:extLst>
            </p:cNvPr>
            <p:cNvSpPr/>
            <p:nvPr/>
          </p:nvSpPr>
          <p:spPr>
            <a:xfrm>
              <a:off x="1701646" y="187569"/>
              <a:ext cx="1117371" cy="750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44" y="6955"/>
                  </a:moveTo>
                  <a:lnTo>
                    <a:pt x="17006" y="0"/>
                  </a:lnTo>
                  <a:lnTo>
                    <a:pt x="21600" y="0"/>
                  </a:lnTo>
                  <a:lnTo>
                    <a:pt x="17137" y="6955"/>
                  </a:lnTo>
                  <a:cubicBezTo>
                    <a:pt x="17137" y="6955"/>
                    <a:pt x="12544" y="6955"/>
                    <a:pt x="12544" y="6955"/>
                  </a:cubicBezTo>
                  <a:close/>
                  <a:moveTo>
                    <a:pt x="4034" y="7944"/>
                  </a:moveTo>
                  <a:lnTo>
                    <a:pt x="7831" y="14300"/>
                  </a:lnTo>
                  <a:lnTo>
                    <a:pt x="11909" y="7944"/>
                  </a:lnTo>
                  <a:lnTo>
                    <a:pt x="16503" y="7944"/>
                  </a:lnTo>
                  <a:lnTo>
                    <a:pt x="8989" y="19654"/>
                  </a:lnTo>
                  <a:lnTo>
                    <a:pt x="7741" y="21600"/>
                  </a:lnTo>
                  <a:lnTo>
                    <a:pt x="6543" y="19596"/>
                  </a:lnTo>
                  <a:lnTo>
                    <a:pt x="2541" y="12896"/>
                  </a:lnTo>
                  <a:lnTo>
                    <a:pt x="0" y="12896"/>
                  </a:lnTo>
                  <a:lnTo>
                    <a:pt x="0" y="7940"/>
                  </a:lnTo>
                  <a:lnTo>
                    <a:pt x="4034" y="7940"/>
                  </a:lnTo>
                  <a:lnTo>
                    <a:pt x="4034" y="7944"/>
                  </a:lnTo>
                  <a:cubicBezTo>
                    <a:pt x="4034" y="7944"/>
                    <a:pt x="4034" y="7944"/>
                    <a:pt x="4034" y="7944"/>
                  </a:cubicBezTo>
                  <a:close/>
                </a:path>
              </a:pathLst>
            </a:custGeom>
            <a:solidFill>
              <a:srgbClr val="923C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2" name="Shape">
              <a:extLst>
                <a:ext uri="{FF2B5EF4-FFF2-40B4-BE49-F238E27FC236}">
                  <a16:creationId xmlns:a16="http://schemas.microsoft.com/office/drawing/2014/main" id="{0F4DA063-544D-4458-A11E-E3B2C720DD59}"/>
                </a:ext>
              </a:extLst>
            </p:cNvPr>
            <p:cNvSpPr/>
            <p:nvPr/>
          </p:nvSpPr>
          <p:spPr>
            <a:xfrm>
              <a:off x="2120416" y="635899"/>
              <a:ext cx="270431" cy="34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620" y="0"/>
                  </a:lnTo>
                  <a:lnTo>
                    <a:pt x="21600" y="0"/>
                  </a:lnTo>
                  <a:lnTo>
                    <a:pt x="18980" y="21600"/>
                  </a:lnTo>
                  <a:cubicBezTo>
                    <a:pt x="1898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" name="Shape">
              <a:extLst>
                <a:ext uri="{FF2B5EF4-FFF2-40B4-BE49-F238E27FC236}">
                  <a16:creationId xmlns:a16="http://schemas.microsoft.com/office/drawing/2014/main" id="{5C188178-9B3C-4C95-BE4A-CB61C2DE5FBF}"/>
                </a:ext>
              </a:extLst>
            </p:cNvPr>
            <p:cNvSpPr/>
            <p:nvPr/>
          </p:nvSpPr>
          <p:spPr>
            <a:xfrm>
              <a:off x="2152439" y="187569"/>
              <a:ext cx="1359266" cy="750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60" y="7944"/>
                  </a:moveTo>
                  <a:lnTo>
                    <a:pt x="10281" y="14300"/>
                  </a:lnTo>
                  <a:lnTo>
                    <a:pt x="17824" y="0"/>
                  </a:lnTo>
                  <a:lnTo>
                    <a:pt x="21600" y="0"/>
                  </a:lnTo>
                  <a:lnTo>
                    <a:pt x="11234" y="19654"/>
                  </a:lnTo>
                  <a:lnTo>
                    <a:pt x="10207" y="21600"/>
                  </a:lnTo>
                  <a:lnTo>
                    <a:pt x="9223" y="19596"/>
                  </a:lnTo>
                  <a:lnTo>
                    <a:pt x="5933" y="12896"/>
                  </a:lnTo>
                  <a:lnTo>
                    <a:pt x="0" y="12896"/>
                  </a:lnTo>
                  <a:lnTo>
                    <a:pt x="2614" y="7940"/>
                  </a:lnTo>
                  <a:lnTo>
                    <a:pt x="7160" y="7940"/>
                  </a:lnTo>
                  <a:cubicBezTo>
                    <a:pt x="7160" y="7940"/>
                    <a:pt x="7160" y="7944"/>
                    <a:pt x="7160" y="79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94BED"/>
                </a:gs>
                <a:gs pos="100000">
                  <a:srgbClr val="AB40D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  <p:pic>
        <p:nvPicPr>
          <p:cNvPr id="115" name="Image" descr="Image">
            <a:extLst>
              <a:ext uri="{FF2B5EF4-FFF2-40B4-BE49-F238E27FC236}">
                <a16:creationId xmlns:a16="http://schemas.microsoft.com/office/drawing/2014/main" id="{037C0398-20A8-4754-9AB3-8D653080B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4C8B145D-D2B8-4DA1-A579-CC07882F6BA9}"/>
              </a:ext>
            </a:extLst>
          </p:cNvPr>
          <p:cNvSpPr/>
          <p:nvPr/>
        </p:nvSpPr>
        <p:spPr>
          <a:xfrm rot="16750833">
            <a:off x="791732" y="3230315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>
            <a:gsLst>
              <a:gs pos="0">
                <a:srgbClr val="794BED"/>
              </a:gs>
              <a:gs pos="100000">
                <a:srgbClr val="AB40DE"/>
              </a:gs>
            </a:gsLst>
            <a:lin ang="0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0246519C-3174-4657-B2F0-3F9E6FA035D0}"/>
              </a:ext>
            </a:extLst>
          </p:cNvPr>
          <p:cNvSpPr/>
          <p:nvPr/>
        </p:nvSpPr>
        <p:spPr>
          <a:xfrm>
            <a:off x="838691" y="3277580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+123 456 789">
            <a:extLst>
              <a:ext uri="{FF2B5EF4-FFF2-40B4-BE49-F238E27FC236}">
                <a16:creationId xmlns:a16="http://schemas.microsoft.com/office/drawing/2014/main" id="{CBF7B234-5098-40D8-B70A-068C3BE5DEBB}"/>
              </a:ext>
            </a:extLst>
          </p:cNvPr>
          <p:cNvSpPr/>
          <p:nvPr/>
        </p:nvSpPr>
        <p:spPr>
          <a:xfrm>
            <a:off x="1059023" y="3201229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19" name="www.yourwebsite.com">
            <a:extLst>
              <a:ext uri="{FF2B5EF4-FFF2-40B4-BE49-F238E27FC236}">
                <a16:creationId xmlns:a16="http://schemas.microsoft.com/office/drawing/2014/main" id="{0DA82125-3FBB-472C-9118-8C163BBF523F}"/>
              </a:ext>
            </a:extLst>
          </p:cNvPr>
          <p:cNvSpPr/>
          <p:nvPr/>
        </p:nvSpPr>
        <p:spPr>
          <a:xfrm>
            <a:off x="1059023" y="3391022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20" name="CONTACT US">
            <a:extLst>
              <a:ext uri="{FF2B5EF4-FFF2-40B4-BE49-F238E27FC236}">
                <a16:creationId xmlns:a16="http://schemas.microsoft.com/office/drawing/2014/main" id="{8D379FB3-EA97-4F0C-921E-330CD46369F6}"/>
              </a:ext>
            </a:extLst>
          </p:cNvPr>
          <p:cNvSpPr/>
          <p:nvPr/>
        </p:nvSpPr>
        <p:spPr>
          <a:xfrm>
            <a:off x="1059023" y="3087853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30795839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982F8C3-6056-4466-A89C-08365E938989}"/>
              </a:ext>
            </a:extLst>
          </p:cNvPr>
          <p:cNvSpPr/>
          <p:nvPr/>
        </p:nvSpPr>
        <p:spPr>
          <a:xfrm>
            <a:off x="0" y="0"/>
            <a:ext cx="5029200" cy="3886200"/>
          </a:xfrm>
          <a:custGeom>
            <a:avLst/>
            <a:gdLst>
              <a:gd name="connsiteX0" fmla="*/ 0 w 5029200"/>
              <a:gd name="connsiteY0" fmla="*/ 0 h 3886200"/>
              <a:gd name="connsiteX1" fmla="*/ 5029200 w 5029200"/>
              <a:gd name="connsiteY1" fmla="*/ 0 h 3886200"/>
              <a:gd name="connsiteX2" fmla="*/ 5029200 w 5029200"/>
              <a:gd name="connsiteY2" fmla="*/ 3886200 h 3886200"/>
              <a:gd name="connsiteX3" fmla="*/ 0 w 5029200"/>
              <a:gd name="connsiteY3" fmla="*/ 388620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886200">
                <a:moveTo>
                  <a:pt x="0" y="0"/>
                </a:moveTo>
                <a:lnTo>
                  <a:pt x="5029200" y="0"/>
                </a:lnTo>
                <a:lnTo>
                  <a:pt x="5029200" y="3886200"/>
                </a:lnTo>
                <a:lnTo>
                  <a:pt x="0" y="388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52CCF227-691A-4C7C-B26C-B17FA7411C3F}"/>
              </a:ext>
            </a:extLst>
          </p:cNvPr>
          <p:cNvSpPr txBox="1"/>
          <p:nvPr/>
        </p:nvSpPr>
        <p:spPr>
          <a:xfrm>
            <a:off x="1109568" y="1545163"/>
            <a:ext cx="2810065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800" b="0" i="0" u="none" strike="noStrike" cap="none" spc="0" normalizeH="0" baseline="0" dirty="0">
                <a:ln>
                  <a:noFill/>
                </a:ln>
                <a:solidFill>
                  <a:srgbClr val="9B2671"/>
                </a:solidFill>
                <a:effectLst/>
                <a:uFillTx/>
                <a:latin typeface="Lobster 1.4" panose="02000506000000020003" pitchFamily="50" charset="0"/>
                <a:cs typeface="Arial"/>
                <a:sym typeface="Arial"/>
                <a:rtl val="0"/>
              </a:rPr>
              <a:t>THANK YOU!</a:t>
            </a: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511BD12B-56AE-4285-9FE1-79029818AD47}"/>
              </a:ext>
            </a:extLst>
          </p:cNvPr>
          <p:cNvSpPr/>
          <p:nvPr/>
        </p:nvSpPr>
        <p:spPr>
          <a:xfrm>
            <a:off x="3909948" y="3254883"/>
            <a:ext cx="1119251" cy="631316"/>
          </a:xfrm>
          <a:custGeom>
            <a:avLst/>
            <a:gdLst>
              <a:gd name="connsiteX0" fmla="*/ 134239 w 1119251"/>
              <a:gd name="connsiteY0" fmla="*/ 520319 h 631316"/>
              <a:gd name="connsiteX1" fmla="*/ 0 w 1119251"/>
              <a:gd name="connsiteY1" fmla="*/ 631317 h 631316"/>
              <a:gd name="connsiteX2" fmla="*/ 1119251 w 1119251"/>
              <a:gd name="connsiteY2" fmla="*/ 631317 h 631316"/>
              <a:gd name="connsiteX3" fmla="*/ 1119251 w 1119251"/>
              <a:gd name="connsiteY3" fmla="*/ 0 h 631316"/>
              <a:gd name="connsiteX4" fmla="*/ 955802 w 1119251"/>
              <a:gd name="connsiteY4" fmla="*/ 130683 h 631316"/>
              <a:gd name="connsiteX5" fmla="*/ 134239 w 1119251"/>
              <a:gd name="connsiteY5" fmla="*/ 520319 h 631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9251" h="631316">
                <a:moveTo>
                  <a:pt x="134239" y="520319"/>
                </a:moveTo>
                <a:cubicBezTo>
                  <a:pt x="87331" y="554623"/>
                  <a:pt x="42506" y="591688"/>
                  <a:pt x="0" y="631317"/>
                </a:cubicBezTo>
                <a:lnTo>
                  <a:pt x="1119251" y="631317"/>
                </a:lnTo>
                <a:lnTo>
                  <a:pt x="1119251" y="0"/>
                </a:lnTo>
                <a:cubicBezTo>
                  <a:pt x="1068727" y="48294"/>
                  <a:pt x="1014031" y="92025"/>
                  <a:pt x="955802" y="130683"/>
                </a:cubicBezTo>
                <a:cubicBezTo>
                  <a:pt x="709803" y="290957"/>
                  <a:pt x="410591" y="320675"/>
                  <a:pt x="134239" y="520319"/>
                </a:cubicBezTo>
                <a:close/>
              </a:path>
            </a:pathLst>
          </a:custGeom>
          <a:solidFill>
            <a:srgbClr val="AA0B5E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13C175CC-11B6-47E5-A791-896FEB8FB492}"/>
              </a:ext>
            </a:extLst>
          </p:cNvPr>
          <p:cNvSpPr/>
          <p:nvPr/>
        </p:nvSpPr>
        <p:spPr>
          <a:xfrm>
            <a:off x="3415672" y="2674068"/>
            <a:ext cx="1613527" cy="1212131"/>
          </a:xfrm>
          <a:custGeom>
            <a:avLst/>
            <a:gdLst>
              <a:gd name="connsiteX0" fmla="*/ 539997 w 1613527"/>
              <a:gd name="connsiteY0" fmla="*/ 204386 h 1212131"/>
              <a:gd name="connsiteX1" fmla="*/ 17138 w 1613527"/>
              <a:gd name="connsiteY1" fmla="*/ 1212131 h 1212131"/>
              <a:gd name="connsiteX2" fmla="*/ 273805 w 1613527"/>
              <a:gd name="connsiteY2" fmla="*/ 1212131 h 1212131"/>
              <a:gd name="connsiteX3" fmla="*/ 454145 w 1613527"/>
              <a:gd name="connsiteY3" fmla="*/ 992802 h 1212131"/>
              <a:gd name="connsiteX4" fmla="*/ 568445 w 1613527"/>
              <a:gd name="connsiteY4" fmla="*/ 900092 h 1212131"/>
              <a:gd name="connsiteX5" fmla="*/ 472560 w 1613527"/>
              <a:gd name="connsiteY5" fmla="*/ 679747 h 1212131"/>
              <a:gd name="connsiteX6" fmla="*/ 510660 w 1613527"/>
              <a:gd name="connsiteY6" fmla="*/ 663237 h 1212131"/>
              <a:gd name="connsiteX7" fmla="*/ 429507 w 1613527"/>
              <a:gd name="connsiteY7" fmla="*/ 476674 h 1212131"/>
              <a:gd name="connsiteX8" fmla="*/ 480307 w 1613527"/>
              <a:gd name="connsiteY8" fmla="*/ 454322 h 1212131"/>
              <a:gd name="connsiteX9" fmla="*/ 562349 w 1613527"/>
              <a:gd name="connsiteY9" fmla="*/ 640631 h 1212131"/>
              <a:gd name="connsiteX10" fmla="*/ 600449 w 1613527"/>
              <a:gd name="connsiteY10" fmla="*/ 624248 h 1212131"/>
              <a:gd name="connsiteX11" fmla="*/ 692905 w 1613527"/>
              <a:gd name="connsiteY11" fmla="*/ 836846 h 1212131"/>
              <a:gd name="connsiteX12" fmla="*/ 776344 w 1613527"/>
              <a:gd name="connsiteY12" fmla="*/ 804715 h 1212131"/>
              <a:gd name="connsiteX13" fmla="*/ 682364 w 1613527"/>
              <a:gd name="connsiteY13" fmla="*/ 588815 h 1212131"/>
              <a:gd name="connsiteX14" fmla="*/ 720464 w 1613527"/>
              <a:gd name="connsiteY14" fmla="*/ 572305 h 1212131"/>
              <a:gd name="connsiteX15" fmla="*/ 639311 w 1613527"/>
              <a:gd name="connsiteY15" fmla="*/ 385742 h 1212131"/>
              <a:gd name="connsiteX16" fmla="*/ 690746 w 1613527"/>
              <a:gd name="connsiteY16" fmla="*/ 363390 h 1212131"/>
              <a:gd name="connsiteX17" fmla="*/ 771899 w 1613527"/>
              <a:gd name="connsiteY17" fmla="*/ 549953 h 1212131"/>
              <a:gd name="connsiteX18" fmla="*/ 809999 w 1613527"/>
              <a:gd name="connsiteY18" fmla="*/ 533316 h 1212131"/>
              <a:gd name="connsiteX19" fmla="*/ 907662 w 1613527"/>
              <a:gd name="connsiteY19" fmla="*/ 757725 h 1212131"/>
              <a:gd name="connsiteX20" fmla="*/ 991863 w 1613527"/>
              <a:gd name="connsiteY20" fmla="*/ 727118 h 1212131"/>
              <a:gd name="connsiteX21" fmla="*/ 892041 w 1613527"/>
              <a:gd name="connsiteY21" fmla="*/ 497756 h 1212131"/>
              <a:gd name="connsiteX22" fmla="*/ 930141 w 1613527"/>
              <a:gd name="connsiteY22" fmla="*/ 481373 h 1212131"/>
              <a:gd name="connsiteX23" fmla="*/ 848988 w 1613527"/>
              <a:gd name="connsiteY23" fmla="*/ 294810 h 1212131"/>
              <a:gd name="connsiteX24" fmla="*/ 899788 w 1613527"/>
              <a:gd name="connsiteY24" fmla="*/ 272331 h 1212131"/>
              <a:gd name="connsiteX25" fmla="*/ 980814 w 1613527"/>
              <a:gd name="connsiteY25" fmla="*/ 458767 h 1212131"/>
              <a:gd name="connsiteX26" fmla="*/ 1018914 w 1613527"/>
              <a:gd name="connsiteY26" fmla="*/ 442384 h 1212131"/>
              <a:gd name="connsiteX27" fmla="*/ 1121149 w 1613527"/>
              <a:gd name="connsiteY27" fmla="*/ 677334 h 1212131"/>
              <a:gd name="connsiteX28" fmla="*/ 1203445 w 1613527"/>
              <a:gd name="connsiteY28" fmla="*/ 642790 h 1212131"/>
              <a:gd name="connsiteX29" fmla="*/ 1100829 w 1613527"/>
              <a:gd name="connsiteY29" fmla="*/ 406697 h 1212131"/>
              <a:gd name="connsiteX30" fmla="*/ 1138929 w 1613527"/>
              <a:gd name="connsiteY30" fmla="*/ 390187 h 1212131"/>
              <a:gd name="connsiteX31" fmla="*/ 1057776 w 1613527"/>
              <a:gd name="connsiteY31" fmla="*/ 203751 h 1212131"/>
              <a:gd name="connsiteX32" fmla="*/ 1109211 w 1613527"/>
              <a:gd name="connsiteY32" fmla="*/ 181272 h 1212131"/>
              <a:gd name="connsiteX33" fmla="*/ 1190237 w 1613527"/>
              <a:gd name="connsiteY33" fmla="*/ 367835 h 1212131"/>
              <a:gd name="connsiteX34" fmla="*/ 1228337 w 1613527"/>
              <a:gd name="connsiteY34" fmla="*/ 351325 h 1212131"/>
              <a:gd name="connsiteX35" fmla="*/ 1328921 w 1613527"/>
              <a:gd name="connsiteY35" fmla="*/ 582338 h 1212131"/>
              <a:gd name="connsiteX36" fmla="*/ 1613528 w 1613527"/>
              <a:gd name="connsiteY36" fmla="*/ 394632 h 1212131"/>
              <a:gd name="connsiteX37" fmla="*/ 1613528 w 1613527"/>
              <a:gd name="connsiteY37" fmla="*/ 107231 h 1212131"/>
              <a:gd name="connsiteX38" fmla="*/ 539997 w 1613527"/>
              <a:gd name="connsiteY38" fmla="*/ 204386 h 121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613527" h="1212131">
                <a:moveTo>
                  <a:pt x="539997" y="204386"/>
                </a:moveTo>
                <a:cubicBezTo>
                  <a:pt x="141598" y="460037"/>
                  <a:pt x="-62872" y="877232"/>
                  <a:pt x="17138" y="1212131"/>
                </a:cubicBezTo>
                <a:lnTo>
                  <a:pt x="273805" y="1212131"/>
                </a:lnTo>
                <a:cubicBezTo>
                  <a:pt x="327675" y="1134104"/>
                  <a:pt x="388000" y="1060737"/>
                  <a:pt x="454145" y="992802"/>
                </a:cubicBezTo>
                <a:cubicBezTo>
                  <a:pt x="488784" y="957861"/>
                  <a:pt x="527108" y="926776"/>
                  <a:pt x="568445" y="900092"/>
                </a:cubicBezTo>
                <a:lnTo>
                  <a:pt x="472560" y="679747"/>
                </a:lnTo>
                <a:lnTo>
                  <a:pt x="510660" y="663237"/>
                </a:lnTo>
                <a:lnTo>
                  <a:pt x="429507" y="476674"/>
                </a:lnTo>
                <a:lnTo>
                  <a:pt x="480307" y="454322"/>
                </a:lnTo>
                <a:lnTo>
                  <a:pt x="562349" y="640631"/>
                </a:lnTo>
                <a:lnTo>
                  <a:pt x="600449" y="624248"/>
                </a:lnTo>
                <a:lnTo>
                  <a:pt x="692905" y="836846"/>
                </a:lnTo>
                <a:cubicBezTo>
                  <a:pt x="718305" y="826051"/>
                  <a:pt x="746626" y="815637"/>
                  <a:pt x="776344" y="804715"/>
                </a:cubicBezTo>
                <a:lnTo>
                  <a:pt x="682364" y="588815"/>
                </a:lnTo>
                <a:lnTo>
                  <a:pt x="720464" y="572305"/>
                </a:lnTo>
                <a:lnTo>
                  <a:pt x="639311" y="385742"/>
                </a:lnTo>
                <a:lnTo>
                  <a:pt x="690746" y="363390"/>
                </a:lnTo>
                <a:lnTo>
                  <a:pt x="771899" y="549953"/>
                </a:lnTo>
                <a:lnTo>
                  <a:pt x="809999" y="533316"/>
                </a:lnTo>
                <a:lnTo>
                  <a:pt x="907662" y="757725"/>
                </a:lnTo>
                <a:cubicBezTo>
                  <a:pt x="935094" y="747946"/>
                  <a:pt x="963288" y="737659"/>
                  <a:pt x="991863" y="727118"/>
                </a:cubicBezTo>
                <a:lnTo>
                  <a:pt x="892041" y="497756"/>
                </a:lnTo>
                <a:lnTo>
                  <a:pt x="930141" y="481373"/>
                </a:lnTo>
                <a:lnTo>
                  <a:pt x="848988" y="294810"/>
                </a:lnTo>
                <a:lnTo>
                  <a:pt x="899788" y="272331"/>
                </a:lnTo>
                <a:lnTo>
                  <a:pt x="980814" y="458767"/>
                </a:lnTo>
                <a:lnTo>
                  <a:pt x="1018914" y="442384"/>
                </a:lnTo>
                <a:lnTo>
                  <a:pt x="1121149" y="677334"/>
                </a:lnTo>
                <a:cubicBezTo>
                  <a:pt x="1148835" y="666158"/>
                  <a:pt x="1176521" y="654728"/>
                  <a:pt x="1203445" y="642790"/>
                </a:cubicBezTo>
                <a:lnTo>
                  <a:pt x="1100829" y="406697"/>
                </a:lnTo>
                <a:lnTo>
                  <a:pt x="1138929" y="390187"/>
                </a:lnTo>
                <a:lnTo>
                  <a:pt x="1057776" y="203751"/>
                </a:lnTo>
                <a:lnTo>
                  <a:pt x="1109211" y="181272"/>
                </a:lnTo>
                <a:lnTo>
                  <a:pt x="1190237" y="367835"/>
                </a:lnTo>
                <a:lnTo>
                  <a:pt x="1228337" y="351325"/>
                </a:lnTo>
                <a:lnTo>
                  <a:pt x="1328921" y="582338"/>
                </a:lnTo>
                <a:cubicBezTo>
                  <a:pt x="1429698" y="529223"/>
                  <a:pt x="1525023" y="466354"/>
                  <a:pt x="1613528" y="394632"/>
                </a:cubicBezTo>
                <a:lnTo>
                  <a:pt x="1613528" y="107231"/>
                </a:lnTo>
                <a:cubicBezTo>
                  <a:pt x="1337430" y="-60917"/>
                  <a:pt x="910075" y="-33358"/>
                  <a:pt x="539997" y="204386"/>
                </a:cubicBezTo>
                <a:close/>
              </a:path>
            </a:pathLst>
          </a:custGeom>
          <a:gradFill flip="none" rotWithShape="1">
            <a:gsLst>
              <a:gs pos="13000">
                <a:srgbClr val="BB2571"/>
              </a:gs>
              <a:gs pos="100000">
                <a:srgbClr val="FF7172"/>
              </a:gs>
            </a:gsLst>
            <a:lin ang="1350000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870D6714-FA5E-4494-94B7-1293394A56EC}"/>
              </a:ext>
            </a:extLst>
          </p:cNvPr>
          <p:cNvGrpSpPr/>
          <p:nvPr/>
        </p:nvGrpSpPr>
        <p:grpSpPr>
          <a:xfrm>
            <a:off x="2274895" y="520437"/>
            <a:ext cx="479410" cy="485801"/>
            <a:chOff x="4299746" y="2343626"/>
            <a:chExt cx="5683734" cy="5759504"/>
          </a:xfr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 scaled="0"/>
          </a:gradFill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5520BFDF-C675-4190-81CC-6C7114BA5045}"/>
                </a:ext>
              </a:extLst>
            </p:cNvPr>
            <p:cNvSpPr/>
            <p:nvPr/>
          </p:nvSpPr>
          <p:spPr>
            <a:xfrm>
              <a:off x="5391945" y="5378928"/>
              <a:ext cx="1831042" cy="1523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12" y="6410"/>
                  </a:moveTo>
                  <a:lnTo>
                    <a:pt x="20512" y="0"/>
                  </a:lnTo>
                  <a:lnTo>
                    <a:pt x="19040" y="0"/>
                  </a:lnTo>
                  <a:lnTo>
                    <a:pt x="19040" y="6410"/>
                  </a:lnTo>
                  <a:lnTo>
                    <a:pt x="17952" y="6410"/>
                  </a:lnTo>
                  <a:lnTo>
                    <a:pt x="17952" y="19229"/>
                  </a:lnTo>
                  <a:cubicBezTo>
                    <a:pt x="19268" y="18424"/>
                    <a:pt x="20488" y="17432"/>
                    <a:pt x="21600" y="16283"/>
                  </a:cubicBezTo>
                  <a:lnTo>
                    <a:pt x="21600" y="6410"/>
                  </a:lnTo>
                  <a:cubicBezTo>
                    <a:pt x="21600" y="6410"/>
                    <a:pt x="20512" y="6410"/>
                    <a:pt x="20512" y="6410"/>
                  </a:cubicBezTo>
                  <a:close/>
                  <a:moveTo>
                    <a:pt x="14532" y="6410"/>
                  </a:moveTo>
                  <a:lnTo>
                    <a:pt x="14532" y="0"/>
                  </a:lnTo>
                  <a:lnTo>
                    <a:pt x="13049" y="0"/>
                  </a:lnTo>
                  <a:lnTo>
                    <a:pt x="13049" y="6410"/>
                  </a:lnTo>
                  <a:lnTo>
                    <a:pt x="11972" y="6410"/>
                  </a:lnTo>
                  <a:lnTo>
                    <a:pt x="11972" y="21413"/>
                  </a:lnTo>
                  <a:cubicBezTo>
                    <a:pt x="13228" y="21226"/>
                    <a:pt x="14448" y="20881"/>
                    <a:pt x="15608" y="20407"/>
                  </a:cubicBezTo>
                  <a:lnTo>
                    <a:pt x="15608" y="6410"/>
                  </a:lnTo>
                  <a:cubicBezTo>
                    <a:pt x="15608" y="6410"/>
                    <a:pt x="14532" y="6410"/>
                    <a:pt x="14532" y="6410"/>
                  </a:cubicBezTo>
                  <a:close/>
                  <a:moveTo>
                    <a:pt x="8540" y="6410"/>
                  </a:moveTo>
                  <a:lnTo>
                    <a:pt x="8540" y="0"/>
                  </a:lnTo>
                  <a:lnTo>
                    <a:pt x="7068" y="0"/>
                  </a:lnTo>
                  <a:lnTo>
                    <a:pt x="7068" y="6410"/>
                  </a:lnTo>
                  <a:lnTo>
                    <a:pt x="5980" y="6410"/>
                  </a:lnTo>
                  <a:lnTo>
                    <a:pt x="5980" y="21154"/>
                  </a:lnTo>
                  <a:cubicBezTo>
                    <a:pt x="7164" y="21442"/>
                    <a:pt x="8384" y="21600"/>
                    <a:pt x="9628" y="21600"/>
                  </a:cubicBezTo>
                  <a:lnTo>
                    <a:pt x="9628" y="6410"/>
                  </a:lnTo>
                  <a:cubicBezTo>
                    <a:pt x="9628" y="6410"/>
                    <a:pt x="8540" y="6410"/>
                    <a:pt x="8540" y="6410"/>
                  </a:cubicBezTo>
                  <a:close/>
                  <a:moveTo>
                    <a:pt x="2559" y="6410"/>
                  </a:moveTo>
                  <a:lnTo>
                    <a:pt x="2559" y="0"/>
                  </a:lnTo>
                  <a:lnTo>
                    <a:pt x="1088" y="0"/>
                  </a:lnTo>
                  <a:lnTo>
                    <a:pt x="1088" y="6410"/>
                  </a:lnTo>
                  <a:lnTo>
                    <a:pt x="0" y="6410"/>
                  </a:lnTo>
                  <a:lnTo>
                    <a:pt x="0" y="18237"/>
                  </a:lnTo>
                  <a:cubicBezTo>
                    <a:pt x="1136" y="19099"/>
                    <a:pt x="2356" y="19804"/>
                    <a:pt x="3636" y="20350"/>
                  </a:cubicBezTo>
                  <a:lnTo>
                    <a:pt x="3636" y="6410"/>
                  </a:lnTo>
                  <a:cubicBezTo>
                    <a:pt x="3636" y="6410"/>
                    <a:pt x="2559" y="6410"/>
                    <a:pt x="2559" y="64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6" name="Shape">
              <a:extLst>
                <a:ext uri="{FF2B5EF4-FFF2-40B4-BE49-F238E27FC236}">
                  <a16:creationId xmlns:a16="http://schemas.microsoft.com/office/drawing/2014/main" id="{153E5B32-9CF3-4A58-8E02-CEE375C432C4}"/>
                </a:ext>
              </a:extLst>
            </p:cNvPr>
            <p:cNvSpPr/>
            <p:nvPr/>
          </p:nvSpPr>
          <p:spPr>
            <a:xfrm>
              <a:off x="4299746" y="5201128"/>
              <a:ext cx="5683734" cy="2365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5" y="1648"/>
                  </a:moveTo>
                  <a:cubicBezTo>
                    <a:pt x="13158" y="5842"/>
                    <a:pt x="12364" y="9592"/>
                    <a:pt x="11135" y="12138"/>
                  </a:cubicBezTo>
                  <a:cubicBezTo>
                    <a:pt x="10777" y="12878"/>
                    <a:pt x="10384" y="13517"/>
                    <a:pt x="9960" y="14036"/>
                  </a:cubicBezTo>
                  <a:cubicBezTo>
                    <a:pt x="9717" y="14332"/>
                    <a:pt x="9467" y="14582"/>
                    <a:pt x="9205" y="14795"/>
                  </a:cubicBezTo>
                  <a:cubicBezTo>
                    <a:pt x="8831" y="15101"/>
                    <a:pt x="8438" y="15323"/>
                    <a:pt x="8034" y="15443"/>
                  </a:cubicBezTo>
                  <a:cubicBezTo>
                    <a:pt x="7791" y="15517"/>
                    <a:pt x="7548" y="15573"/>
                    <a:pt x="7301" y="15573"/>
                  </a:cubicBezTo>
                  <a:cubicBezTo>
                    <a:pt x="7294" y="15573"/>
                    <a:pt x="7286" y="15563"/>
                    <a:pt x="7278" y="15563"/>
                  </a:cubicBezTo>
                  <a:cubicBezTo>
                    <a:pt x="6878" y="15563"/>
                    <a:pt x="6485" y="15462"/>
                    <a:pt x="6103" y="15276"/>
                  </a:cubicBezTo>
                  <a:cubicBezTo>
                    <a:pt x="5845" y="15147"/>
                    <a:pt x="5595" y="14962"/>
                    <a:pt x="5348" y="14758"/>
                  </a:cubicBezTo>
                  <a:cubicBezTo>
                    <a:pt x="4936" y="14406"/>
                    <a:pt x="4543" y="13952"/>
                    <a:pt x="4177" y="13397"/>
                  </a:cubicBezTo>
                  <a:cubicBezTo>
                    <a:pt x="2670" y="11119"/>
                    <a:pt x="1622" y="7259"/>
                    <a:pt x="1445" y="2777"/>
                  </a:cubicBezTo>
                  <a:cubicBezTo>
                    <a:pt x="1429" y="2407"/>
                    <a:pt x="1422" y="2028"/>
                    <a:pt x="1418" y="1648"/>
                  </a:cubicBezTo>
                  <a:cubicBezTo>
                    <a:pt x="1418" y="1648"/>
                    <a:pt x="13185" y="1648"/>
                    <a:pt x="13185" y="1648"/>
                  </a:cubicBezTo>
                  <a:close/>
                  <a:moveTo>
                    <a:pt x="19334" y="0"/>
                  </a:moveTo>
                  <a:cubicBezTo>
                    <a:pt x="18229" y="0"/>
                    <a:pt x="17296" y="1879"/>
                    <a:pt x="17111" y="4453"/>
                  </a:cubicBezTo>
                  <a:cubicBezTo>
                    <a:pt x="16449" y="13739"/>
                    <a:pt x="13116" y="20470"/>
                    <a:pt x="9193" y="20470"/>
                  </a:cubicBezTo>
                  <a:cubicBezTo>
                    <a:pt x="6122" y="20470"/>
                    <a:pt x="3433" y="16258"/>
                    <a:pt x="2084" y="10110"/>
                  </a:cubicBezTo>
                  <a:cubicBezTo>
                    <a:pt x="3499" y="15350"/>
                    <a:pt x="5953" y="18804"/>
                    <a:pt x="8746" y="18804"/>
                  </a:cubicBezTo>
                  <a:cubicBezTo>
                    <a:pt x="13093" y="18804"/>
                    <a:pt x="16622" y="10416"/>
                    <a:pt x="16691" y="0"/>
                  </a:cubicBezTo>
                  <a:lnTo>
                    <a:pt x="0" y="0"/>
                  </a:lnTo>
                  <a:lnTo>
                    <a:pt x="4" y="1407"/>
                  </a:lnTo>
                  <a:cubicBezTo>
                    <a:pt x="46" y="10518"/>
                    <a:pt x="2412" y="18332"/>
                    <a:pt x="5729" y="21600"/>
                  </a:cubicBezTo>
                  <a:cubicBezTo>
                    <a:pt x="6947" y="21396"/>
                    <a:pt x="8338" y="21276"/>
                    <a:pt x="9821" y="21276"/>
                  </a:cubicBezTo>
                  <a:cubicBezTo>
                    <a:pt x="10889" y="21276"/>
                    <a:pt x="11906" y="21331"/>
                    <a:pt x="12846" y="21443"/>
                  </a:cubicBezTo>
                  <a:cubicBezTo>
                    <a:pt x="15620" y="18572"/>
                    <a:pt x="17708" y="12490"/>
                    <a:pt x="18248" y="4926"/>
                  </a:cubicBezTo>
                  <a:cubicBezTo>
                    <a:pt x="18340" y="3685"/>
                    <a:pt x="18795" y="2777"/>
                    <a:pt x="19334" y="2777"/>
                  </a:cubicBezTo>
                  <a:cubicBezTo>
                    <a:pt x="19947" y="2777"/>
                    <a:pt x="20444" y="3972"/>
                    <a:pt x="20444" y="5444"/>
                  </a:cubicBezTo>
                  <a:lnTo>
                    <a:pt x="20444" y="14851"/>
                  </a:lnTo>
                  <a:lnTo>
                    <a:pt x="21600" y="14851"/>
                  </a:lnTo>
                  <a:lnTo>
                    <a:pt x="21600" y="5444"/>
                  </a:lnTo>
                  <a:cubicBezTo>
                    <a:pt x="21600" y="2444"/>
                    <a:pt x="20583" y="0"/>
                    <a:pt x="19334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17" name="Shape">
              <a:extLst>
                <a:ext uri="{FF2B5EF4-FFF2-40B4-BE49-F238E27FC236}">
                  <a16:creationId xmlns:a16="http://schemas.microsoft.com/office/drawing/2014/main" id="{2E50AB77-C9E2-43A2-992E-962D68E1942C}"/>
                </a:ext>
              </a:extLst>
            </p:cNvPr>
            <p:cNvSpPr/>
            <p:nvPr/>
          </p:nvSpPr>
          <p:spPr>
            <a:xfrm>
              <a:off x="5290345" y="2343626"/>
              <a:ext cx="2600728" cy="2733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54" h="21600" extrusionOk="0">
                  <a:moveTo>
                    <a:pt x="100" y="21600"/>
                  </a:moveTo>
                  <a:cubicBezTo>
                    <a:pt x="-530" y="16857"/>
                    <a:pt x="1850" y="12418"/>
                    <a:pt x="6364" y="8193"/>
                  </a:cubicBezTo>
                  <a:cubicBezTo>
                    <a:pt x="6364" y="8193"/>
                    <a:pt x="5225" y="19676"/>
                    <a:pt x="9040" y="17566"/>
                  </a:cubicBezTo>
                  <a:cubicBezTo>
                    <a:pt x="12855" y="15455"/>
                    <a:pt x="8649" y="3549"/>
                    <a:pt x="11602" y="0"/>
                  </a:cubicBezTo>
                  <a:cubicBezTo>
                    <a:pt x="13026" y="8690"/>
                    <a:pt x="21070" y="15114"/>
                    <a:pt x="18265" y="21476"/>
                  </a:cubicBezTo>
                  <a:cubicBezTo>
                    <a:pt x="18265" y="21476"/>
                    <a:pt x="100" y="21600"/>
                    <a:pt x="1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18" name="Shape">
              <a:extLst>
                <a:ext uri="{FF2B5EF4-FFF2-40B4-BE49-F238E27FC236}">
                  <a16:creationId xmlns:a16="http://schemas.microsoft.com/office/drawing/2014/main" id="{B16B816C-6D36-4977-AD05-E53288D139EA}"/>
                </a:ext>
              </a:extLst>
            </p:cNvPr>
            <p:cNvSpPr/>
            <p:nvPr/>
          </p:nvSpPr>
          <p:spPr>
            <a:xfrm>
              <a:off x="4629945" y="7525229"/>
              <a:ext cx="4508660" cy="577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87"/>
                    <a:pt x="16762" y="21600"/>
                    <a:pt x="10802" y="21600"/>
                  </a:cubicBezTo>
                  <a:cubicBezTo>
                    <a:pt x="4838" y="21600"/>
                    <a:pt x="0" y="16787"/>
                    <a:pt x="0" y="10800"/>
                  </a:cubicBezTo>
                  <a:cubicBezTo>
                    <a:pt x="0" y="6707"/>
                    <a:pt x="2283" y="3145"/>
                    <a:pt x="5644" y="1327"/>
                  </a:cubicBezTo>
                  <a:cubicBezTo>
                    <a:pt x="7179" y="493"/>
                    <a:pt x="8932" y="0"/>
                    <a:pt x="10802" y="0"/>
                  </a:cubicBezTo>
                  <a:cubicBezTo>
                    <a:pt x="12148" y="0"/>
                    <a:pt x="13430" y="227"/>
                    <a:pt x="14615" y="682"/>
                  </a:cubicBezTo>
                  <a:cubicBezTo>
                    <a:pt x="18695" y="2236"/>
                    <a:pt x="21600" y="6177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08DBA535-8D96-438E-BFBB-5CD2FBCDAAF5}"/>
              </a:ext>
            </a:extLst>
          </p:cNvPr>
          <p:cNvSpPr txBox="1"/>
          <p:nvPr/>
        </p:nvSpPr>
        <p:spPr>
          <a:xfrm>
            <a:off x="2048928" y="974945"/>
            <a:ext cx="931345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dirty="0">
                <a:solidFill>
                  <a:srgbClr val="AA0B5E"/>
                </a:solidFill>
                <a:latin typeface="Lobster 1.4" panose="02000506000000020003" pitchFamily="50" charset="0"/>
                <a:sym typeface="Orbitron"/>
                <a:rtl val="0"/>
              </a:rPr>
              <a:t>Brand Name</a:t>
            </a:r>
            <a:endParaRPr kumimoji="0" lang="en-US" sz="1200" b="1" i="0" u="none" strike="noStrike" cap="none" spc="0" normalizeH="0" baseline="0" dirty="0">
              <a:ln>
                <a:noFill/>
              </a:ln>
              <a:solidFill>
                <a:srgbClr val="AA0B5E"/>
              </a:solidFill>
              <a:effectLst/>
              <a:uFillTx/>
              <a:latin typeface="Lobster 1.4" panose="02000506000000020003" pitchFamily="50" charset="0"/>
              <a:sym typeface="Orbitron"/>
              <a:rtl val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8040300-6B8F-40B5-ACFF-FE2ED6B5B2D9}"/>
              </a:ext>
            </a:extLst>
          </p:cNvPr>
          <p:cNvSpPr txBox="1"/>
          <p:nvPr/>
        </p:nvSpPr>
        <p:spPr>
          <a:xfrm>
            <a:off x="2364719" y="1139716"/>
            <a:ext cx="299762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500" dirty="0">
                <a:solidFill>
                  <a:srgbClr val="AA0B5E"/>
                </a:solidFill>
                <a:latin typeface="Playfair Display" pitchFamily="2" charset="0"/>
                <a:sym typeface="Montserrat"/>
                <a:rtl val="0"/>
              </a:rPr>
              <a:t>CAFFE</a:t>
            </a:r>
            <a:endParaRPr kumimoji="0" lang="en-US" sz="400" b="0" i="0" u="none" strike="noStrike" cap="none" spc="0" normalizeH="0" baseline="0" dirty="0">
              <a:ln>
                <a:noFill/>
              </a:ln>
              <a:solidFill>
                <a:srgbClr val="AA0B5E"/>
              </a:solidFill>
              <a:effectLst/>
              <a:uFillTx/>
              <a:latin typeface="Playfair Display" pitchFamily="2" charset="0"/>
              <a:sym typeface="Montserrat"/>
              <a:rtl val="0"/>
            </a:endParaRPr>
          </a:p>
        </p:txBody>
      </p:sp>
      <p:pic>
        <p:nvPicPr>
          <p:cNvPr id="121" name="Image" descr="Image">
            <a:extLst>
              <a:ext uri="{FF2B5EF4-FFF2-40B4-BE49-F238E27FC236}">
                <a16:creationId xmlns:a16="http://schemas.microsoft.com/office/drawing/2014/main" id="{1DAF2B85-D00C-4975-BD73-0C7443BCA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" y="2155683"/>
            <a:ext cx="3477807" cy="418902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4A546AE7-EB71-48C1-9C0E-14E0AADAEF3D}"/>
              </a:ext>
            </a:extLst>
          </p:cNvPr>
          <p:cNvSpPr/>
          <p:nvPr/>
        </p:nvSpPr>
        <p:spPr>
          <a:xfrm rot="16750833">
            <a:off x="791732" y="3230315"/>
            <a:ext cx="218552" cy="218552"/>
          </a:xfrm>
          <a:custGeom>
            <a:avLst/>
            <a:gdLst>
              <a:gd name="connsiteX0" fmla="*/ 218553 w 218552"/>
              <a:gd name="connsiteY0" fmla="*/ 109275 h 218552"/>
              <a:gd name="connsiteX1" fmla="*/ 109277 w 218552"/>
              <a:gd name="connsiteY1" fmla="*/ 218551 h 218552"/>
              <a:gd name="connsiteX2" fmla="*/ 1 w 218552"/>
              <a:gd name="connsiteY2" fmla="*/ 109275 h 218552"/>
              <a:gd name="connsiteX3" fmla="*/ 109277 w 218552"/>
              <a:gd name="connsiteY3" fmla="*/ -1 h 218552"/>
              <a:gd name="connsiteX4" fmla="*/ 218553 w 218552"/>
              <a:gd name="connsiteY4" fmla="*/ 109275 h 21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552" h="218552">
                <a:moveTo>
                  <a:pt x="218553" y="109275"/>
                </a:moveTo>
                <a:cubicBezTo>
                  <a:pt x="218553" y="169627"/>
                  <a:pt x="169628" y="218551"/>
                  <a:pt x="109277" y="218551"/>
                </a:cubicBezTo>
                <a:cubicBezTo>
                  <a:pt x="48925" y="218551"/>
                  <a:pt x="1" y="169627"/>
                  <a:pt x="1" y="109275"/>
                </a:cubicBezTo>
                <a:cubicBezTo>
                  <a:pt x="1" y="48924"/>
                  <a:pt x="48925" y="-1"/>
                  <a:pt x="109277" y="-1"/>
                </a:cubicBezTo>
                <a:cubicBezTo>
                  <a:pt x="169628" y="-1"/>
                  <a:pt x="218553" y="48924"/>
                  <a:pt x="218553" y="109275"/>
                </a:cubicBezTo>
                <a:close/>
              </a:path>
            </a:pathLst>
          </a:custGeom>
          <a:gradFill>
            <a:gsLst>
              <a:gs pos="13000">
                <a:srgbClr val="BB2571"/>
              </a:gs>
              <a:gs pos="100000">
                <a:srgbClr val="FF7172"/>
              </a:gs>
            </a:gsLst>
            <a:lin ang="16200000" scaled="0"/>
          </a:gradFill>
          <a:ln w="1273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9DDF8BA7-0A9B-4FB4-A02C-4F9AE7CFCA38}"/>
              </a:ext>
            </a:extLst>
          </p:cNvPr>
          <p:cNvSpPr/>
          <p:nvPr/>
        </p:nvSpPr>
        <p:spPr>
          <a:xfrm>
            <a:off x="838691" y="3277580"/>
            <a:ext cx="124634" cy="124023"/>
          </a:xfrm>
          <a:custGeom>
            <a:avLst/>
            <a:gdLst>
              <a:gd name="connsiteX0" fmla="*/ 47882 w 124634"/>
              <a:gd name="connsiteY0" fmla="*/ 76894 h 124023"/>
              <a:gd name="connsiteX1" fmla="*/ 77092 w 124634"/>
              <a:gd name="connsiteY1" fmla="*/ 93531 h 124023"/>
              <a:gd name="connsiteX2" fmla="*/ 105032 w 124634"/>
              <a:gd name="connsiteY2" fmla="*/ 92769 h 124023"/>
              <a:gd name="connsiteX3" fmla="*/ 101730 w 124634"/>
              <a:gd name="connsiteY3" fmla="*/ 121471 h 124023"/>
              <a:gd name="connsiteX4" fmla="*/ 33023 w 124634"/>
              <a:gd name="connsiteY4" fmla="*/ 92007 h 124023"/>
              <a:gd name="connsiteX5" fmla="*/ 3051 w 124634"/>
              <a:gd name="connsiteY5" fmla="*/ 23300 h 124023"/>
              <a:gd name="connsiteX6" fmla="*/ 31753 w 124634"/>
              <a:gd name="connsiteY6" fmla="*/ 19871 h 124023"/>
              <a:gd name="connsiteX7" fmla="*/ 31753 w 124634"/>
              <a:gd name="connsiteY7" fmla="*/ 47811 h 124023"/>
              <a:gd name="connsiteX8" fmla="*/ 48517 w 124634"/>
              <a:gd name="connsiteY8" fmla="*/ 76894 h 124023"/>
              <a:gd name="connsiteX9" fmla="*/ 64138 w 124634"/>
              <a:gd name="connsiteY9" fmla="*/ 23808 h 124023"/>
              <a:gd name="connsiteX10" fmla="*/ 58296 w 124634"/>
              <a:gd name="connsiteY10" fmla="*/ 25713 h 124023"/>
              <a:gd name="connsiteX11" fmla="*/ 58296 w 124634"/>
              <a:gd name="connsiteY11" fmla="*/ 34857 h 124023"/>
              <a:gd name="connsiteX12" fmla="*/ 61979 w 124634"/>
              <a:gd name="connsiteY12" fmla="*/ 36762 h 124023"/>
              <a:gd name="connsiteX13" fmla="*/ 78997 w 124634"/>
              <a:gd name="connsiteY13" fmla="*/ 45525 h 124023"/>
              <a:gd name="connsiteX14" fmla="*/ 87887 w 124634"/>
              <a:gd name="connsiteY14" fmla="*/ 62670 h 124023"/>
              <a:gd name="connsiteX15" fmla="*/ 89665 w 124634"/>
              <a:gd name="connsiteY15" fmla="*/ 66353 h 124023"/>
              <a:gd name="connsiteX16" fmla="*/ 98809 w 124634"/>
              <a:gd name="connsiteY16" fmla="*/ 66353 h 124023"/>
              <a:gd name="connsiteX17" fmla="*/ 100714 w 124634"/>
              <a:gd name="connsiteY17" fmla="*/ 60638 h 124023"/>
              <a:gd name="connsiteX18" fmla="*/ 64011 w 124634"/>
              <a:gd name="connsiteY18" fmla="*/ 23808 h 124023"/>
              <a:gd name="connsiteX19" fmla="*/ 95761 w 124634"/>
              <a:gd name="connsiteY19" fmla="*/ 28888 h 124023"/>
              <a:gd name="connsiteX20" fmla="*/ 111509 w 124634"/>
              <a:gd name="connsiteY20" fmla="*/ 66353 h 124023"/>
              <a:gd name="connsiteX21" fmla="*/ 113287 w 124634"/>
              <a:gd name="connsiteY21" fmla="*/ 72322 h 124023"/>
              <a:gd name="connsiteX22" fmla="*/ 122431 w 124634"/>
              <a:gd name="connsiteY22" fmla="*/ 72322 h 124023"/>
              <a:gd name="connsiteX23" fmla="*/ 124463 w 124634"/>
              <a:gd name="connsiteY23" fmla="*/ 68131 h 124023"/>
              <a:gd name="connsiteX24" fmla="*/ 105032 w 124634"/>
              <a:gd name="connsiteY24" fmla="*/ 19617 h 124023"/>
              <a:gd name="connsiteX25" fmla="*/ 56645 w 124634"/>
              <a:gd name="connsiteY25" fmla="*/ 186 h 124023"/>
              <a:gd name="connsiteX26" fmla="*/ 52454 w 124634"/>
              <a:gd name="connsiteY26" fmla="*/ 2091 h 124023"/>
              <a:gd name="connsiteX27" fmla="*/ 52454 w 124634"/>
              <a:gd name="connsiteY27" fmla="*/ 11362 h 124023"/>
              <a:gd name="connsiteX28" fmla="*/ 58296 w 124634"/>
              <a:gd name="connsiteY28" fmla="*/ 13140 h 124023"/>
              <a:gd name="connsiteX29" fmla="*/ 96396 w 124634"/>
              <a:gd name="connsiteY29" fmla="*/ 28888 h 12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4634" h="124023">
                <a:moveTo>
                  <a:pt x="47882" y="76894"/>
                </a:moveTo>
                <a:cubicBezTo>
                  <a:pt x="59058" y="88070"/>
                  <a:pt x="72012" y="98611"/>
                  <a:pt x="77092" y="93531"/>
                </a:cubicBezTo>
                <a:cubicBezTo>
                  <a:pt x="84458" y="86292"/>
                  <a:pt x="88903" y="79815"/>
                  <a:pt x="105032" y="92769"/>
                </a:cubicBezTo>
                <a:cubicBezTo>
                  <a:pt x="121161" y="105723"/>
                  <a:pt x="108842" y="114359"/>
                  <a:pt x="101730" y="121471"/>
                </a:cubicBezTo>
                <a:cubicBezTo>
                  <a:pt x="94618" y="128583"/>
                  <a:pt x="63630" y="121471"/>
                  <a:pt x="33023" y="92007"/>
                </a:cubicBezTo>
                <a:cubicBezTo>
                  <a:pt x="2416" y="62543"/>
                  <a:pt x="-5077" y="31428"/>
                  <a:pt x="3051" y="23300"/>
                </a:cubicBezTo>
                <a:cubicBezTo>
                  <a:pt x="11179" y="15172"/>
                  <a:pt x="18672" y="3742"/>
                  <a:pt x="31753" y="19871"/>
                </a:cubicBezTo>
                <a:cubicBezTo>
                  <a:pt x="44834" y="36000"/>
                  <a:pt x="38357" y="40445"/>
                  <a:pt x="31753" y="47811"/>
                </a:cubicBezTo>
                <a:cubicBezTo>
                  <a:pt x="26673" y="52891"/>
                  <a:pt x="37341" y="65845"/>
                  <a:pt x="48517" y="76894"/>
                </a:cubicBezTo>
                <a:close/>
                <a:moveTo>
                  <a:pt x="64138" y="23808"/>
                </a:moveTo>
                <a:cubicBezTo>
                  <a:pt x="62004" y="23567"/>
                  <a:pt x="59871" y="24253"/>
                  <a:pt x="58296" y="25713"/>
                </a:cubicBezTo>
                <a:cubicBezTo>
                  <a:pt x="55908" y="28291"/>
                  <a:pt x="55908" y="32279"/>
                  <a:pt x="58296" y="34857"/>
                </a:cubicBezTo>
                <a:cubicBezTo>
                  <a:pt x="59325" y="35810"/>
                  <a:pt x="60595" y="36470"/>
                  <a:pt x="61979" y="36762"/>
                </a:cubicBezTo>
                <a:cubicBezTo>
                  <a:pt x="68481" y="37664"/>
                  <a:pt x="74488" y="40750"/>
                  <a:pt x="78997" y="45525"/>
                </a:cubicBezTo>
                <a:cubicBezTo>
                  <a:pt x="83772" y="50097"/>
                  <a:pt x="86909" y="56130"/>
                  <a:pt x="87887" y="62670"/>
                </a:cubicBezTo>
                <a:cubicBezTo>
                  <a:pt x="88103" y="64042"/>
                  <a:pt x="88712" y="65325"/>
                  <a:pt x="89665" y="66353"/>
                </a:cubicBezTo>
                <a:cubicBezTo>
                  <a:pt x="92192" y="68868"/>
                  <a:pt x="96282" y="68868"/>
                  <a:pt x="98809" y="66353"/>
                </a:cubicBezTo>
                <a:cubicBezTo>
                  <a:pt x="100257" y="64829"/>
                  <a:pt x="100955" y="62734"/>
                  <a:pt x="100714" y="60638"/>
                </a:cubicBezTo>
                <a:cubicBezTo>
                  <a:pt x="97577" y="41792"/>
                  <a:pt x="82845" y="27009"/>
                  <a:pt x="64011" y="23808"/>
                </a:cubicBezTo>
                <a:close/>
                <a:moveTo>
                  <a:pt x="95761" y="28888"/>
                </a:moveTo>
                <a:cubicBezTo>
                  <a:pt x="106556" y="38236"/>
                  <a:pt x="112385" y="52091"/>
                  <a:pt x="111509" y="66353"/>
                </a:cubicBezTo>
                <a:cubicBezTo>
                  <a:pt x="111255" y="68500"/>
                  <a:pt x="111903" y="70658"/>
                  <a:pt x="113287" y="72322"/>
                </a:cubicBezTo>
                <a:cubicBezTo>
                  <a:pt x="115840" y="74773"/>
                  <a:pt x="119878" y="74773"/>
                  <a:pt x="122431" y="72322"/>
                </a:cubicBezTo>
                <a:cubicBezTo>
                  <a:pt x="123485" y="71141"/>
                  <a:pt x="124196" y="69693"/>
                  <a:pt x="124463" y="68131"/>
                </a:cubicBezTo>
                <a:cubicBezTo>
                  <a:pt x="125860" y="49818"/>
                  <a:pt x="118684" y="31898"/>
                  <a:pt x="105032" y="19617"/>
                </a:cubicBezTo>
                <a:cubicBezTo>
                  <a:pt x="92840" y="5914"/>
                  <a:pt x="74933" y="-1274"/>
                  <a:pt x="56645" y="186"/>
                </a:cubicBezTo>
                <a:cubicBezTo>
                  <a:pt x="55108" y="453"/>
                  <a:pt x="53660" y="1101"/>
                  <a:pt x="52454" y="2091"/>
                </a:cubicBezTo>
                <a:cubicBezTo>
                  <a:pt x="49990" y="4695"/>
                  <a:pt x="49990" y="8759"/>
                  <a:pt x="52454" y="11362"/>
                </a:cubicBezTo>
                <a:cubicBezTo>
                  <a:pt x="54067" y="12746"/>
                  <a:pt x="56188" y="13394"/>
                  <a:pt x="58296" y="13140"/>
                </a:cubicBezTo>
                <a:cubicBezTo>
                  <a:pt x="72774" y="12035"/>
                  <a:pt x="86922" y="17890"/>
                  <a:pt x="96396" y="2888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+123 456 789">
            <a:extLst>
              <a:ext uri="{FF2B5EF4-FFF2-40B4-BE49-F238E27FC236}">
                <a16:creationId xmlns:a16="http://schemas.microsoft.com/office/drawing/2014/main" id="{6F5D8691-C256-4C6B-9AE9-912BC1BCA7B5}"/>
              </a:ext>
            </a:extLst>
          </p:cNvPr>
          <p:cNvSpPr/>
          <p:nvPr/>
        </p:nvSpPr>
        <p:spPr>
          <a:xfrm>
            <a:off x="1059023" y="3201229"/>
            <a:ext cx="12146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3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25" name="www.yourwebsite.com">
            <a:extLst>
              <a:ext uri="{FF2B5EF4-FFF2-40B4-BE49-F238E27FC236}">
                <a16:creationId xmlns:a16="http://schemas.microsoft.com/office/drawing/2014/main" id="{7D05E7B0-387C-4E5A-988E-AA55B83C2F3B}"/>
              </a:ext>
            </a:extLst>
          </p:cNvPr>
          <p:cNvSpPr/>
          <p:nvPr/>
        </p:nvSpPr>
        <p:spPr>
          <a:xfrm>
            <a:off x="1059023" y="3391022"/>
            <a:ext cx="111509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5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26" name="CONTACT US">
            <a:extLst>
              <a:ext uri="{FF2B5EF4-FFF2-40B4-BE49-F238E27FC236}">
                <a16:creationId xmlns:a16="http://schemas.microsoft.com/office/drawing/2014/main" id="{9589F01F-DE00-441E-860C-F17AA9DF2F39}"/>
              </a:ext>
            </a:extLst>
          </p:cNvPr>
          <p:cNvSpPr/>
          <p:nvPr/>
        </p:nvSpPr>
        <p:spPr>
          <a:xfrm>
            <a:off x="1059023" y="3087853"/>
            <a:ext cx="61421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72489176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715</Words>
  <Application>Microsoft Office PowerPoint</Application>
  <PresentationFormat>Custom</PresentationFormat>
  <Paragraphs>249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65" baseType="lpstr">
      <vt:lpstr>Century Gothic</vt:lpstr>
      <vt:lpstr>Comfortaa</vt:lpstr>
      <vt:lpstr>Gill Sans</vt:lpstr>
      <vt:lpstr>Gotham Thin</vt:lpstr>
      <vt:lpstr>Gotham-Bold</vt:lpstr>
      <vt:lpstr>Gotham-Book</vt:lpstr>
      <vt:lpstr>Gotham-Light</vt:lpstr>
      <vt:lpstr>GothamRounded-Bold</vt:lpstr>
      <vt:lpstr>HarabaraMaisBold-HarabaraMaisBold</vt:lpstr>
      <vt:lpstr>Lobster 1.4</vt:lpstr>
      <vt:lpstr>Lucida Grande</vt:lpstr>
      <vt:lpstr>Montserrat</vt:lpstr>
      <vt:lpstr>Montserrat SemiBold</vt:lpstr>
      <vt:lpstr>Montserrat Thin</vt:lpstr>
      <vt:lpstr>NexaBold</vt:lpstr>
      <vt:lpstr>Open Sans</vt:lpstr>
      <vt:lpstr>Orbitron</vt:lpstr>
      <vt:lpstr>Orbitron Bold</vt:lpstr>
      <vt:lpstr>Oswald</vt:lpstr>
      <vt:lpstr>Playfair Display</vt:lpstr>
      <vt:lpstr>Playfair Display SC</vt:lpstr>
      <vt:lpstr>Poppins</vt:lpstr>
      <vt:lpstr>SF Sports Night NS AltUpright</vt:lpstr>
      <vt:lpstr>TrajanPro-Bold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CreativeStudiosPro</dc:creator>
  <cp:lastModifiedBy>MO</cp:lastModifiedBy>
  <cp:revision>25</cp:revision>
  <dcterms:modified xsi:type="dcterms:W3CDTF">2021-04-01T07:13:03Z</dcterms:modified>
</cp:coreProperties>
</file>